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me">
            <a:extLst>
              <a:ext uri="{FF2B5EF4-FFF2-40B4-BE49-F238E27FC236}">
                <a16:creationId xmlns:a16="http://schemas.microsoft.com/office/drawing/2014/main" id="{A43E35E9-0392-47AD-A4AA-83EBBCF45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3" y="0"/>
            <a:ext cx="11305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odel Approach">
            <a:extLst>
              <a:ext uri="{FF2B5EF4-FFF2-40B4-BE49-F238E27FC236}">
                <a16:creationId xmlns:a16="http://schemas.microsoft.com/office/drawing/2014/main" id="{375CB9A1-B964-4496-B38A-63E69769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3" y="0"/>
            <a:ext cx="11305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del Evaluation">
            <a:extLst>
              <a:ext uri="{FF2B5EF4-FFF2-40B4-BE49-F238E27FC236}">
                <a16:creationId xmlns:a16="http://schemas.microsoft.com/office/drawing/2014/main" id="{AFA5F551-2688-42FD-A19A-9FD8BB469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3" y="0"/>
            <a:ext cx="11305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del Candidates">
            <a:extLst>
              <a:ext uri="{FF2B5EF4-FFF2-40B4-BE49-F238E27FC236}">
                <a16:creationId xmlns:a16="http://schemas.microsoft.com/office/drawing/2014/main" id="{7A77C1D6-F613-4E5D-8DD1-82575918D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3" y="0"/>
            <a:ext cx="11305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odel Control">
            <a:extLst>
              <a:ext uri="{FF2B5EF4-FFF2-40B4-BE49-F238E27FC236}">
                <a16:creationId xmlns:a16="http://schemas.microsoft.com/office/drawing/2014/main" id="{03AC19F1-E76F-4B0B-8F3D-ED8729FA9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3" y="0"/>
            <a:ext cx="11305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18090</cp:lastModifiedBy>
  <cp:revision>1</cp:revision>
  <dcterms:created xsi:type="dcterms:W3CDTF">2023-10-05T23:57:01Z</dcterms:created>
  <dcterms:modified xsi:type="dcterms:W3CDTF">2023-10-05T23:57:51Z</dcterms:modified>
</cp:coreProperties>
</file>