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6b466e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6b466e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d64666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d6466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756fca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756fca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756fc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756fc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756fca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756fca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756fca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756fca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756fca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756fca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756fca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756fca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756fcac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756fcac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756fcac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756fca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hop.hak5.org/products/wifi-pineapple" TargetMode="External"/><Relationship Id="rId4" Type="http://schemas.openxmlformats.org/officeDocument/2006/relationships/hyperlink" Target="https://www.wifipineapple.com/pages/tetra" TargetMode="External"/><Relationship Id="rId9" Type="http://schemas.openxmlformats.org/officeDocument/2006/relationships/hyperlink" Target="https://www.lynda.com/Linux-tutorials/Ethical-Hacking-Wireless-Networks/512726-2.html" TargetMode="External"/><Relationship Id="rId5" Type="http://schemas.openxmlformats.org/officeDocument/2006/relationships/hyperlink" Target="https://docs.hak5.org/hc/en-us/articles/360010555313-Setup-Basics" TargetMode="External"/><Relationship Id="rId6" Type="http://schemas.openxmlformats.org/officeDocument/2006/relationships/hyperlink" Target="https://docs.hak5.org/hc/en-us/articles/360010555373-WiFi-Pineapple-TETRA-Linux-Setup" TargetMode="External"/><Relationship Id="rId7" Type="http://schemas.openxmlformats.org/officeDocument/2006/relationships/hyperlink" Target="https://wiki.wifipineapple.com/#!index.md" TargetMode="External"/><Relationship Id="rId8" Type="http://schemas.openxmlformats.org/officeDocument/2006/relationships/hyperlink" Target="https://www.amazon.com/Hacking-Exposed-Wireless-Third-Solutions-ebook-dp-B00U1Y17OI/dp/B00U1Y17OI/ref=mt_kindle?_encoding=UTF8&amp;me=&amp;qid=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rackattacks.com/" TargetMode="External"/><Relationship Id="rId4" Type="http://schemas.openxmlformats.org/officeDocument/2006/relationships/hyperlink" Target="https://papers.mathyvanhoef.com/dragonblood.pdf" TargetMode="External"/><Relationship Id="rId5" Type="http://schemas.openxmlformats.org/officeDocument/2006/relationships/hyperlink" Target="https://wpa3.mathyvanhoef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8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WiFi with the Pineapple Tetra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838" y="2261400"/>
            <a:ext cx="2588325" cy="25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1 of 2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Purchase Page</a:t>
            </a:r>
            <a:r>
              <a:rPr lang="en"/>
              <a:t> - $100 for Nano or $200 for Tetra (Device We Demoed)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Tetra Setup Basics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WiFi Pineapple Tetra</a:t>
            </a:r>
            <a:r>
              <a:rPr lang="en"/>
              <a:t> - Linux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WiFi Pineapple Wiki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Hacking Exposed Wireless 3rd Edition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Lynda.com - Ethical Hacking: Wireless Networks</a:t>
            </a:r>
            <a:r>
              <a:rPr lang="en"/>
              <a:t> local library card for free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2 of 2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Key Reinstallation Attacks - KRACK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DragonBlood White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DragonBlood HomePage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Benefits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Methodology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(1 of 3)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or Terminal Driven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Dedicated Hardware (No need to fight with Kali / Airmon-ng etc.)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Battery Powered (hide it and walk away)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(2 of 3)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Remote Access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 With a Mobile Device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Access Points or Targeted Clients (easily stay in scope)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(3 of 3)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Sharing over Ethernet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Developed Modules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 Address spoofing (Persists through Pineapple Reboots)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(1 of 4)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/ Scanning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WPA/WPA2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WPA-Enterprise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(2 of 4)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Handshakes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EAP (Enterprise)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capture the 4 way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1) SNonce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2) ANonce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3) AP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4) Client MAC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Either all 4 packets, OR packet 1 and 2, OR packet 2 and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(3 of 4)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Attacking Access Points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(4 of 4)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Attacking Clients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