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74" r:id="rId2"/>
    <p:sldId id="289" r:id="rId3"/>
    <p:sldId id="275" r:id="rId4"/>
    <p:sldId id="276" r:id="rId5"/>
    <p:sldId id="277" r:id="rId6"/>
    <p:sldId id="288" r:id="rId7"/>
    <p:sldId id="278" r:id="rId8"/>
    <p:sldId id="279" r:id="rId9"/>
    <p:sldId id="280" r:id="rId10"/>
    <p:sldId id="287" r:id="rId11"/>
    <p:sldId id="281" r:id="rId12"/>
    <p:sldId id="282" r:id="rId13"/>
    <p:sldId id="284" r:id="rId14"/>
    <p:sldId id="285" r:id="rId15"/>
    <p:sldId id="286" r:id="rId16"/>
    <p:sldId id="290" r:id="rId17"/>
    <p:sldId id="291" r:id="rId18"/>
    <p:sldId id="292" r:id="rId19"/>
    <p:sldId id="294" r:id="rId20"/>
    <p:sldId id="293" r:id="rId21"/>
    <p:sldId id="29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2691D9"/>
    <a:srgbClr val="000000"/>
    <a:srgbClr val="F831FF"/>
    <a:srgbClr val="FFA9CD"/>
    <a:srgbClr val="5A5757"/>
    <a:srgbClr val="443E3E"/>
    <a:srgbClr val="979FA0"/>
    <a:srgbClr val="FF00FF"/>
    <a:srgbClr val="FD38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6BE3E-7EE4-49DD-976E-B15304E7DB75}" type="datetimeFigureOut">
              <a:rPr lang="en-MY" smtClean="0"/>
              <a:t>11/9/2021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C72BD-309E-403D-83D5-219A4683201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7040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AA52-E75D-4A08-A3E2-5180EC8C18D6}" type="datetimeFigureOut">
              <a:rPr lang="en-MY" smtClean="0"/>
              <a:t>11/9/2021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E55F9-88EC-45B1-8CEB-D2D1C11EB1B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5874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AA52-E75D-4A08-A3E2-5180EC8C18D6}" type="datetimeFigureOut">
              <a:rPr lang="en-MY" smtClean="0"/>
              <a:t>11/9/2021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E55F9-88EC-45B1-8CEB-D2D1C11EB1B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5083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AA52-E75D-4A08-A3E2-5180EC8C18D6}" type="datetimeFigureOut">
              <a:rPr lang="en-MY" smtClean="0"/>
              <a:t>11/9/2021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E55F9-88EC-45B1-8CEB-D2D1C11EB1B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8016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AA52-E75D-4A08-A3E2-5180EC8C18D6}" type="datetimeFigureOut">
              <a:rPr lang="en-MY" smtClean="0"/>
              <a:t>11/9/2021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E55F9-88EC-45B1-8CEB-D2D1C11EB1B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6765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AA52-E75D-4A08-A3E2-5180EC8C18D6}" type="datetimeFigureOut">
              <a:rPr lang="en-MY" smtClean="0"/>
              <a:t>11/9/2021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E55F9-88EC-45B1-8CEB-D2D1C11EB1B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3998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AA52-E75D-4A08-A3E2-5180EC8C18D6}" type="datetimeFigureOut">
              <a:rPr lang="en-MY" smtClean="0"/>
              <a:t>11/9/2021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E55F9-88EC-45B1-8CEB-D2D1C11EB1B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8551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AA52-E75D-4A08-A3E2-5180EC8C18D6}" type="datetimeFigureOut">
              <a:rPr lang="en-MY" smtClean="0"/>
              <a:t>11/9/2021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E55F9-88EC-45B1-8CEB-D2D1C11EB1B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3139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AA52-E75D-4A08-A3E2-5180EC8C18D6}" type="datetimeFigureOut">
              <a:rPr lang="en-MY" smtClean="0"/>
              <a:t>11/9/2021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E55F9-88EC-45B1-8CEB-D2D1C11EB1B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5947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AA52-E75D-4A08-A3E2-5180EC8C18D6}" type="datetimeFigureOut">
              <a:rPr lang="en-MY" smtClean="0"/>
              <a:t>11/9/2021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E55F9-88EC-45B1-8CEB-D2D1C11EB1B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2923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AA52-E75D-4A08-A3E2-5180EC8C18D6}" type="datetimeFigureOut">
              <a:rPr lang="en-MY" smtClean="0"/>
              <a:t>11/9/2021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E55F9-88EC-45B1-8CEB-D2D1C11EB1B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7354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AA52-E75D-4A08-A3E2-5180EC8C18D6}" type="datetimeFigureOut">
              <a:rPr lang="en-MY" smtClean="0"/>
              <a:t>11/9/2021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E55F9-88EC-45B1-8CEB-D2D1C11EB1B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0117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2AA52-E75D-4A08-A3E2-5180EC8C18D6}" type="datetimeFigureOut">
              <a:rPr lang="en-MY" smtClean="0"/>
              <a:t>11/9/2021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E55F9-88EC-45B1-8CEB-D2D1C11EB1B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6495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1895"/>
          </a:xfrm>
          <a:prstGeom prst="rect">
            <a:avLst/>
          </a:prstGeom>
          <a:solidFill>
            <a:srgbClr val="FFA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b="1" dirty="0">
                <a:latin typeface="Cambria" panose="02040503050406030204" pitchFamily="18" charset="0"/>
                <a:ea typeface="Cambria" panose="02040503050406030204" pitchFamily="18" charset="0"/>
              </a:rPr>
              <a:t>APLIKASI PENILAIAN SAINS KOMPUTER </a:t>
            </a:r>
            <a:r>
              <a:rPr lang="fi-FI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T4</a:t>
            </a:r>
            <a:endParaRPr lang="fi-FI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30589" y="0"/>
            <a:ext cx="2061411" cy="721895"/>
          </a:xfrm>
          <a:prstGeom prst="rect">
            <a:avLst/>
          </a:prstGeom>
          <a:solidFill>
            <a:srgbClr val="F831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Comic Sans MS" panose="030F0702030302020204" pitchFamily="66" charset="0"/>
              </a:rPr>
              <a:t>Sila</a:t>
            </a:r>
            <a:r>
              <a:rPr lang="en-US" sz="1600" b="1" dirty="0" smtClean="0">
                <a:latin typeface="Comic Sans MS" panose="030F0702030302020204" pitchFamily="66" charset="0"/>
              </a:rPr>
              <a:t> Log </a:t>
            </a:r>
            <a:r>
              <a:rPr lang="en-US" sz="1600" b="1" dirty="0" err="1" smtClean="0">
                <a:latin typeface="Comic Sans MS" panose="030F0702030302020204" pitchFamily="66" charset="0"/>
              </a:rPr>
              <a:t>Masuk</a:t>
            </a:r>
            <a:r>
              <a:rPr lang="en-US" sz="1600" b="1" dirty="0" smtClean="0">
                <a:latin typeface="Comic Sans MS" panose="030F0702030302020204" pitchFamily="66" charset="0"/>
              </a:rPr>
              <a:t> </a:t>
            </a:r>
          </a:p>
          <a:p>
            <a:pPr algn="ctr"/>
            <a:r>
              <a:rPr lang="en-US" sz="1600" b="1" dirty="0" err="1" smtClean="0">
                <a:latin typeface="Comic Sans MS" panose="030F0702030302020204" pitchFamily="66" charset="0"/>
              </a:rPr>
              <a:t>Atau</a:t>
            </a:r>
            <a:r>
              <a:rPr lang="en-US" sz="1600" b="1" dirty="0" smtClean="0">
                <a:latin typeface="Comic Sans MS" panose="030F0702030302020204" pitchFamily="66" charset="0"/>
              </a:rPr>
              <a:t> </a:t>
            </a:r>
            <a:r>
              <a:rPr lang="en-US" sz="1600" b="1" dirty="0" err="1" smtClean="0">
                <a:latin typeface="Comic Sans MS" panose="030F0702030302020204" pitchFamily="66" charset="0"/>
              </a:rPr>
              <a:t>Daftar</a:t>
            </a:r>
            <a:endParaRPr lang="en-US" sz="1600" b="1" dirty="0" smtClean="0">
              <a:latin typeface="Comic Sans MS" panose="030F0702030302020204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8" y="84221"/>
            <a:ext cx="493295" cy="4932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721895"/>
            <a:ext cx="12192000" cy="6136105"/>
          </a:xfrm>
          <a:prstGeom prst="rect">
            <a:avLst/>
          </a:prstGeom>
          <a:gradFill flip="none" rotWithShape="1">
            <a:gsLst>
              <a:gs pos="0">
                <a:srgbClr val="FF00FF"/>
              </a:gs>
              <a:gs pos="100000">
                <a:srgbClr val="00B0F0"/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ounded Rectangle 7"/>
          <p:cNvSpPr/>
          <p:nvPr/>
        </p:nvSpPr>
        <p:spPr>
          <a:xfrm>
            <a:off x="3364832" y="2117558"/>
            <a:ext cx="5462336" cy="2622884"/>
          </a:xfrm>
          <a:prstGeom prst="roundRect">
            <a:avLst/>
          </a:prstGeom>
          <a:gradFill>
            <a:gsLst>
              <a:gs pos="0">
                <a:srgbClr val="979FA0"/>
              </a:gs>
              <a:gs pos="100000">
                <a:srgbClr val="443E3E"/>
              </a:gs>
            </a:gsLst>
            <a:lin ang="7200000" scaled="0"/>
          </a:gra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MY" sz="2000" b="1" i="1" dirty="0">
                <a:latin typeface="Comic Sans MS" panose="030F0702030302020204" pitchFamily="66" charset="0"/>
              </a:rPr>
              <a:t>SELAMAT DATANG </a:t>
            </a:r>
            <a:r>
              <a:rPr lang="en-MY" sz="2000" b="1" i="1" dirty="0" smtClean="0">
                <a:latin typeface="Comic Sans MS" panose="030F0702030302020204" pitchFamily="66" charset="0"/>
              </a:rPr>
              <a:t>!!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MY" sz="1600" dirty="0" err="1">
                <a:latin typeface="Comic Sans MS" panose="030F0702030302020204" pitchFamily="66" charset="0"/>
              </a:rPr>
              <a:t>Aplikasi</a:t>
            </a:r>
            <a:r>
              <a:rPr lang="en-MY" sz="1600" dirty="0">
                <a:latin typeface="Comic Sans MS" panose="030F0702030302020204" pitchFamily="66" charset="0"/>
              </a:rPr>
              <a:t> </a:t>
            </a:r>
            <a:r>
              <a:rPr lang="en-MY" sz="1600" dirty="0" err="1">
                <a:latin typeface="Comic Sans MS" panose="030F0702030302020204" pitchFamily="66" charset="0"/>
              </a:rPr>
              <a:t>ini</a:t>
            </a:r>
            <a:r>
              <a:rPr lang="en-MY" sz="1600" dirty="0">
                <a:latin typeface="Comic Sans MS" panose="030F0702030302020204" pitchFamily="66" charset="0"/>
              </a:rPr>
              <a:t> </a:t>
            </a:r>
            <a:r>
              <a:rPr lang="en-MY" sz="1600" dirty="0" err="1">
                <a:latin typeface="Comic Sans MS" panose="030F0702030302020204" pitchFamily="66" charset="0"/>
              </a:rPr>
              <a:t>disediakan</a:t>
            </a:r>
            <a:r>
              <a:rPr lang="en-MY" sz="1600" dirty="0">
                <a:latin typeface="Comic Sans MS" panose="030F0702030302020204" pitchFamily="66" charset="0"/>
              </a:rPr>
              <a:t> </a:t>
            </a:r>
            <a:r>
              <a:rPr lang="en-MY" sz="1600" dirty="0" err="1">
                <a:latin typeface="Comic Sans MS" panose="030F0702030302020204" pitchFamily="66" charset="0"/>
              </a:rPr>
              <a:t>bagi</a:t>
            </a:r>
            <a:r>
              <a:rPr lang="en-MY" sz="1600" dirty="0">
                <a:latin typeface="Comic Sans MS" panose="030F0702030302020204" pitchFamily="66" charset="0"/>
              </a:rPr>
              <a:t> </a:t>
            </a:r>
            <a:r>
              <a:rPr lang="en-MY" sz="1600" dirty="0" err="1">
                <a:latin typeface="Comic Sans MS" panose="030F0702030302020204" pitchFamily="66" charset="0"/>
              </a:rPr>
              <a:t>pelajar</a:t>
            </a:r>
            <a:r>
              <a:rPr lang="en-MY" sz="1600" dirty="0">
                <a:latin typeface="Comic Sans MS" panose="030F0702030302020204" pitchFamily="66" charset="0"/>
              </a:rPr>
              <a:t> </a:t>
            </a:r>
            <a:r>
              <a:rPr lang="en-MY" sz="1600" dirty="0" err="1">
                <a:latin typeface="Comic Sans MS" panose="030F0702030302020204" pitchFamily="66" charset="0"/>
              </a:rPr>
              <a:t>terutamanya</a:t>
            </a:r>
            <a:r>
              <a:rPr lang="en-MY" sz="1600" dirty="0">
                <a:latin typeface="Comic Sans MS" panose="030F0702030302020204" pitchFamily="66" charset="0"/>
              </a:rPr>
              <a:t> </a:t>
            </a:r>
            <a:endParaRPr lang="en-MY" sz="1600" dirty="0" smtClean="0">
              <a:latin typeface="Comic Sans MS" panose="030F0702030302020204" pitchFamily="66" charset="0"/>
            </a:endParaRPr>
          </a:p>
          <a:p>
            <a:r>
              <a:rPr lang="en-MY" sz="1600" dirty="0" err="1" smtClean="0">
                <a:latin typeface="Comic Sans MS" panose="030F0702030302020204" pitchFamily="66" charset="0"/>
              </a:rPr>
              <a:t>pelajar</a:t>
            </a:r>
            <a:r>
              <a:rPr lang="en-MY" sz="1600" dirty="0">
                <a:latin typeface="Comic Sans MS" panose="030F0702030302020204" pitchFamily="66" charset="0"/>
              </a:rPr>
              <a:t> </a:t>
            </a:r>
            <a:r>
              <a:rPr lang="en-MY" sz="1600" dirty="0" err="1">
                <a:latin typeface="Comic Sans MS" panose="030F0702030302020204" pitchFamily="66" charset="0"/>
              </a:rPr>
              <a:t>tingkatan</a:t>
            </a:r>
            <a:r>
              <a:rPr lang="en-MY" sz="1600" dirty="0">
                <a:latin typeface="Comic Sans MS" panose="030F0702030302020204" pitchFamily="66" charset="0"/>
              </a:rPr>
              <a:t> 4 </a:t>
            </a:r>
            <a:r>
              <a:rPr lang="en-MY" sz="1600" dirty="0" err="1">
                <a:latin typeface="Comic Sans MS" panose="030F0702030302020204" pitchFamily="66" charset="0"/>
              </a:rPr>
              <a:t>untuk</a:t>
            </a:r>
            <a:r>
              <a:rPr lang="en-MY" sz="1600" dirty="0">
                <a:latin typeface="Comic Sans MS" panose="030F0702030302020204" pitchFamily="66" charset="0"/>
              </a:rPr>
              <a:t> </a:t>
            </a:r>
            <a:r>
              <a:rPr lang="en-MY" sz="1600" dirty="0" err="1">
                <a:latin typeface="Comic Sans MS" panose="030F0702030302020204" pitchFamily="66" charset="0"/>
              </a:rPr>
              <a:t>menjawab</a:t>
            </a:r>
            <a:r>
              <a:rPr lang="en-MY" sz="1600" dirty="0">
                <a:latin typeface="Comic Sans MS" panose="030F0702030302020204" pitchFamily="66" charset="0"/>
              </a:rPr>
              <a:t> </a:t>
            </a:r>
            <a:endParaRPr lang="en-MY" sz="1600" dirty="0" smtClean="0">
              <a:latin typeface="Comic Sans MS" panose="030F0702030302020204" pitchFamily="66" charset="0"/>
            </a:endParaRPr>
          </a:p>
          <a:p>
            <a:r>
              <a:rPr lang="en-MY" sz="1600" dirty="0" err="1" smtClean="0">
                <a:latin typeface="Comic Sans MS" panose="030F0702030302020204" pitchFamily="66" charset="0"/>
              </a:rPr>
              <a:t>soalan-soalan</a:t>
            </a:r>
            <a:r>
              <a:rPr lang="en-MY" sz="1600" dirty="0">
                <a:latin typeface="Comic Sans MS" panose="030F0702030302020204" pitchFamily="66" charset="0"/>
              </a:rPr>
              <a:t> </a:t>
            </a:r>
            <a:r>
              <a:rPr lang="en-MY" sz="1600" dirty="0" err="1">
                <a:latin typeface="Comic Sans MS" panose="030F0702030302020204" pitchFamily="66" charset="0"/>
              </a:rPr>
              <a:t>Sains</a:t>
            </a:r>
            <a:r>
              <a:rPr lang="en-MY" sz="1600" dirty="0">
                <a:latin typeface="Comic Sans MS" panose="030F0702030302020204" pitchFamily="66" charset="0"/>
              </a:rPr>
              <a:t> </a:t>
            </a:r>
            <a:r>
              <a:rPr lang="en-MY" sz="1600" dirty="0" err="1">
                <a:latin typeface="Comic Sans MS" panose="030F0702030302020204" pitchFamily="66" charset="0"/>
              </a:rPr>
              <a:t>Komputer</a:t>
            </a:r>
            <a:r>
              <a:rPr lang="en-MY" sz="1600" dirty="0">
                <a:latin typeface="Comic Sans MS" panose="030F0702030302020204" pitchFamily="66" charset="0"/>
              </a:rPr>
              <a:t> </a:t>
            </a:r>
            <a:r>
              <a:rPr lang="en-MY" sz="1600" dirty="0" err="1">
                <a:latin typeface="Comic Sans MS" panose="030F0702030302020204" pitchFamily="66" charset="0"/>
              </a:rPr>
              <a:t>Tingkatan</a:t>
            </a:r>
            <a:r>
              <a:rPr lang="en-MY" sz="1600" dirty="0">
                <a:latin typeface="Comic Sans MS" panose="030F0702030302020204" pitchFamily="66" charset="0"/>
              </a:rPr>
              <a:t> 4</a:t>
            </a:r>
            <a:r>
              <a:rPr lang="en-MY" sz="1600" dirty="0" smtClean="0">
                <a:latin typeface="Comic Sans MS" panose="030F0702030302020204" pitchFamily="66" charset="0"/>
              </a:rPr>
              <a:t>.</a:t>
            </a:r>
          </a:p>
          <a:p>
            <a:endParaRPr lang="en-US" sz="1600" dirty="0">
              <a:latin typeface="Comic Sans MS" panose="030F0702030302020204" pitchFamily="66" charset="0"/>
            </a:endParaRPr>
          </a:p>
          <a:p>
            <a:endParaRPr lang="en-US" sz="1600" dirty="0" smtClean="0">
              <a:latin typeface="Comic Sans MS" panose="030F0702030302020204" pitchFamily="66" charset="0"/>
            </a:endParaRPr>
          </a:p>
          <a:p>
            <a:endParaRPr lang="en-US" sz="1600" dirty="0">
              <a:latin typeface="Comic Sans MS" panose="030F0702030302020204" pitchFamily="66" charset="0"/>
            </a:endParaRPr>
          </a:p>
          <a:p>
            <a:endParaRPr lang="en-US" sz="1600" dirty="0" smtClean="0">
              <a:latin typeface="Comic Sans MS" panose="030F0702030302020204" pitchFamily="66" charset="0"/>
            </a:endParaRPr>
          </a:p>
          <a:p>
            <a:r>
              <a:rPr lang="en-MY" sz="1600" dirty="0">
                <a:latin typeface="Comic Sans MS" panose="030F0702030302020204" pitchFamily="66" charset="0"/>
              </a:rPr>
              <a:t>Copyright 2021 &amp;copy; by Master Jing</a:t>
            </a:r>
          </a:p>
          <a:p>
            <a:endParaRPr lang="en-MY" sz="1600" dirty="0">
              <a:latin typeface="Comic Sans MS" panose="030F0702030302020204" pitchFamily="66" charset="0"/>
            </a:endParaRPr>
          </a:p>
          <a:p>
            <a:endParaRPr lang="en-MY" b="1" dirty="0">
              <a:latin typeface="Comic Sans MS" panose="030F0702030302020204" pitchFamily="66" charset="0"/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5475081" y="4800600"/>
            <a:ext cx="133367" cy="125146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Flowchart: Connector 10"/>
          <p:cNvSpPr/>
          <p:nvPr/>
        </p:nvSpPr>
        <p:spPr>
          <a:xfrm>
            <a:off x="5924494" y="4800600"/>
            <a:ext cx="133367" cy="125146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Flowchart: Connector 11"/>
          <p:cNvSpPr/>
          <p:nvPr/>
        </p:nvSpPr>
        <p:spPr>
          <a:xfrm>
            <a:off x="6373907" y="4800600"/>
            <a:ext cx="133367" cy="125146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1397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MY" dirty="0"/>
          </a:p>
        </p:txBody>
      </p:sp>
      <p:sp>
        <p:nvSpPr>
          <p:cNvPr id="4" name="Rectangle 3"/>
          <p:cNvSpPr/>
          <p:nvPr/>
        </p:nvSpPr>
        <p:spPr>
          <a:xfrm>
            <a:off x="2077453" y="2442411"/>
            <a:ext cx="8037094" cy="1973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MURID</a:t>
            </a:r>
            <a:endParaRPr lang="en-MY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5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1895"/>
          </a:xfrm>
          <a:prstGeom prst="rect">
            <a:avLst/>
          </a:prstGeom>
          <a:solidFill>
            <a:srgbClr val="FFA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b="1" dirty="0">
                <a:latin typeface="Cambria" panose="02040503050406030204" pitchFamily="18" charset="0"/>
                <a:ea typeface="Cambria" panose="02040503050406030204" pitchFamily="18" charset="0"/>
              </a:rPr>
              <a:t>APLIKASI PENILAIAN SAINS KOMPUTER </a:t>
            </a:r>
            <a:r>
              <a:rPr lang="fi-FI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T4</a:t>
            </a:r>
            <a:endParaRPr lang="fi-FI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30589" y="0"/>
            <a:ext cx="2061411" cy="721895"/>
          </a:xfrm>
          <a:prstGeom prst="rect">
            <a:avLst/>
          </a:prstGeom>
          <a:solidFill>
            <a:srgbClr val="F831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omic Sans MS" panose="030F0702030302020204" pitchFamily="66" charset="0"/>
              </a:rPr>
              <a:t>Nama Murid :</a:t>
            </a:r>
            <a:endParaRPr lang="en-US" sz="1600" b="1" dirty="0" smtClean="0">
              <a:latin typeface="Comic Sans MS" panose="030F0702030302020204" pitchFamily="66" charset="0"/>
            </a:endParaRPr>
          </a:p>
          <a:p>
            <a:pPr algn="ctr"/>
            <a:r>
              <a:rPr lang="en-US" sz="1600" b="1" dirty="0" smtClean="0">
                <a:latin typeface="Comic Sans MS" panose="030F0702030302020204" pitchFamily="66" charset="0"/>
              </a:rPr>
              <a:t>Tee Qi Jing</a:t>
            </a:r>
            <a:endParaRPr lang="en-US" sz="1600" b="1" dirty="0" smtClean="0">
              <a:latin typeface="Comic Sans MS" panose="030F0702030302020204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8" y="84221"/>
            <a:ext cx="493295" cy="4932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721895"/>
            <a:ext cx="12192000" cy="6136105"/>
          </a:xfrm>
          <a:prstGeom prst="rect">
            <a:avLst/>
          </a:prstGeom>
          <a:gradFill flip="none" rotWithShape="1">
            <a:gsLst>
              <a:gs pos="0">
                <a:srgbClr val="FF00FF"/>
              </a:gs>
              <a:gs pos="100000">
                <a:srgbClr val="00B0F0"/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ounded Rectangle 7"/>
          <p:cNvSpPr/>
          <p:nvPr/>
        </p:nvSpPr>
        <p:spPr>
          <a:xfrm>
            <a:off x="3364832" y="2117558"/>
            <a:ext cx="5462336" cy="2622884"/>
          </a:xfrm>
          <a:prstGeom prst="roundRect">
            <a:avLst/>
          </a:prstGeom>
          <a:gradFill>
            <a:gsLst>
              <a:gs pos="0">
                <a:srgbClr val="979FA0"/>
              </a:gs>
              <a:gs pos="100000">
                <a:srgbClr val="443E3E"/>
              </a:gs>
            </a:gsLst>
            <a:lin ang="7200000" scaled="0"/>
          </a:gra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MY" sz="2000" b="1" i="1" dirty="0">
                <a:latin typeface="Comic Sans MS" panose="030F0702030302020204" pitchFamily="66" charset="0"/>
              </a:rPr>
              <a:t>SELAMAT DATANG </a:t>
            </a:r>
            <a:r>
              <a:rPr lang="en-MY" sz="2000" b="1" i="1" dirty="0" smtClean="0">
                <a:latin typeface="Comic Sans MS" panose="030F0702030302020204" pitchFamily="66" charset="0"/>
              </a:rPr>
              <a:t>!!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MY" sz="1600" dirty="0" err="1">
                <a:latin typeface="Comic Sans MS" panose="030F0702030302020204" pitchFamily="66" charset="0"/>
              </a:rPr>
              <a:t>Aplikasi</a:t>
            </a:r>
            <a:r>
              <a:rPr lang="en-MY" sz="1600" dirty="0">
                <a:latin typeface="Comic Sans MS" panose="030F0702030302020204" pitchFamily="66" charset="0"/>
              </a:rPr>
              <a:t> </a:t>
            </a:r>
            <a:r>
              <a:rPr lang="en-MY" sz="1600" dirty="0" err="1">
                <a:latin typeface="Comic Sans MS" panose="030F0702030302020204" pitchFamily="66" charset="0"/>
              </a:rPr>
              <a:t>ini</a:t>
            </a:r>
            <a:r>
              <a:rPr lang="en-MY" sz="1600" dirty="0">
                <a:latin typeface="Comic Sans MS" panose="030F0702030302020204" pitchFamily="66" charset="0"/>
              </a:rPr>
              <a:t> </a:t>
            </a:r>
            <a:r>
              <a:rPr lang="en-MY" sz="1600" dirty="0" err="1">
                <a:latin typeface="Comic Sans MS" panose="030F0702030302020204" pitchFamily="66" charset="0"/>
              </a:rPr>
              <a:t>disediakan</a:t>
            </a:r>
            <a:r>
              <a:rPr lang="en-MY" sz="1600" dirty="0">
                <a:latin typeface="Comic Sans MS" panose="030F0702030302020204" pitchFamily="66" charset="0"/>
              </a:rPr>
              <a:t> </a:t>
            </a:r>
            <a:r>
              <a:rPr lang="en-MY" sz="1600" dirty="0" err="1">
                <a:latin typeface="Comic Sans MS" panose="030F0702030302020204" pitchFamily="66" charset="0"/>
              </a:rPr>
              <a:t>bagi</a:t>
            </a:r>
            <a:r>
              <a:rPr lang="en-MY" sz="1600" dirty="0">
                <a:latin typeface="Comic Sans MS" panose="030F0702030302020204" pitchFamily="66" charset="0"/>
              </a:rPr>
              <a:t> </a:t>
            </a:r>
            <a:r>
              <a:rPr lang="en-MY" sz="1600" dirty="0" err="1">
                <a:latin typeface="Comic Sans MS" panose="030F0702030302020204" pitchFamily="66" charset="0"/>
              </a:rPr>
              <a:t>pelajar</a:t>
            </a:r>
            <a:r>
              <a:rPr lang="en-MY" sz="1600" dirty="0">
                <a:latin typeface="Comic Sans MS" panose="030F0702030302020204" pitchFamily="66" charset="0"/>
              </a:rPr>
              <a:t> </a:t>
            </a:r>
            <a:r>
              <a:rPr lang="en-MY" sz="1600" dirty="0" err="1">
                <a:latin typeface="Comic Sans MS" panose="030F0702030302020204" pitchFamily="66" charset="0"/>
              </a:rPr>
              <a:t>terutamanya</a:t>
            </a:r>
            <a:r>
              <a:rPr lang="en-MY" sz="1600" dirty="0">
                <a:latin typeface="Comic Sans MS" panose="030F0702030302020204" pitchFamily="66" charset="0"/>
              </a:rPr>
              <a:t> </a:t>
            </a:r>
            <a:endParaRPr lang="en-MY" sz="1600" dirty="0" smtClean="0">
              <a:latin typeface="Comic Sans MS" panose="030F0702030302020204" pitchFamily="66" charset="0"/>
            </a:endParaRPr>
          </a:p>
          <a:p>
            <a:r>
              <a:rPr lang="en-MY" sz="1600" dirty="0" err="1" smtClean="0">
                <a:latin typeface="Comic Sans MS" panose="030F0702030302020204" pitchFamily="66" charset="0"/>
              </a:rPr>
              <a:t>pelajar</a:t>
            </a:r>
            <a:r>
              <a:rPr lang="en-MY" sz="1600" dirty="0">
                <a:latin typeface="Comic Sans MS" panose="030F0702030302020204" pitchFamily="66" charset="0"/>
              </a:rPr>
              <a:t> </a:t>
            </a:r>
            <a:r>
              <a:rPr lang="en-MY" sz="1600" dirty="0" err="1">
                <a:latin typeface="Comic Sans MS" panose="030F0702030302020204" pitchFamily="66" charset="0"/>
              </a:rPr>
              <a:t>tingkatan</a:t>
            </a:r>
            <a:r>
              <a:rPr lang="en-MY" sz="1600" dirty="0">
                <a:latin typeface="Comic Sans MS" panose="030F0702030302020204" pitchFamily="66" charset="0"/>
              </a:rPr>
              <a:t> 4 </a:t>
            </a:r>
            <a:r>
              <a:rPr lang="en-MY" sz="1600" dirty="0" err="1">
                <a:latin typeface="Comic Sans MS" panose="030F0702030302020204" pitchFamily="66" charset="0"/>
              </a:rPr>
              <a:t>untuk</a:t>
            </a:r>
            <a:r>
              <a:rPr lang="en-MY" sz="1600" dirty="0">
                <a:latin typeface="Comic Sans MS" panose="030F0702030302020204" pitchFamily="66" charset="0"/>
              </a:rPr>
              <a:t> </a:t>
            </a:r>
            <a:r>
              <a:rPr lang="en-MY" sz="1600" dirty="0" err="1">
                <a:latin typeface="Comic Sans MS" panose="030F0702030302020204" pitchFamily="66" charset="0"/>
              </a:rPr>
              <a:t>menjawab</a:t>
            </a:r>
            <a:r>
              <a:rPr lang="en-MY" sz="1600" dirty="0">
                <a:latin typeface="Comic Sans MS" panose="030F0702030302020204" pitchFamily="66" charset="0"/>
              </a:rPr>
              <a:t> </a:t>
            </a:r>
            <a:endParaRPr lang="en-MY" sz="1600" dirty="0" smtClean="0">
              <a:latin typeface="Comic Sans MS" panose="030F0702030302020204" pitchFamily="66" charset="0"/>
            </a:endParaRPr>
          </a:p>
          <a:p>
            <a:r>
              <a:rPr lang="en-MY" sz="1600" dirty="0" err="1" smtClean="0">
                <a:latin typeface="Comic Sans MS" panose="030F0702030302020204" pitchFamily="66" charset="0"/>
              </a:rPr>
              <a:t>soalan-soalan</a:t>
            </a:r>
            <a:r>
              <a:rPr lang="en-MY" sz="1600" dirty="0">
                <a:latin typeface="Comic Sans MS" panose="030F0702030302020204" pitchFamily="66" charset="0"/>
              </a:rPr>
              <a:t> </a:t>
            </a:r>
            <a:r>
              <a:rPr lang="en-MY" sz="1600" dirty="0" err="1">
                <a:latin typeface="Comic Sans MS" panose="030F0702030302020204" pitchFamily="66" charset="0"/>
              </a:rPr>
              <a:t>Sains</a:t>
            </a:r>
            <a:r>
              <a:rPr lang="en-MY" sz="1600" dirty="0">
                <a:latin typeface="Comic Sans MS" panose="030F0702030302020204" pitchFamily="66" charset="0"/>
              </a:rPr>
              <a:t> </a:t>
            </a:r>
            <a:r>
              <a:rPr lang="en-MY" sz="1600" dirty="0" err="1">
                <a:latin typeface="Comic Sans MS" panose="030F0702030302020204" pitchFamily="66" charset="0"/>
              </a:rPr>
              <a:t>Komputer</a:t>
            </a:r>
            <a:r>
              <a:rPr lang="en-MY" sz="1600" dirty="0">
                <a:latin typeface="Comic Sans MS" panose="030F0702030302020204" pitchFamily="66" charset="0"/>
              </a:rPr>
              <a:t> </a:t>
            </a:r>
            <a:r>
              <a:rPr lang="en-MY" sz="1600" dirty="0" err="1">
                <a:latin typeface="Comic Sans MS" panose="030F0702030302020204" pitchFamily="66" charset="0"/>
              </a:rPr>
              <a:t>Tingkatan</a:t>
            </a:r>
            <a:r>
              <a:rPr lang="en-MY" sz="1600" dirty="0">
                <a:latin typeface="Comic Sans MS" panose="030F0702030302020204" pitchFamily="66" charset="0"/>
              </a:rPr>
              <a:t> 4</a:t>
            </a:r>
            <a:r>
              <a:rPr lang="en-MY" sz="1600" dirty="0" smtClean="0">
                <a:latin typeface="Comic Sans MS" panose="030F0702030302020204" pitchFamily="66" charset="0"/>
              </a:rPr>
              <a:t>.</a:t>
            </a:r>
          </a:p>
          <a:p>
            <a:endParaRPr lang="en-US" sz="1600" dirty="0">
              <a:latin typeface="Comic Sans MS" panose="030F0702030302020204" pitchFamily="66" charset="0"/>
            </a:endParaRPr>
          </a:p>
          <a:p>
            <a:endParaRPr lang="en-US" sz="1600" dirty="0" smtClean="0">
              <a:latin typeface="Comic Sans MS" panose="030F0702030302020204" pitchFamily="66" charset="0"/>
            </a:endParaRPr>
          </a:p>
          <a:p>
            <a:endParaRPr lang="en-US" sz="1600" dirty="0">
              <a:latin typeface="Comic Sans MS" panose="030F0702030302020204" pitchFamily="66" charset="0"/>
            </a:endParaRPr>
          </a:p>
          <a:p>
            <a:endParaRPr lang="en-US" sz="1600" dirty="0" smtClean="0">
              <a:latin typeface="Comic Sans MS" panose="030F0702030302020204" pitchFamily="66" charset="0"/>
            </a:endParaRPr>
          </a:p>
          <a:p>
            <a:r>
              <a:rPr lang="en-MY" sz="1600" dirty="0">
                <a:latin typeface="Comic Sans MS" panose="030F0702030302020204" pitchFamily="66" charset="0"/>
              </a:rPr>
              <a:t>Copyright 2021 &amp;copy; by Master Jing</a:t>
            </a:r>
          </a:p>
          <a:p>
            <a:endParaRPr lang="en-MY" sz="1600" dirty="0">
              <a:latin typeface="Comic Sans MS" panose="030F0702030302020204" pitchFamily="66" charset="0"/>
            </a:endParaRPr>
          </a:p>
          <a:p>
            <a:endParaRPr lang="en-MY" b="1" dirty="0">
              <a:latin typeface="Comic Sans MS" panose="030F0702030302020204" pitchFamily="66" charset="0"/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5475081" y="4800600"/>
            <a:ext cx="133367" cy="125146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Flowchart: Connector 10"/>
          <p:cNvSpPr/>
          <p:nvPr/>
        </p:nvSpPr>
        <p:spPr>
          <a:xfrm>
            <a:off x="5924494" y="4800600"/>
            <a:ext cx="133367" cy="125146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Flowchart: Connector 11"/>
          <p:cNvSpPr/>
          <p:nvPr/>
        </p:nvSpPr>
        <p:spPr>
          <a:xfrm>
            <a:off x="6373907" y="4800600"/>
            <a:ext cx="133367" cy="125146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9364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1895"/>
          </a:xfrm>
          <a:prstGeom prst="rect">
            <a:avLst/>
          </a:prstGeom>
          <a:solidFill>
            <a:srgbClr val="FFA9CD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b="1" dirty="0">
                <a:latin typeface="Cambria" panose="02040503050406030204" pitchFamily="18" charset="0"/>
                <a:ea typeface="Cambria" panose="02040503050406030204" pitchFamily="18" charset="0"/>
              </a:rPr>
              <a:t>APLIKASI PENILAIAN SAINS KOMPUTER </a:t>
            </a:r>
            <a:r>
              <a:rPr lang="fi-FI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T4</a:t>
            </a:r>
            <a:endParaRPr lang="fi-FI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30589" y="0"/>
            <a:ext cx="2061411" cy="721895"/>
          </a:xfrm>
          <a:prstGeom prst="rect">
            <a:avLst/>
          </a:prstGeom>
          <a:solidFill>
            <a:srgbClr val="F831FF">
              <a:alpha val="30196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omic Sans MS" panose="030F0702030302020204" pitchFamily="66" charset="0"/>
              </a:rPr>
              <a:t>Nama Murid :</a:t>
            </a:r>
          </a:p>
          <a:p>
            <a:pPr algn="ctr"/>
            <a:r>
              <a:rPr lang="en-US" sz="1600" b="1" dirty="0" smtClean="0">
                <a:latin typeface="Comic Sans MS" panose="030F0702030302020204" pitchFamily="66" charset="0"/>
              </a:rPr>
              <a:t>Tee Qi Jing</a:t>
            </a:r>
            <a:endParaRPr lang="en-US" sz="1600" b="1" dirty="0" smtClean="0">
              <a:latin typeface="Comic Sans MS" panose="030F0702030302020204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8" y="84221"/>
            <a:ext cx="493295" cy="4932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721895"/>
            <a:ext cx="12192000" cy="6136105"/>
          </a:xfrm>
          <a:prstGeom prst="rect">
            <a:avLst/>
          </a:prstGeom>
          <a:gradFill flip="none" rotWithShape="1">
            <a:gsLst>
              <a:gs pos="0">
                <a:srgbClr val="FF00FF"/>
              </a:gs>
              <a:gs pos="100000">
                <a:srgbClr val="00B0F0"/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2690949" cy="6858000"/>
          </a:xfrm>
          <a:prstGeom prst="rect">
            <a:avLst/>
          </a:prstGeom>
          <a:solidFill>
            <a:srgbClr val="5A57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71" y="449076"/>
            <a:ext cx="1971805" cy="85033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40932" y="84221"/>
            <a:ext cx="457200" cy="364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1257" y="1436914"/>
            <a:ext cx="2108275" cy="4624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Laman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Utama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Kuiz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Laporan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Log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Keluar</a:t>
            </a:r>
            <a:endParaRPr lang="en-MY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6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1895"/>
          </a:xfrm>
          <a:prstGeom prst="rect">
            <a:avLst/>
          </a:prstGeom>
          <a:solidFill>
            <a:srgbClr val="FFA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b="1" dirty="0">
                <a:latin typeface="Cambria" panose="02040503050406030204" pitchFamily="18" charset="0"/>
                <a:ea typeface="Cambria" panose="02040503050406030204" pitchFamily="18" charset="0"/>
              </a:rPr>
              <a:t>APLIKASI PENILAIAN SAINS KOMPUTER </a:t>
            </a:r>
            <a:r>
              <a:rPr lang="fi-FI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T4</a:t>
            </a:r>
            <a:endParaRPr lang="fi-FI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30589" y="0"/>
            <a:ext cx="2061411" cy="721895"/>
          </a:xfrm>
          <a:prstGeom prst="rect">
            <a:avLst/>
          </a:prstGeom>
          <a:solidFill>
            <a:srgbClr val="F831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Nama Murid :</a:t>
            </a:r>
          </a:p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Tee Qi Jing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8" y="84221"/>
            <a:ext cx="493295" cy="4932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721895"/>
            <a:ext cx="12192000" cy="6136105"/>
          </a:xfrm>
          <a:prstGeom prst="rect">
            <a:avLst/>
          </a:prstGeom>
          <a:gradFill flip="none" rotWithShape="1">
            <a:gsLst>
              <a:gs pos="0">
                <a:srgbClr val="FF00FF"/>
              </a:gs>
              <a:gs pos="100000">
                <a:srgbClr val="00B0F0"/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Rounded Rectangle 1"/>
          <p:cNvSpPr/>
          <p:nvPr/>
        </p:nvSpPr>
        <p:spPr>
          <a:xfrm>
            <a:off x="4206240" y="2213811"/>
            <a:ext cx="3944983" cy="299586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254137" y="2923410"/>
            <a:ext cx="3944983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85657" y="2329620"/>
            <a:ext cx="2220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Comic Sans MS" panose="030F0702030302020204" pitchFamily="66" charset="0"/>
              </a:rPr>
              <a:t>Pilih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 err="1" smtClean="0">
                <a:latin typeface="Comic Sans MS" panose="030F0702030302020204" pitchFamily="66" charset="0"/>
              </a:rPr>
              <a:t>Topik</a:t>
            </a:r>
            <a:endParaRPr lang="en-MY" sz="2000" dirty="0">
              <a:latin typeface="Comic Sans MS" panose="030F0702030302020204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50341" y="3213126"/>
            <a:ext cx="22598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808080"/>
                </a:solidFill>
              </a:rPr>
              <a:t>Sila</a:t>
            </a:r>
            <a:r>
              <a:rPr lang="en-US" dirty="0" smtClean="0">
                <a:solidFill>
                  <a:srgbClr val="808080"/>
                </a:solidFill>
              </a:rPr>
              <a:t> </a:t>
            </a:r>
            <a:r>
              <a:rPr lang="en-US" dirty="0" err="1" smtClean="0">
                <a:solidFill>
                  <a:srgbClr val="808080"/>
                </a:solidFill>
              </a:rPr>
              <a:t>Pilih</a:t>
            </a:r>
            <a:r>
              <a:rPr lang="en-US" dirty="0" smtClean="0">
                <a:solidFill>
                  <a:srgbClr val="808080"/>
                </a:solidFill>
              </a:rPr>
              <a:t> </a:t>
            </a:r>
            <a:r>
              <a:rPr lang="en-US" dirty="0" err="1" smtClean="0">
                <a:solidFill>
                  <a:srgbClr val="808080"/>
                </a:solidFill>
              </a:rPr>
              <a:t>Topik</a:t>
            </a:r>
            <a:r>
              <a:rPr lang="en-US" dirty="0" smtClean="0">
                <a:solidFill>
                  <a:srgbClr val="808080"/>
                </a:solidFill>
              </a:rPr>
              <a:t> :</a:t>
            </a:r>
            <a:endParaRPr lang="en-MY" dirty="0">
              <a:solidFill>
                <a:srgbClr val="808080"/>
              </a:solidFill>
            </a:endParaRPr>
          </a:p>
        </p:txBody>
      </p:sp>
      <p:sp>
        <p:nvSpPr>
          <p:cNvPr id="24" name="Flowchart: Terminator 23"/>
          <p:cNvSpPr/>
          <p:nvPr/>
        </p:nvSpPr>
        <p:spPr>
          <a:xfrm>
            <a:off x="4859383" y="4480562"/>
            <a:ext cx="2677886" cy="470261"/>
          </a:xfrm>
          <a:prstGeom prst="flowChartTerminator">
            <a:avLst/>
          </a:prstGeom>
          <a:solidFill>
            <a:srgbClr val="2691D9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MULA</a:t>
            </a:r>
            <a:endParaRPr lang="en-MY" dirty="0">
              <a:latin typeface="Comic Sans MS" panose="030F0702030302020204" pitchFamily="66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754881" y="3997165"/>
            <a:ext cx="300445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72000" y="3605281"/>
            <a:ext cx="340493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1.1</a:t>
            </a:r>
            <a:r>
              <a:rPr lang="en-US" sz="1600" dirty="0" smtClean="0"/>
              <a:t> – </a:t>
            </a:r>
            <a:r>
              <a:rPr lang="en-US" sz="1600" dirty="0" err="1" smtClean="0"/>
              <a:t>Strategi</a:t>
            </a:r>
            <a:r>
              <a:rPr lang="en-US" sz="1600" dirty="0" smtClean="0"/>
              <a:t> </a:t>
            </a:r>
            <a:r>
              <a:rPr lang="en-US" sz="1600" dirty="0" err="1" smtClean="0"/>
              <a:t>Penyelesaian</a:t>
            </a:r>
            <a:r>
              <a:rPr lang="en-US" sz="1600" dirty="0" smtClean="0"/>
              <a:t> </a:t>
            </a:r>
            <a:r>
              <a:rPr lang="en-US" sz="1600" dirty="0" err="1" smtClean="0"/>
              <a:t>Masalah</a:t>
            </a:r>
            <a:r>
              <a:rPr lang="en-US" sz="1600" dirty="0" smtClean="0"/>
              <a:t> </a:t>
            </a:r>
            <a:endParaRPr lang="en-MY" sz="1600" dirty="0"/>
          </a:p>
        </p:txBody>
      </p:sp>
      <p:pic>
        <p:nvPicPr>
          <p:cNvPr id="19" name="Picture 2" descr="Drop Down Arrow Icons - Download Free Vector Icons | Noun Proje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016" y="3707181"/>
            <a:ext cx="175546" cy="17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18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1895"/>
          </a:xfrm>
          <a:prstGeom prst="rect">
            <a:avLst/>
          </a:prstGeom>
          <a:solidFill>
            <a:srgbClr val="FFA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b="1" dirty="0">
                <a:latin typeface="Cambria" panose="02040503050406030204" pitchFamily="18" charset="0"/>
                <a:ea typeface="Cambria" panose="02040503050406030204" pitchFamily="18" charset="0"/>
              </a:rPr>
              <a:t>APLIKASI PENILAIAN SAINS KOMPUTER </a:t>
            </a:r>
            <a:r>
              <a:rPr lang="fi-FI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T4</a:t>
            </a:r>
            <a:endParaRPr lang="fi-FI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30589" y="0"/>
            <a:ext cx="2061411" cy="721895"/>
          </a:xfrm>
          <a:prstGeom prst="rect">
            <a:avLst/>
          </a:prstGeom>
          <a:solidFill>
            <a:srgbClr val="F831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Nama Murid :</a:t>
            </a:r>
          </a:p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Tee Qi Jing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8" y="84221"/>
            <a:ext cx="493295" cy="4932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721895"/>
            <a:ext cx="12192000" cy="6136105"/>
          </a:xfrm>
          <a:prstGeom prst="rect">
            <a:avLst/>
          </a:prstGeom>
          <a:gradFill flip="none" rotWithShape="1">
            <a:gsLst>
              <a:gs pos="0">
                <a:srgbClr val="FF00FF"/>
              </a:gs>
              <a:gs pos="100000">
                <a:srgbClr val="00B0F0"/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Courier New" panose="02070309020205020404" pitchFamily="49" charset="0"/>
              <a:buChar char="o"/>
            </a:pPr>
            <a:endParaRPr lang="en-MY" dirty="0"/>
          </a:p>
        </p:txBody>
      </p:sp>
      <p:sp>
        <p:nvSpPr>
          <p:cNvPr id="3" name="Rounded Rectangle 2"/>
          <p:cNvSpPr/>
          <p:nvPr/>
        </p:nvSpPr>
        <p:spPr>
          <a:xfrm>
            <a:off x="1505953" y="866273"/>
            <a:ext cx="9180094" cy="4812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SOALAN KUIZ SAINS KOMPUTER</a:t>
            </a:r>
            <a:endParaRPr lang="en-MY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554357"/>
              </p:ext>
            </p:extLst>
          </p:nvPr>
        </p:nvGraphicFramePr>
        <p:xfrm>
          <a:off x="1505953" y="1586832"/>
          <a:ext cx="9180094" cy="41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584"/>
                <a:gridCol w="8195510"/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mic Sans MS" panose="030F0702030302020204" pitchFamily="66" charset="0"/>
                        </a:rPr>
                        <a:t>Bil</a:t>
                      </a:r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.</a:t>
                      </a:r>
                      <a:endParaRPr lang="en-MY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mic Sans MS" panose="030F0702030302020204" pitchFamily="66" charset="0"/>
                        </a:rPr>
                        <a:t>Soalan</a:t>
                      </a:r>
                      <a:endParaRPr lang="en-MY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187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1.</a:t>
                      </a:r>
                      <a:endParaRPr lang="en-MY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MY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Yang </a:t>
                      </a:r>
                      <a:r>
                        <a:rPr lang="en-MY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manakah</a:t>
                      </a:r>
                      <a:r>
                        <a:rPr lang="en-MY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di </a:t>
                      </a:r>
                      <a:r>
                        <a:rPr lang="en-MY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bawah</a:t>
                      </a:r>
                      <a:r>
                        <a:rPr lang="en-MY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MY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bukan</a:t>
                      </a:r>
                      <a:r>
                        <a:rPr lang="en-MY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MY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teknik</a:t>
                      </a:r>
                      <a:r>
                        <a:rPr lang="en-MY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MY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pemikiran</a:t>
                      </a:r>
                      <a:r>
                        <a:rPr lang="en-MY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MY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komputasional</a:t>
                      </a:r>
                      <a:r>
                        <a:rPr lang="en-MY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MY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dalam</a:t>
                      </a:r>
                      <a:r>
                        <a:rPr lang="en-MY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MY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penyelesaian</a:t>
                      </a:r>
                      <a:r>
                        <a:rPr lang="en-MY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MY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masalah</a:t>
                      </a:r>
                      <a:r>
                        <a:rPr lang="en-MY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A.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Teknik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Leraian</a:t>
                      </a:r>
                      <a:endParaRPr lang="en-MY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Comic Sans MS" panose="030F0702030302020204" pitchFamily="66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MY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B. </a:t>
                      </a:r>
                      <a:r>
                        <a:rPr lang="en-MY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Teknik</a:t>
                      </a:r>
                      <a:r>
                        <a:rPr lang="en-MY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MY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Hierarki</a:t>
                      </a:r>
                      <a:endParaRPr lang="en-MY" sz="1800" b="0" i="0" kern="1200" dirty="0" smtClean="0">
                        <a:solidFill>
                          <a:schemeClr val="dk1"/>
                        </a:solidFill>
                        <a:effectLst/>
                        <a:latin typeface="Comic Sans MS" panose="030F0702030302020204" pitchFamily="66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MY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C. </a:t>
                      </a:r>
                      <a:r>
                        <a:rPr lang="en-MY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Teknik</a:t>
                      </a:r>
                      <a:r>
                        <a:rPr lang="en-MY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MY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Pengecaman</a:t>
                      </a:r>
                      <a:r>
                        <a:rPr lang="en-MY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MY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Corak</a:t>
                      </a:r>
                      <a:endParaRPr lang="en-MY" sz="1800" b="0" i="0" kern="1200" dirty="0" smtClean="0">
                        <a:solidFill>
                          <a:schemeClr val="dk1"/>
                        </a:solidFill>
                        <a:effectLst/>
                        <a:latin typeface="Comic Sans MS" panose="030F0702030302020204" pitchFamily="66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MY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D. </a:t>
                      </a:r>
                      <a:r>
                        <a:rPr lang="en-MY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Teknik</a:t>
                      </a:r>
                      <a:r>
                        <a:rPr lang="en-MY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MY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Algoritma</a:t>
                      </a:r>
                      <a:endParaRPr lang="en-US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Comic Sans MS" panose="030F0702030302020204" pitchFamily="66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87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2.</a:t>
                      </a:r>
                      <a:endParaRPr lang="en-MY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Courier New" panose="02070309020205020404" pitchFamily="49" charset="0"/>
                        <a:buNone/>
                      </a:pPr>
                      <a:r>
                        <a:rPr lang="en-MY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Yang </a:t>
                      </a:r>
                      <a:r>
                        <a:rPr lang="en-MY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manakah</a:t>
                      </a:r>
                      <a:r>
                        <a:rPr lang="en-MY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di </a:t>
                      </a:r>
                      <a:r>
                        <a:rPr lang="en-MY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bawah</a:t>
                      </a:r>
                      <a:r>
                        <a:rPr lang="en-MY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MY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merupakan</a:t>
                      </a:r>
                      <a:r>
                        <a:rPr lang="en-MY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MY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ciri-ciri</a:t>
                      </a:r>
                      <a:r>
                        <a:rPr lang="en-MY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MY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penyelesaian</a:t>
                      </a:r>
                      <a:r>
                        <a:rPr lang="en-MY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MY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masalah</a:t>
                      </a:r>
                      <a:r>
                        <a:rPr lang="en-MY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MY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berkesan</a:t>
                      </a:r>
                      <a:r>
                        <a:rPr lang="en-MY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MY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A. </a:t>
                      </a:r>
                      <a:r>
                        <a:rPr lang="en-MY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Maklumat</a:t>
                      </a:r>
                      <a:endParaRPr lang="en-MY" sz="1800" b="0" i="0" kern="1200" dirty="0" smtClean="0">
                        <a:solidFill>
                          <a:schemeClr val="dk1"/>
                        </a:solidFill>
                        <a:effectLst/>
                        <a:latin typeface="Comic Sans MS" panose="030F0702030302020204" pitchFamily="66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MY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B. Kos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MY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C. </a:t>
                      </a:r>
                      <a:r>
                        <a:rPr lang="en-MY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Penilaian</a:t>
                      </a:r>
                      <a:endParaRPr lang="en-MY" sz="1800" b="0" i="0" kern="1200" dirty="0" smtClean="0">
                        <a:solidFill>
                          <a:schemeClr val="dk1"/>
                        </a:solidFill>
                        <a:effectLst/>
                        <a:latin typeface="Comic Sans MS" panose="030F0702030302020204" pitchFamily="66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MY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D. </a:t>
                      </a:r>
                      <a:r>
                        <a:rPr lang="en-MY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Penambahbaikan</a:t>
                      </a:r>
                      <a:endParaRPr lang="en-MY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1505953" y="5834727"/>
            <a:ext cx="1586163" cy="577516"/>
          </a:xfrm>
          <a:prstGeom prst="round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SEMAK</a:t>
            </a:r>
            <a:endParaRPr lang="en-MY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80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1895"/>
          </a:xfrm>
          <a:prstGeom prst="rect">
            <a:avLst/>
          </a:prstGeom>
          <a:solidFill>
            <a:srgbClr val="FFA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b="1" dirty="0">
                <a:latin typeface="Cambria" panose="02040503050406030204" pitchFamily="18" charset="0"/>
                <a:ea typeface="Cambria" panose="02040503050406030204" pitchFamily="18" charset="0"/>
              </a:rPr>
              <a:t>APLIKASI PENILAIAN SAINS KOMPUTER </a:t>
            </a:r>
            <a:r>
              <a:rPr lang="fi-FI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T4</a:t>
            </a:r>
            <a:endParaRPr lang="fi-FI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30589" y="0"/>
            <a:ext cx="2061411" cy="721895"/>
          </a:xfrm>
          <a:prstGeom prst="rect">
            <a:avLst/>
          </a:prstGeom>
          <a:solidFill>
            <a:srgbClr val="F831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Nama Murid :</a:t>
            </a:r>
          </a:p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Tee Qi Jing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8" y="84221"/>
            <a:ext cx="493295" cy="4932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721895"/>
            <a:ext cx="12192000" cy="6136105"/>
          </a:xfrm>
          <a:prstGeom prst="rect">
            <a:avLst/>
          </a:prstGeom>
          <a:gradFill flip="none" rotWithShape="1">
            <a:gsLst>
              <a:gs pos="0">
                <a:srgbClr val="FF00FF"/>
              </a:gs>
              <a:gs pos="100000">
                <a:srgbClr val="00B0F0"/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Courier New" panose="02070309020205020404" pitchFamily="49" charset="0"/>
              <a:buChar char="o"/>
            </a:pPr>
            <a:endParaRPr lang="en-MY" dirty="0"/>
          </a:p>
        </p:txBody>
      </p:sp>
      <p:sp>
        <p:nvSpPr>
          <p:cNvPr id="3" name="Rounded Rectangle 2"/>
          <p:cNvSpPr/>
          <p:nvPr/>
        </p:nvSpPr>
        <p:spPr>
          <a:xfrm>
            <a:off x="1505953" y="793790"/>
            <a:ext cx="9180094" cy="3472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SKEMA DAN KEPUTUSAN TOPIK 1.1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990674"/>
              </p:ext>
            </p:extLst>
          </p:nvPr>
        </p:nvGraphicFramePr>
        <p:xfrm>
          <a:off x="1505953" y="1359897"/>
          <a:ext cx="9180094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188"/>
                <a:gridCol w="7045670"/>
                <a:gridCol w="1614236"/>
              </a:tblGrid>
              <a:tr h="2632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Comic Sans MS" panose="030F0702030302020204" pitchFamily="66" charset="0"/>
                        </a:rPr>
                        <a:t>Bil</a:t>
                      </a:r>
                      <a:r>
                        <a:rPr lang="en-US" sz="1400" dirty="0" smtClean="0">
                          <a:latin typeface="Comic Sans MS" panose="030F0702030302020204" pitchFamily="66" charset="0"/>
                        </a:rPr>
                        <a:t>.</a:t>
                      </a:r>
                      <a:endParaRPr lang="en-MY" sz="14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Comic Sans MS" panose="030F0702030302020204" pitchFamily="66" charset="0"/>
                        </a:rPr>
                        <a:t>Soalan</a:t>
                      </a:r>
                      <a:endParaRPr lang="en-MY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Comic Sans MS" panose="030F0702030302020204" pitchFamily="66" charset="0"/>
                        </a:rPr>
                        <a:t>Skema</a:t>
                      </a:r>
                      <a:endParaRPr lang="en-MY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11801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mic Sans MS" panose="030F0702030302020204" pitchFamily="66" charset="0"/>
                        </a:rPr>
                        <a:t>1.</a:t>
                      </a:r>
                      <a:endParaRPr lang="en-MY" sz="14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MY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Yang </a:t>
                      </a:r>
                      <a:r>
                        <a:rPr lang="en-MY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manakah</a:t>
                      </a:r>
                      <a:r>
                        <a:rPr lang="en-MY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di </a:t>
                      </a:r>
                      <a:r>
                        <a:rPr lang="en-MY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bawah</a:t>
                      </a:r>
                      <a:r>
                        <a:rPr lang="en-MY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MY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bukan</a:t>
                      </a:r>
                      <a:r>
                        <a:rPr lang="en-MY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MY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teknik</a:t>
                      </a:r>
                      <a:r>
                        <a:rPr lang="en-MY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MY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pemikiran</a:t>
                      </a:r>
                      <a:r>
                        <a:rPr lang="en-MY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MY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komputasional</a:t>
                      </a:r>
                      <a:r>
                        <a:rPr lang="en-MY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MY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dalam</a:t>
                      </a:r>
                      <a:r>
                        <a:rPr lang="en-MY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MY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penyelesaian</a:t>
                      </a:r>
                      <a:r>
                        <a:rPr lang="en-MY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MY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masalah</a:t>
                      </a:r>
                      <a:r>
                        <a:rPr lang="en-MY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A.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Teknik</a:t>
                      </a:r>
                      <a:r>
                        <a:rPr 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Leraian</a:t>
                      </a:r>
                      <a:endParaRPr lang="en-MY" sz="1400" b="0" i="0" kern="1200" baseline="0" dirty="0" smtClean="0">
                        <a:solidFill>
                          <a:schemeClr val="dk1"/>
                        </a:solidFill>
                        <a:effectLst/>
                        <a:latin typeface="Comic Sans MS" panose="030F0702030302020204" pitchFamily="66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MY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B. </a:t>
                      </a:r>
                      <a:r>
                        <a:rPr lang="en-MY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Teknik</a:t>
                      </a:r>
                      <a:r>
                        <a:rPr lang="en-MY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MY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Hierarki</a:t>
                      </a:r>
                      <a:endParaRPr lang="en-MY" sz="1400" b="0" i="0" kern="1200" dirty="0" smtClean="0">
                        <a:solidFill>
                          <a:schemeClr val="dk1"/>
                        </a:solidFill>
                        <a:effectLst/>
                        <a:latin typeface="Comic Sans MS" panose="030F0702030302020204" pitchFamily="66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MY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C. </a:t>
                      </a:r>
                      <a:r>
                        <a:rPr lang="en-MY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Teknik</a:t>
                      </a:r>
                      <a:r>
                        <a:rPr lang="en-MY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MY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Pengecaman</a:t>
                      </a:r>
                      <a:r>
                        <a:rPr lang="en-MY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MY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Corak</a:t>
                      </a:r>
                      <a:endParaRPr lang="en-MY" sz="1400" b="0" i="0" kern="1200" dirty="0" smtClean="0">
                        <a:solidFill>
                          <a:schemeClr val="dk1"/>
                        </a:solidFill>
                        <a:effectLst/>
                        <a:latin typeface="Comic Sans MS" panose="030F0702030302020204" pitchFamily="66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MY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D. </a:t>
                      </a:r>
                      <a:r>
                        <a:rPr lang="en-MY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Teknik</a:t>
                      </a:r>
                      <a:r>
                        <a:rPr lang="en-MY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MY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Algoritma</a:t>
                      </a:r>
                      <a:endParaRPr lang="en-US" sz="1400" b="0" i="0" kern="1200" baseline="0" dirty="0" smtClean="0">
                        <a:solidFill>
                          <a:schemeClr val="dk1"/>
                        </a:solidFill>
                        <a:effectLst/>
                        <a:latin typeface="Comic Sans MS" panose="030F0702030302020204" pitchFamily="66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Courier New" panose="02070309020205020404" pitchFamily="49" charset="0"/>
                        <a:buNone/>
                      </a:pPr>
                      <a:r>
                        <a:rPr lang="en-MY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Jawapannya</a:t>
                      </a:r>
                      <a:r>
                        <a:rPr lang="en-MY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:B</a:t>
                      </a:r>
                      <a:r>
                        <a:rPr lang="en-MY" sz="1400" dirty="0" smtClean="0">
                          <a:latin typeface="Comic Sans MS" panose="030F0702030302020204" pitchFamily="66" charset="0"/>
                        </a:rPr>
                        <a:t/>
                      </a:r>
                      <a:br>
                        <a:rPr lang="en-MY" sz="1400" dirty="0" smtClean="0">
                          <a:latin typeface="Comic Sans MS" panose="030F0702030302020204" pitchFamily="66" charset="0"/>
                        </a:rPr>
                      </a:br>
                      <a:r>
                        <a:rPr lang="en-MY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Anda</a:t>
                      </a:r>
                      <a:r>
                        <a:rPr lang="en-MY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MY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pilih</a:t>
                      </a:r>
                      <a:r>
                        <a:rPr lang="en-MY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B</a:t>
                      </a:r>
                      <a:endParaRPr lang="en-US" sz="1400" b="0" i="0" kern="1200" baseline="0" dirty="0" smtClean="0">
                        <a:solidFill>
                          <a:schemeClr val="dk1"/>
                        </a:solidFill>
                        <a:effectLst/>
                        <a:latin typeface="Comic Sans MS" panose="030F0702030302020204" pitchFamily="66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003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mic Sans MS" panose="030F0702030302020204" pitchFamily="66" charset="0"/>
                        </a:rPr>
                        <a:t>2.</a:t>
                      </a:r>
                      <a:endParaRPr lang="en-MY" sz="14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Courier New" panose="02070309020205020404" pitchFamily="49" charset="0"/>
                        <a:buNone/>
                      </a:pPr>
                      <a:r>
                        <a:rPr lang="en-MY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Yang </a:t>
                      </a:r>
                      <a:r>
                        <a:rPr lang="en-MY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manakah</a:t>
                      </a:r>
                      <a:r>
                        <a:rPr lang="en-MY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di </a:t>
                      </a:r>
                      <a:r>
                        <a:rPr lang="en-MY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bawah</a:t>
                      </a:r>
                      <a:r>
                        <a:rPr lang="en-MY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MY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merupakan</a:t>
                      </a:r>
                      <a:r>
                        <a:rPr lang="en-MY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MY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ciri-ciri</a:t>
                      </a:r>
                      <a:r>
                        <a:rPr lang="en-MY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MY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penyelesaian</a:t>
                      </a:r>
                      <a:r>
                        <a:rPr lang="en-MY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MY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masalah</a:t>
                      </a:r>
                      <a:r>
                        <a:rPr lang="en-MY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MY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berkesan</a:t>
                      </a:r>
                      <a:r>
                        <a:rPr lang="en-MY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MY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A. </a:t>
                      </a:r>
                      <a:r>
                        <a:rPr lang="en-MY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Maklumat</a:t>
                      </a:r>
                      <a:endParaRPr lang="en-MY" sz="1400" b="0" i="0" kern="1200" dirty="0" smtClean="0">
                        <a:solidFill>
                          <a:schemeClr val="dk1"/>
                        </a:solidFill>
                        <a:effectLst/>
                        <a:latin typeface="Comic Sans MS" panose="030F0702030302020204" pitchFamily="66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MY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B. Kos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MY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C. </a:t>
                      </a:r>
                      <a:r>
                        <a:rPr lang="en-MY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Penilaian</a:t>
                      </a:r>
                      <a:endParaRPr lang="en-MY" sz="1400" b="0" i="0" kern="1200" dirty="0" smtClean="0">
                        <a:solidFill>
                          <a:schemeClr val="dk1"/>
                        </a:solidFill>
                        <a:effectLst/>
                        <a:latin typeface="Comic Sans MS" panose="030F0702030302020204" pitchFamily="66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MY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D. </a:t>
                      </a:r>
                      <a:r>
                        <a:rPr lang="en-MY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Penambahbaikan</a:t>
                      </a:r>
                      <a:endParaRPr lang="en-MY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Courier New" panose="02070309020205020404" pitchFamily="49" charset="0"/>
                        <a:buNone/>
                      </a:pPr>
                      <a:r>
                        <a:rPr lang="pt-B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Jawapannya :B</a:t>
                      </a:r>
                      <a:r>
                        <a:rPr lang="pt-BR" sz="1400" dirty="0" smtClean="0">
                          <a:latin typeface="Comic Sans MS" panose="030F0702030302020204" pitchFamily="66" charset="0"/>
                        </a:rPr>
                        <a:t/>
                      </a:r>
                      <a:br>
                        <a:rPr lang="pt-BR" sz="1400" dirty="0" smtClean="0">
                          <a:latin typeface="Comic Sans MS" panose="030F0702030302020204" pitchFamily="66" charset="0"/>
                        </a:rPr>
                      </a:br>
                      <a:r>
                        <a:rPr lang="pt-B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Anda pilih D</a:t>
                      </a:r>
                      <a:endParaRPr lang="en-MY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842" y="2165849"/>
            <a:ext cx="457200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842" y="3536980"/>
            <a:ext cx="457200" cy="457200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65725"/>
              </p:ext>
            </p:extLst>
          </p:nvPr>
        </p:nvGraphicFramePr>
        <p:xfrm>
          <a:off x="1486840" y="4413360"/>
          <a:ext cx="919920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9603"/>
                <a:gridCol w="45996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mic Sans MS" panose="030F0702030302020204" pitchFamily="66" charset="0"/>
                        </a:rPr>
                        <a:t>Topik</a:t>
                      </a:r>
                      <a:endParaRPr lang="en-MY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1.1</a:t>
                      </a:r>
                      <a:endParaRPr lang="en-MY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mic Sans MS" panose="030F0702030302020204" pitchFamily="66" charset="0"/>
                        </a:rPr>
                        <a:t>Bilangan</a:t>
                      </a:r>
                      <a:r>
                        <a:rPr lang="en-US" baseline="0" dirty="0" smtClean="0">
                          <a:latin typeface="Comic Sans MS" panose="030F0702030302020204" pitchFamily="66" charset="0"/>
                        </a:rPr>
                        <a:t> yang </a:t>
                      </a:r>
                      <a:r>
                        <a:rPr lang="en-US" baseline="0" dirty="0" err="1" smtClean="0">
                          <a:latin typeface="Comic Sans MS" panose="030F0702030302020204" pitchFamily="66" charset="0"/>
                        </a:rPr>
                        <a:t>betul</a:t>
                      </a:r>
                      <a:endParaRPr lang="en-MY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MY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mic Sans MS" panose="030F0702030302020204" pitchFamily="66" charset="0"/>
                        </a:rPr>
                        <a:t>Bilangan</a:t>
                      </a:r>
                      <a:r>
                        <a:rPr lang="en-US" baseline="0" dirty="0" smtClean="0">
                          <a:latin typeface="Comic Sans MS" panose="030F0702030302020204" pitchFamily="66" charset="0"/>
                        </a:rPr>
                        <a:t> yang </a:t>
                      </a:r>
                      <a:r>
                        <a:rPr lang="en-US" baseline="0" dirty="0" err="1" smtClean="0">
                          <a:latin typeface="Comic Sans MS" panose="030F0702030302020204" pitchFamily="66" charset="0"/>
                        </a:rPr>
                        <a:t>salah</a:t>
                      </a:r>
                      <a:endParaRPr lang="en-MY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MY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mic Sans MS" panose="030F0702030302020204" pitchFamily="66" charset="0"/>
                        </a:rPr>
                        <a:t>Jumlah</a:t>
                      </a:r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US" dirty="0" err="1" smtClean="0">
                          <a:latin typeface="Comic Sans MS" panose="030F0702030302020204" pitchFamily="66" charset="0"/>
                        </a:rPr>
                        <a:t>soalan</a:t>
                      </a:r>
                      <a:endParaRPr lang="en-MY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2</a:t>
                      </a:r>
                      <a:endParaRPr lang="en-MY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mic Sans MS" panose="030F0702030302020204" pitchFamily="66" charset="0"/>
                        </a:rPr>
                        <a:t>Peratus</a:t>
                      </a:r>
                      <a:endParaRPr lang="en-MY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50%</a:t>
                      </a:r>
                      <a:endParaRPr lang="en-MY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61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1895"/>
          </a:xfrm>
          <a:prstGeom prst="rect">
            <a:avLst/>
          </a:prstGeom>
          <a:solidFill>
            <a:srgbClr val="FFA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b="1" dirty="0">
                <a:latin typeface="Cambria" panose="02040503050406030204" pitchFamily="18" charset="0"/>
                <a:ea typeface="Cambria" panose="02040503050406030204" pitchFamily="18" charset="0"/>
              </a:rPr>
              <a:t>APLIKASI PENILAIAN SAINS KOMPUTER </a:t>
            </a:r>
            <a:r>
              <a:rPr lang="fi-FI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T4</a:t>
            </a:r>
            <a:endParaRPr lang="fi-FI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30589" y="0"/>
            <a:ext cx="2061411" cy="721895"/>
          </a:xfrm>
          <a:prstGeom prst="rect">
            <a:avLst/>
          </a:prstGeom>
          <a:solidFill>
            <a:srgbClr val="F831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Nama Murid :</a:t>
            </a:r>
          </a:p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Tee Qi Jing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8" y="84221"/>
            <a:ext cx="493295" cy="4932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721895"/>
            <a:ext cx="12192000" cy="6136105"/>
          </a:xfrm>
          <a:prstGeom prst="rect">
            <a:avLst/>
          </a:prstGeom>
          <a:gradFill flip="none" rotWithShape="1">
            <a:gsLst>
              <a:gs pos="0">
                <a:srgbClr val="FF00FF"/>
              </a:gs>
              <a:gs pos="100000">
                <a:srgbClr val="00B0F0"/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Courier New" panose="02070309020205020404" pitchFamily="49" charset="0"/>
              <a:buChar char="o"/>
            </a:pPr>
            <a:endParaRPr lang="en-MY" dirty="0"/>
          </a:p>
        </p:txBody>
      </p:sp>
      <p:sp>
        <p:nvSpPr>
          <p:cNvPr id="3" name="Rounded Rectangle 2"/>
          <p:cNvSpPr/>
          <p:nvPr/>
        </p:nvSpPr>
        <p:spPr>
          <a:xfrm>
            <a:off x="1505953" y="866273"/>
            <a:ext cx="9180094" cy="4812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LAPORAN KEPUTUSAN MURID</a:t>
            </a:r>
            <a:endParaRPr lang="en-MY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065216"/>
              </p:ext>
            </p:extLst>
          </p:nvPr>
        </p:nvGraphicFramePr>
        <p:xfrm>
          <a:off x="637673" y="1482122"/>
          <a:ext cx="10924676" cy="4799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668"/>
                <a:gridCol w="1560668"/>
                <a:gridCol w="1560668"/>
                <a:gridCol w="1430039"/>
                <a:gridCol w="1691297"/>
                <a:gridCol w="1560668"/>
                <a:gridCol w="1560668"/>
              </a:tblGrid>
              <a:tr h="35871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omic Sans MS" panose="030F0702030302020204" pitchFamily="66" charset="0"/>
                        </a:rPr>
                        <a:t>Bil</a:t>
                      </a:r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. </a:t>
                      </a:r>
                      <a:endParaRPr lang="en-MY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Id</a:t>
                      </a:r>
                      <a:r>
                        <a:rPr lang="en-US" sz="1600" baseline="0" dirty="0" smtClean="0">
                          <a:latin typeface="Comic Sans MS" panose="030F0702030302020204" pitchFamily="66" charset="0"/>
                        </a:rPr>
                        <a:t> Murid</a:t>
                      </a:r>
                      <a:endParaRPr lang="en-MY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Nama Murid</a:t>
                      </a:r>
                      <a:endParaRPr lang="en-MY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Id</a:t>
                      </a:r>
                      <a:r>
                        <a:rPr lang="en-US" sz="1600" baseline="0" dirty="0" smtClean="0"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omic Sans MS" panose="030F0702030302020204" pitchFamily="66" charset="0"/>
                        </a:rPr>
                        <a:t>Soalan</a:t>
                      </a:r>
                      <a:endParaRPr lang="en-MY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omic Sans MS" panose="030F0702030302020204" pitchFamily="66" charset="0"/>
                        </a:rPr>
                        <a:t>Jawapan</a:t>
                      </a:r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 Murid</a:t>
                      </a:r>
                      <a:endParaRPr lang="en-MY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omic Sans MS" panose="030F0702030302020204" pitchFamily="66" charset="0"/>
                        </a:rPr>
                        <a:t>Kebenaran</a:t>
                      </a:r>
                      <a:endParaRPr lang="en-MY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omic Sans MS" panose="030F0702030302020204" pitchFamily="66" charset="0"/>
                        </a:rPr>
                        <a:t>Tarikh</a:t>
                      </a:r>
                      <a:endParaRPr lang="en-MY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</a:tr>
              <a:tr h="6343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MY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M001</a:t>
                      </a:r>
                      <a:endParaRPr lang="en-MY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Tee Qi Jing</a:t>
                      </a:r>
                      <a:endParaRPr lang="en-MY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S001</a:t>
                      </a:r>
                      <a:endParaRPr lang="en-MY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A</a:t>
                      </a:r>
                      <a:endParaRPr lang="en-MY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omic Sans MS" panose="030F0702030302020204" pitchFamily="66" charset="0"/>
                        </a:rPr>
                        <a:t>Betul</a:t>
                      </a:r>
                      <a:endParaRPr lang="en-MY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2021-08-23</a:t>
                      </a:r>
                      <a:endParaRPr lang="en-MY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</a:tr>
              <a:tr h="6343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2</a:t>
                      </a:r>
                      <a:endParaRPr lang="en-MY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M001</a:t>
                      </a:r>
                      <a:endParaRPr lang="en-MY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Tee Qi Jing</a:t>
                      </a:r>
                      <a:endParaRPr lang="en-MY" sz="1600" dirty="0" smtClean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S002</a:t>
                      </a:r>
                      <a:endParaRPr lang="en-MY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B</a:t>
                      </a:r>
                      <a:endParaRPr lang="en-MY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omic Sans MS" panose="030F0702030302020204" pitchFamily="66" charset="0"/>
                        </a:rPr>
                        <a:t>Betul</a:t>
                      </a:r>
                      <a:endParaRPr lang="en-MY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2021-08-23</a:t>
                      </a:r>
                      <a:endParaRPr lang="en-MY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</a:tr>
              <a:tr h="6343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MY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M001</a:t>
                      </a:r>
                      <a:endParaRPr lang="en-MY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Tee Qi Jing</a:t>
                      </a:r>
                      <a:endParaRPr lang="en-MY" sz="1600" dirty="0" smtClean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S003</a:t>
                      </a:r>
                      <a:endParaRPr lang="en-MY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C</a:t>
                      </a:r>
                      <a:endParaRPr lang="en-MY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Salah</a:t>
                      </a:r>
                      <a:endParaRPr lang="en-MY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2021-08-24</a:t>
                      </a:r>
                      <a:endParaRPr lang="en-MY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</a:tr>
              <a:tr h="6343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4</a:t>
                      </a:r>
                      <a:endParaRPr lang="en-MY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M001</a:t>
                      </a:r>
                      <a:endParaRPr lang="en-MY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Tee Qi Jing</a:t>
                      </a:r>
                      <a:endParaRPr lang="en-MY" sz="1600" dirty="0" smtClean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S004</a:t>
                      </a:r>
                      <a:endParaRPr lang="en-MY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C</a:t>
                      </a:r>
                      <a:endParaRPr lang="en-MY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Salah</a:t>
                      </a:r>
                      <a:endParaRPr lang="en-MY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2021-08-30</a:t>
                      </a:r>
                      <a:endParaRPr lang="en-MY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</a:tr>
              <a:tr h="6343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MY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M001</a:t>
                      </a:r>
                      <a:endParaRPr lang="en-MY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Tee Qi Jing</a:t>
                      </a:r>
                      <a:endParaRPr lang="en-MY" sz="1600" dirty="0" smtClean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S005</a:t>
                      </a:r>
                      <a:endParaRPr lang="en-MY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B</a:t>
                      </a:r>
                      <a:endParaRPr lang="en-MY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Salah</a:t>
                      </a:r>
                      <a:endParaRPr lang="en-MY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2021-08-31</a:t>
                      </a:r>
                      <a:endParaRPr lang="en-MY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</a:tr>
              <a:tr h="634386">
                <a:tc gridSpan="7">
                  <a:txBody>
                    <a:bodyPr/>
                    <a:lstStyle/>
                    <a:p>
                      <a:pPr algn="ctr"/>
                      <a:r>
                        <a:rPr lang="en-MY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Keputusan</a:t>
                      </a:r>
                      <a:r>
                        <a:rPr lang="en-MY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: 2</a:t>
                      </a:r>
                      <a:r>
                        <a:rPr lang="en-MY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/ 5</a:t>
                      </a:r>
                      <a:r>
                        <a:rPr lang="en-MY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                                             </a:t>
                      </a:r>
                      <a:r>
                        <a:rPr lang="en-MY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Peratus</a:t>
                      </a:r>
                      <a:r>
                        <a:rPr lang="en-MY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: 40%                                                    </a:t>
                      </a:r>
                      <a:r>
                        <a:rPr lang="en-MY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Gred</a:t>
                      </a:r>
                      <a:r>
                        <a:rPr lang="en-MY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MY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anda</a:t>
                      </a:r>
                      <a:r>
                        <a:rPr lang="en-MY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: E</a:t>
                      </a:r>
                      <a:endParaRPr lang="en-MY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</a:tr>
              <a:tr h="634386">
                <a:tc gridSpan="7">
                  <a:txBody>
                    <a:bodyPr/>
                    <a:lstStyle/>
                    <a:p>
                      <a:pPr algn="ctr"/>
                      <a:endParaRPr lang="en-MY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809125" y="5779207"/>
            <a:ext cx="815140" cy="368930"/>
          </a:xfrm>
          <a:prstGeom prst="round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mic Sans MS" panose="030F0702030302020204" pitchFamily="66" charset="0"/>
              </a:rPr>
              <a:t>PRINT</a:t>
            </a:r>
            <a:endParaRPr lang="en-MY" sz="1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91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MY" dirty="0"/>
          </a:p>
        </p:txBody>
      </p:sp>
      <p:sp>
        <p:nvSpPr>
          <p:cNvPr id="4" name="Rectangle 3"/>
          <p:cNvSpPr/>
          <p:nvPr/>
        </p:nvSpPr>
        <p:spPr>
          <a:xfrm>
            <a:off x="2077453" y="2442411"/>
            <a:ext cx="8037094" cy="1973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GURU</a:t>
            </a:r>
            <a:endParaRPr lang="en-MY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742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1895"/>
          </a:xfrm>
          <a:prstGeom prst="rect">
            <a:avLst/>
          </a:prstGeom>
          <a:solidFill>
            <a:srgbClr val="FFA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b="1" dirty="0">
                <a:latin typeface="Cambria" panose="02040503050406030204" pitchFamily="18" charset="0"/>
                <a:ea typeface="Cambria" panose="02040503050406030204" pitchFamily="18" charset="0"/>
              </a:rPr>
              <a:t>APLIKASI PENILAIAN SAINS KOMPUTER </a:t>
            </a:r>
            <a:r>
              <a:rPr lang="fi-FI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T4</a:t>
            </a:r>
            <a:endParaRPr lang="fi-FI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30589" y="0"/>
            <a:ext cx="2061411" cy="721895"/>
          </a:xfrm>
          <a:prstGeom prst="rect">
            <a:avLst/>
          </a:prstGeom>
          <a:solidFill>
            <a:srgbClr val="F831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omic Sans MS" panose="030F0702030302020204" pitchFamily="66" charset="0"/>
              </a:rPr>
              <a:t>Nama Guru:</a:t>
            </a:r>
            <a:endParaRPr lang="en-US" sz="1600" b="1" dirty="0" smtClean="0">
              <a:latin typeface="Comic Sans MS" panose="030F0702030302020204" pitchFamily="66" charset="0"/>
            </a:endParaRPr>
          </a:p>
          <a:p>
            <a:pPr algn="ctr"/>
            <a:r>
              <a:rPr lang="en-US" sz="1600" b="1" dirty="0" smtClean="0">
                <a:latin typeface="Comic Sans MS" panose="030F0702030302020204" pitchFamily="66" charset="0"/>
              </a:rPr>
              <a:t>Ali bin Abu</a:t>
            </a:r>
            <a:endParaRPr lang="en-US" sz="1600" b="1" dirty="0" smtClean="0">
              <a:latin typeface="Comic Sans MS" panose="030F0702030302020204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8" y="84221"/>
            <a:ext cx="493295" cy="4932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721895"/>
            <a:ext cx="12192000" cy="6136105"/>
          </a:xfrm>
          <a:prstGeom prst="rect">
            <a:avLst/>
          </a:prstGeom>
          <a:gradFill flip="none" rotWithShape="1">
            <a:gsLst>
              <a:gs pos="0">
                <a:srgbClr val="FF00FF"/>
              </a:gs>
              <a:gs pos="100000">
                <a:srgbClr val="00B0F0"/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ounded Rectangle 7"/>
          <p:cNvSpPr/>
          <p:nvPr/>
        </p:nvSpPr>
        <p:spPr>
          <a:xfrm>
            <a:off x="3364832" y="2117558"/>
            <a:ext cx="5462336" cy="2622884"/>
          </a:xfrm>
          <a:prstGeom prst="roundRect">
            <a:avLst/>
          </a:prstGeom>
          <a:gradFill>
            <a:gsLst>
              <a:gs pos="0">
                <a:srgbClr val="979FA0"/>
              </a:gs>
              <a:gs pos="100000">
                <a:srgbClr val="443E3E"/>
              </a:gs>
            </a:gsLst>
            <a:lin ang="7200000" scaled="0"/>
          </a:gra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MY" sz="2000" b="1" i="1" dirty="0">
                <a:latin typeface="Comic Sans MS" panose="030F0702030302020204" pitchFamily="66" charset="0"/>
              </a:rPr>
              <a:t>SELAMAT DATANG </a:t>
            </a:r>
            <a:r>
              <a:rPr lang="en-MY" sz="2000" b="1" i="1" dirty="0" smtClean="0">
                <a:latin typeface="Comic Sans MS" panose="030F0702030302020204" pitchFamily="66" charset="0"/>
              </a:rPr>
              <a:t>!!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MY" sz="1600" dirty="0" err="1">
                <a:latin typeface="Comic Sans MS" panose="030F0702030302020204" pitchFamily="66" charset="0"/>
              </a:rPr>
              <a:t>Aplikasi</a:t>
            </a:r>
            <a:r>
              <a:rPr lang="en-MY" sz="1600" dirty="0">
                <a:latin typeface="Comic Sans MS" panose="030F0702030302020204" pitchFamily="66" charset="0"/>
              </a:rPr>
              <a:t> </a:t>
            </a:r>
            <a:r>
              <a:rPr lang="en-MY" sz="1600" dirty="0" err="1">
                <a:latin typeface="Comic Sans MS" panose="030F0702030302020204" pitchFamily="66" charset="0"/>
              </a:rPr>
              <a:t>ini</a:t>
            </a:r>
            <a:r>
              <a:rPr lang="en-MY" sz="1600" dirty="0">
                <a:latin typeface="Comic Sans MS" panose="030F0702030302020204" pitchFamily="66" charset="0"/>
              </a:rPr>
              <a:t> </a:t>
            </a:r>
            <a:r>
              <a:rPr lang="en-MY" sz="1600" dirty="0" err="1">
                <a:latin typeface="Comic Sans MS" panose="030F0702030302020204" pitchFamily="66" charset="0"/>
              </a:rPr>
              <a:t>disediakan</a:t>
            </a:r>
            <a:r>
              <a:rPr lang="en-MY" sz="1600" dirty="0">
                <a:latin typeface="Comic Sans MS" panose="030F0702030302020204" pitchFamily="66" charset="0"/>
              </a:rPr>
              <a:t> </a:t>
            </a:r>
            <a:r>
              <a:rPr lang="en-MY" sz="1600" dirty="0" err="1">
                <a:latin typeface="Comic Sans MS" panose="030F0702030302020204" pitchFamily="66" charset="0"/>
              </a:rPr>
              <a:t>bagi</a:t>
            </a:r>
            <a:r>
              <a:rPr lang="en-MY" sz="1600" dirty="0">
                <a:latin typeface="Comic Sans MS" panose="030F0702030302020204" pitchFamily="66" charset="0"/>
              </a:rPr>
              <a:t> </a:t>
            </a:r>
            <a:r>
              <a:rPr lang="en-MY" sz="1600" dirty="0" err="1">
                <a:latin typeface="Comic Sans MS" panose="030F0702030302020204" pitchFamily="66" charset="0"/>
              </a:rPr>
              <a:t>pelajar</a:t>
            </a:r>
            <a:r>
              <a:rPr lang="en-MY" sz="1600" dirty="0">
                <a:latin typeface="Comic Sans MS" panose="030F0702030302020204" pitchFamily="66" charset="0"/>
              </a:rPr>
              <a:t> </a:t>
            </a:r>
            <a:r>
              <a:rPr lang="en-MY" sz="1600" dirty="0" err="1">
                <a:latin typeface="Comic Sans MS" panose="030F0702030302020204" pitchFamily="66" charset="0"/>
              </a:rPr>
              <a:t>terutamanya</a:t>
            </a:r>
            <a:r>
              <a:rPr lang="en-MY" sz="1600" dirty="0">
                <a:latin typeface="Comic Sans MS" panose="030F0702030302020204" pitchFamily="66" charset="0"/>
              </a:rPr>
              <a:t> </a:t>
            </a:r>
            <a:endParaRPr lang="en-MY" sz="1600" dirty="0" smtClean="0">
              <a:latin typeface="Comic Sans MS" panose="030F0702030302020204" pitchFamily="66" charset="0"/>
            </a:endParaRPr>
          </a:p>
          <a:p>
            <a:r>
              <a:rPr lang="en-MY" sz="1600" dirty="0" err="1" smtClean="0">
                <a:latin typeface="Comic Sans MS" panose="030F0702030302020204" pitchFamily="66" charset="0"/>
              </a:rPr>
              <a:t>pelajar</a:t>
            </a:r>
            <a:r>
              <a:rPr lang="en-MY" sz="1600" dirty="0">
                <a:latin typeface="Comic Sans MS" panose="030F0702030302020204" pitchFamily="66" charset="0"/>
              </a:rPr>
              <a:t> </a:t>
            </a:r>
            <a:r>
              <a:rPr lang="en-MY" sz="1600" dirty="0" err="1">
                <a:latin typeface="Comic Sans MS" panose="030F0702030302020204" pitchFamily="66" charset="0"/>
              </a:rPr>
              <a:t>tingkatan</a:t>
            </a:r>
            <a:r>
              <a:rPr lang="en-MY" sz="1600" dirty="0">
                <a:latin typeface="Comic Sans MS" panose="030F0702030302020204" pitchFamily="66" charset="0"/>
              </a:rPr>
              <a:t> 4 </a:t>
            </a:r>
            <a:r>
              <a:rPr lang="en-MY" sz="1600" dirty="0" err="1">
                <a:latin typeface="Comic Sans MS" panose="030F0702030302020204" pitchFamily="66" charset="0"/>
              </a:rPr>
              <a:t>untuk</a:t>
            </a:r>
            <a:r>
              <a:rPr lang="en-MY" sz="1600" dirty="0">
                <a:latin typeface="Comic Sans MS" panose="030F0702030302020204" pitchFamily="66" charset="0"/>
              </a:rPr>
              <a:t> </a:t>
            </a:r>
            <a:r>
              <a:rPr lang="en-MY" sz="1600" dirty="0" err="1">
                <a:latin typeface="Comic Sans MS" panose="030F0702030302020204" pitchFamily="66" charset="0"/>
              </a:rPr>
              <a:t>menjawab</a:t>
            </a:r>
            <a:r>
              <a:rPr lang="en-MY" sz="1600" dirty="0">
                <a:latin typeface="Comic Sans MS" panose="030F0702030302020204" pitchFamily="66" charset="0"/>
              </a:rPr>
              <a:t> </a:t>
            </a:r>
            <a:endParaRPr lang="en-MY" sz="1600" dirty="0" smtClean="0">
              <a:latin typeface="Comic Sans MS" panose="030F0702030302020204" pitchFamily="66" charset="0"/>
            </a:endParaRPr>
          </a:p>
          <a:p>
            <a:r>
              <a:rPr lang="en-MY" sz="1600" dirty="0" err="1" smtClean="0">
                <a:latin typeface="Comic Sans MS" panose="030F0702030302020204" pitchFamily="66" charset="0"/>
              </a:rPr>
              <a:t>soalan-soalan</a:t>
            </a:r>
            <a:r>
              <a:rPr lang="en-MY" sz="1600" dirty="0">
                <a:latin typeface="Comic Sans MS" panose="030F0702030302020204" pitchFamily="66" charset="0"/>
              </a:rPr>
              <a:t> </a:t>
            </a:r>
            <a:r>
              <a:rPr lang="en-MY" sz="1600" dirty="0" err="1">
                <a:latin typeface="Comic Sans MS" panose="030F0702030302020204" pitchFamily="66" charset="0"/>
              </a:rPr>
              <a:t>Sains</a:t>
            </a:r>
            <a:r>
              <a:rPr lang="en-MY" sz="1600" dirty="0">
                <a:latin typeface="Comic Sans MS" panose="030F0702030302020204" pitchFamily="66" charset="0"/>
              </a:rPr>
              <a:t> </a:t>
            </a:r>
            <a:r>
              <a:rPr lang="en-MY" sz="1600" dirty="0" err="1">
                <a:latin typeface="Comic Sans MS" panose="030F0702030302020204" pitchFamily="66" charset="0"/>
              </a:rPr>
              <a:t>Komputer</a:t>
            </a:r>
            <a:r>
              <a:rPr lang="en-MY" sz="1600" dirty="0">
                <a:latin typeface="Comic Sans MS" panose="030F0702030302020204" pitchFamily="66" charset="0"/>
              </a:rPr>
              <a:t> </a:t>
            </a:r>
            <a:r>
              <a:rPr lang="en-MY" sz="1600" dirty="0" err="1">
                <a:latin typeface="Comic Sans MS" panose="030F0702030302020204" pitchFamily="66" charset="0"/>
              </a:rPr>
              <a:t>Tingkatan</a:t>
            </a:r>
            <a:r>
              <a:rPr lang="en-MY" sz="1600" dirty="0">
                <a:latin typeface="Comic Sans MS" panose="030F0702030302020204" pitchFamily="66" charset="0"/>
              </a:rPr>
              <a:t> 4</a:t>
            </a:r>
            <a:r>
              <a:rPr lang="en-MY" sz="1600" dirty="0" smtClean="0">
                <a:latin typeface="Comic Sans MS" panose="030F0702030302020204" pitchFamily="66" charset="0"/>
              </a:rPr>
              <a:t>.</a:t>
            </a:r>
          </a:p>
          <a:p>
            <a:endParaRPr lang="en-US" sz="1600" dirty="0">
              <a:latin typeface="Comic Sans MS" panose="030F0702030302020204" pitchFamily="66" charset="0"/>
            </a:endParaRPr>
          </a:p>
          <a:p>
            <a:endParaRPr lang="en-US" sz="1600" dirty="0" smtClean="0">
              <a:latin typeface="Comic Sans MS" panose="030F0702030302020204" pitchFamily="66" charset="0"/>
            </a:endParaRPr>
          </a:p>
          <a:p>
            <a:endParaRPr lang="en-US" sz="1600" dirty="0">
              <a:latin typeface="Comic Sans MS" panose="030F0702030302020204" pitchFamily="66" charset="0"/>
            </a:endParaRPr>
          </a:p>
          <a:p>
            <a:endParaRPr lang="en-US" sz="1600" dirty="0" smtClean="0">
              <a:latin typeface="Comic Sans MS" panose="030F0702030302020204" pitchFamily="66" charset="0"/>
            </a:endParaRPr>
          </a:p>
          <a:p>
            <a:r>
              <a:rPr lang="en-MY" sz="1600" dirty="0">
                <a:latin typeface="Comic Sans MS" panose="030F0702030302020204" pitchFamily="66" charset="0"/>
              </a:rPr>
              <a:t>Copyright 2021 &amp;copy; by Master Jing</a:t>
            </a:r>
          </a:p>
          <a:p>
            <a:endParaRPr lang="en-MY" sz="1600" dirty="0">
              <a:latin typeface="Comic Sans MS" panose="030F0702030302020204" pitchFamily="66" charset="0"/>
            </a:endParaRPr>
          </a:p>
          <a:p>
            <a:endParaRPr lang="en-MY" b="1" dirty="0">
              <a:latin typeface="Comic Sans MS" panose="030F0702030302020204" pitchFamily="66" charset="0"/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5475081" y="4800600"/>
            <a:ext cx="133367" cy="125146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Flowchart: Connector 10"/>
          <p:cNvSpPr/>
          <p:nvPr/>
        </p:nvSpPr>
        <p:spPr>
          <a:xfrm>
            <a:off x="5924494" y="4800600"/>
            <a:ext cx="133367" cy="125146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Flowchart: Connector 11"/>
          <p:cNvSpPr/>
          <p:nvPr/>
        </p:nvSpPr>
        <p:spPr>
          <a:xfrm>
            <a:off x="6373907" y="4800600"/>
            <a:ext cx="133367" cy="125146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8233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1895"/>
          </a:xfrm>
          <a:prstGeom prst="rect">
            <a:avLst/>
          </a:prstGeom>
          <a:solidFill>
            <a:srgbClr val="FFA9CD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b="1" dirty="0">
                <a:latin typeface="Cambria" panose="02040503050406030204" pitchFamily="18" charset="0"/>
                <a:ea typeface="Cambria" panose="02040503050406030204" pitchFamily="18" charset="0"/>
              </a:rPr>
              <a:t>APLIKASI PENILAIAN SAINS KOMPUTER </a:t>
            </a:r>
            <a:r>
              <a:rPr lang="fi-FI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T4</a:t>
            </a:r>
            <a:endParaRPr lang="fi-FI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30589" y="0"/>
            <a:ext cx="2061411" cy="721895"/>
          </a:xfrm>
          <a:prstGeom prst="rect">
            <a:avLst/>
          </a:prstGeom>
          <a:solidFill>
            <a:srgbClr val="F831FF">
              <a:alpha val="30196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Nama Guru:</a:t>
            </a:r>
          </a:p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Ali bin Abu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8" y="84221"/>
            <a:ext cx="493295" cy="4932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721895"/>
            <a:ext cx="12192000" cy="6136105"/>
          </a:xfrm>
          <a:prstGeom prst="rect">
            <a:avLst/>
          </a:prstGeom>
          <a:gradFill flip="none" rotWithShape="1">
            <a:gsLst>
              <a:gs pos="0">
                <a:srgbClr val="FF00FF"/>
              </a:gs>
              <a:gs pos="100000">
                <a:srgbClr val="00B0F0"/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2690949" cy="6858000"/>
          </a:xfrm>
          <a:prstGeom prst="rect">
            <a:avLst/>
          </a:prstGeom>
          <a:solidFill>
            <a:srgbClr val="5A57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71" y="449076"/>
            <a:ext cx="1971805" cy="85033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40932" y="84221"/>
            <a:ext cx="457200" cy="364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1257" y="1436914"/>
            <a:ext cx="2108275" cy="4624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Laman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Utama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Laporan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Guru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Senarai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Tambah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Kemaskini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Murid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Topik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Kelas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Soalan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Log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Keluar</a:t>
            </a:r>
            <a:endParaRPr lang="en-MY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70" y="3200400"/>
            <a:ext cx="228600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70" y="3626661"/>
            <a:ext cx="228600" cy="228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70" y="4052922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4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MY" dirty="0"/>
          </a:p>
        </p:txBody>
      </p:sp>
      <p:sp>
        <p:nvSpPr>
          <p:cNvPr id="4" name="Rectangle 3"/>
          <p:cNvSpPr/>
          <p:nvPr/>
        </p:nvSpPr>
        <p:spPr>
          <a:xfrm>
            <a:off x="2077453" y="2442411"/>
            <a:ext cx="8037094" cy="1973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INPUT : LOG MASUK</a:t>
            </a:r>
            <a:endParaRPr lang="en-MY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167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1895"/>
          </a:xfrm>
          <a:prstGeom prst="rect">
            <a:avLst/>
          </a:prstGeom>
          <a:solidFill>
            <a:srgbClr val="FFA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b="1" dirty="0">
                <a:latin typeface="Cambria" panose="02040503050406030204" pitchFamily="18" charset="0"/>
                <a:ea typeface="Cambria" panose="02040503050406030204" pitchFamily="18" charset="0"/>
              </a:rPr>
              <a:t>APLIKASI PENILAIAN SAINS KOMPUTER </a:t>
            </a:r>
            <a:r>
              <a:rPr lang="fi-FI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T4</a:t>
            </a:r>
            <a:endParaRPr lang="fi-FI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30589" y="0"/>
            <a:ext cx="2061411" cy="721895"/>
          </a:xfrm>
          <a:prstGeom prst="rect">
            <a:avLst/>
          </a:prstGeom>
          <a:solidFill>
            <a:srgbClr val="F831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Nama Guru:</a:t>
            </a:r>
          </a:p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Ali bin Abu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8" y="84221"/>
            <a:ext cx="493295" cy="4932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721895"/>
            <a:ext cx="12192000" cy="6136105"/>
          </a:xfrm>
          <a:prstGeom prst="rect">
            <a:avLst/>
          </a:prstGeom>
          <a:gradFill flip="none" rotWithShape="1">
            <a:gsLst>
              <a:gs pos="0">
                <a:srgbClr val="FF00FF"/>
              </a:gs>
              <a:gs pos="100000">
                <a:srgbClr val="00B0F0"/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Courier New" panose="02070309020205020404" pitchFamily="49" charset="0"/>
              <a:buChar char="o"/>
            </a:pPr>
            <a:endParaRPr lang="en-MY" dirty="0"/>
          </a:p>
        </p:txBody>
      </p:sp>
      <p:sp>
        <p:nvSpPr>
          <p:cNvPr id="3" name="Rounded Rectangle 2"/>
          <p:cNvSpPr/>
          <p:nvPr/>
        </p:nvSpPr>
        <p:spPr>
          <a:xfrm>
            <a:off x="1505953" y="866273"/>
            <a:ext cx="9180094" cy="4812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LAPORAN KEPUTUSAN MURID</a:t>
            </a:r>
            <a:endParaRPr lang="en-MY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717110"/>
              </p:ext>
            </p:extLst>
          </p:nvPr>
        </p:nvGraphicFramePr>
        <p:xfrm>
          <a:off x="391025" y="1792705"/>
          <a:ext cx="11520234" cy="491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026"/>
                <a:gridCol w="1156370"/>
                <a:gridCol w="1403682"/>
                <a:gridCol w="1280026"/>
                <a:gridCol w="1280026"/>
                <a:gridCol w="1280026"/>
                <a:gridCol w="1280026"/>
                <a:gridCol w="2163014"/>
                <a:gridCol w="397038"/>
              </a:tblGrid>
              <a:tr h="46817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Bil</a:t>
                      </a:r>
                      <a:r>
                        <a:rPr lang="en-US" dirty="0" smtClean="0"/>
                        <a:t>.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 Murid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Nama Murid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 </a:t>
                      </a:r>
                      <a:r>
                        <a:rPr lang="en-US" dirty="0" err="1" smtClean="0"/>
                        <a:t>Soalan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Pilihan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Jawapan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Kebenaran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Tarikh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dirty="0"/>
                    </a:p>
                  </a:txBody>
                  <a:tcPr anchor="ctr"/>
                </a:tc>
              </a:tr>
              <a:tr h="6349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M001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Tee Qi Jing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S001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Betul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2021-08-23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/>
                    </a:p>
                  </a:txBody>
                  <a:tcPr anchor="ctr"/>
                </a:tc>
              </a:tr>
              <a:tr h="6349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M001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Tee Qi Jing</a:t>
                      </a:r>
                      <a:endParaRPr lang="en-MY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S002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Betul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2021-08-23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/>
                    </a:p>
                  </a:txBody>
                  <a:tcPr anchor="ctr"/>
                </a:tc>
              </a:tr>
              <a:tr h="6349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M002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Tee Qi Bin</a:t>
                      </a:r>
                      <a:endParaRPr lang="en-MY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S001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Salah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2021-08-24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/>
                    </a:p>
                  </a:txBody>
                  <a:tcPr anchor="ctr"/>
                </a:tc>
              </a:tr>
              <a:tr h="6349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M002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Tee Qi Bin</a:t>
                      </a:r>
                      <a:endParaRPr lang="en-MY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S002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Betul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2021-08-24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/>
                    </a:p>
                  </a:txBody>
                  <a:tcPr anchor="ctr"/>
                </a:tc>
              </a:tr>
              <a:tr h="6349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M003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Bobby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S001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Salah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2021-08-25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/>
                    </a:p>
                  </a:txBody>
                  <a:tcPr anchor="ctr"/>
                </a:tc>
              </a:tr>
              <a:tr h="6349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M003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Bobby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S002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Salah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2021-08-25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/>
                    </a:p>
                  </a:txBody>
                  <a:tcPr anchor="ctr"/>
                </a:tc>
              </a:tr>
              <a:tr h="634965">
                <a:tc gridSpan="9">
                  <a:txBody>
                    <a:bodyPr/>
                    <a:lstStyle/>
                    <a:p>
                      <a:pPr algn="ctr"/>
                      <a:endParaRPr lang="en-MY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597066" y="6224489"/>
            <a:ext cx="815140" cy="368930"/>
          </a:xfrm>
          <a:prstGeom prst="round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mic Sans MS" panose="030F0702030302020204" pitchFamily="66" charset="0"/>
              </a:rPr>
              <a:t>PRINT</a:t>
            </a:r>
            <a:endParaRPr lang="en-MY" sz="1200" dirty="0">
              <a:latin typeface="Comic Sans MS" panose="030F0702030302020204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006834" y="6228424"/>
            <a:ext cx="815140" cy="368930"/>
          </a:xfrm>
          <a:prstGeom prst="round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mic Sans MS" panose="030F0702030302020204" pitchFamily="66" charset="0"/>
              </a:rPr>
              <a:t>DELETE</a:t>
            </a:r>
            <a:endParaRPr lang="en-MY" sz="1200" dirty="0">
              <a:latin typeface="Comic Sans MS" panose="030F0702030302020204" pitchFamily="66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595932" y="1900995"/>
            <a:ext cx="228600" cy="2045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ounded Rectangle 11"/>
          <p:cNvSpPr/>
          <p:nvPr/>
        </p:nvSpPr>
        <p:spPr>
          <a:xfrm>
            <a:off x="11595928" y="2426374"/>
            <a:ext cx="228600" cy="2045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Rounded Rectangle 12"/>
          <p:cNvSpPr/>
          <p:nvPr/>
        </p:nvSpPr>
        <p:spPr>
          <a:xfrm>
            <a:off x="11595924" y="3120197"/>
            <a:ext cx="228600" cy="2045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Rounded Rectangle 13"/>
          <p:cNvSpPr/>
          <p:nvPr/>
        </p:nvSpPr>
        <p:spPr>
          <a:xfrm>
            <a:off x="11595920" y="3777924"/>
            <a:ext cx="228600" cy="2045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Rounded Rectangle 14"/>
          <p:cNvSpPr/>
          <p:nvPr/>
        </p:nvSpPr>
        <p:spPr>
          <a:xfrm>
            <a:off x="11595916" y="4423619"/>
            <a:ext cx="228600" cy="2045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Rounded Rectangle 15"/>
          <p:cNvSpPr/>
          <p:nvPr/>
        </p:nvSpPr>
        <p:spPr>
          <a:xfrm>
            <a:off x="11595912" y="5069314"/>
            <a:ext cx="228600" cy="2045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Rounded Rectangle 16"/>
          <p:cNvSpPr/>
          <p:nvPr/>
        </p:nvSpPr>
        <p:spPr>
          <a:xfrm>
            <a:off x="11595908" y="5715009"/>
            <a:ext cx="228600" cy="2045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Rounded Rectangle 17"/>
          <p:cNvSpPr/>
          <p:nvPr/>
        </p:nvSpPr>
        <p:spPr>
          <a:xfrm>
            <a:off x="391025" y="1395663"/>
            <a:ext cx="2382252" cy="3489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 Murid ASC</a:t>
            </a:r>
            <a:endParaRPr lang="en-MY" dirty="0"/>
          </a:p>
        </p:txBody>
      </p:sp>
      <p:pic>
        <p:nvPicPr>
          <p:cNvPr id="19" name="Picture 2" descr="Drop Down Arrow Icons - Download Free Vector Icons | Noun Proje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006" y="1505323"/>
            <a:ext cx="175546" cy="17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ounded Rectangle 19"/>
          <p:cNvSpPr/>
          <p:nvPr/>
        </p:nvSpPr>
        <p:spPr>
          <a:xfrm>
            <a:off x="3043990" y="1395664"/>
            <a:ext cx="866273" cy="3489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susun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320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1895"/>
          </a:xfrm>
          <a:prstGeom prst="rect">
            <a:avLst/>
          </a:prstGeom>
          <a:solidFill>
            <a:srgbClr val="FFA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b="1" dirty="0">
                <a:latin typeface="Cambria" panose="02040503050406030204" pitchFamily="18" charset="0"/>
                <a:ea typeface="Cambria" panose="02040503050406030204" pitchFamily="18" charset="0"/>
              </a:rPr>
              <a:t>APLIKASI PENILAIAN SAINS KOMPUTER </a:t>
            </a:r>
            <a:r>
              <a:rPr lang="fi-FI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T4</a:t>
            </a:r>
            <a:endParaRPr lang="fi-FI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30589" y="0"/>
            <a:ext cx="2061411" cy="721895"/>
          </a:xfrm>
          <a:prstGeom prst="rect">
            <a:avLst/>
          </a:prstGeom>
          <a:solidFill>
            <a:srgbClr val="F831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Nama Guru:</a:t>
            </a:r>
          </a:p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Ali bin Abu</a:t>
            </a:r>
            <a:endParaRPr lang="en-US" sz="1600" b="1" dirty="0">
              <a:latin typeface="Comic Sans MS" panose="030F0702030302020204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8" y="84221"/>
            <a:ext cx="493295" cy="4932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721895"/>
            <a:ext cx="12192000" cy="6136105"/>
          </a:xfrm>
          <a:prstGeom prst="rect">
            <a:avLst/>
          </a:prstGeom>
          <a:gradFill flip="none" rotWithShape="1">
            <a:gsLst>
              <a:gs pos="0">
                <a:srgbClr val="FF00FF"/>
              </a:gs>
              <a:gs pos="100000">
                <a:srgbClr val="00B0F0"/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Rounded Rectangle 1"/>
          <p:cNvSpPr/>
          <p:nvPr/>
        </p:nvSpPr>
        <p:spPr>
          <a:xfrm>
            <a:off x="4206240" y="1708485"/>
            <a:ext cx="3944983" cy="376588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254137" y="2406050"/>
            <a:ext cx="3944983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85657" y="1860388"/>
            <a:ext cx="2220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mic Sans MS" panose="030F0702030302020204" pitchFamily="66" charset="0"/>
              </a:rPr>
              <a:t>Import Data</a:t>
            </a:r>
            <a:endParaRPr lang="en-MY" sz="2000" dirty="0">
              <a:latin typeface="Comic Sans MS" panose="030F0702030302020204" pitchFamily="66" charset="0"/>
            </a:endParaRPr>
          </a:p>
        </p:txBody>
      </p:sp>
      <p:sp>
        <p:nvSpPr>
          <p:cNvPr id="24" name="Flowchart: Terminator 23"/>
          <p:cNvSpPr/>
          <p:nvPr/>
        </p:nvSpPr>
        <p:spPr>
          <a:xfrm>
            <a:off x="4859383" y="4480562"/>
            <a:ext cx="2677886" cy="470261"/>
          </a:xfrm>
          <a:prstGeom prst="flowChartTerminator">
            <a:avLst/>
          </a:prstGeom>
          <a:solidFill>
            <a:srgbClr val="2691D9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IMPORT</a:t>
            </a:r>
            <a:endParaRPr lang="en-MY" dirty="0">
              <a:latin typeface="Comic Sans MS" panose="030F0702030302020204" pitchFamily="66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754881" y="3046673"/>
            <a:ext cx="300445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72000" y="2654789"/>
            <a:ext cx="304811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808080"/>
                </a:solidFill>
              </a:rPr>
              <a:t> </a:t>
            </a:r>
            <a:r>
              <a:rPr lang="en-US" sz="1600" dirty="0" err="1" smtClean="0">
                <a:solidFill>
                  <a:srgbClr val="808080"/>
                </a:solidFill>
              </a:rPr>
              <a:t>Sila</a:t>
            </a:r>
            <a:r>
              <a:rPr lang="en-US" sz="1600" dirty="0" smtClean="0">
                <a:solidFill>
                  <a:srgbClr val="808080"/>
                </a:solidFill>
              </a:rPr>
              <a:t> </a:t>
            </a:r>
            <a:r>
              <a:rPr lang="en-US" sz="1600" dirty="0" err="1" smtClean="0">
                <a:solidFill>
                  <a:srgbClr val="808080"/>
                </a:solidFill>
              </a:rPr>
              <a:t>Pilih</a:t>
            </a:r>
            <a:r>
              <a:rPr lang="en-US" sz="1600" dirty="0" smtClean="0">
                <a:solidFill>
                  <a:srgbClr val="808080"/>
                </a:solidFill>
              </a:rPr>
              <a:t> </a:t>
            </a:r>
            <a:r>
              <a:rPr lang="en-US" sz="1600" dirty="0" err="1" smtClean="0">
                <a:solidFill>
                  <a:srgbClr val="808080"/>
                </a:solidFill>
              </a:rPr>
              <a:t>Jadual</a:t>
            </a:r>
            <a:r>
              <a:rPr lang="en-US" sz="1600" dirty="0" smtClean="0">
                <a:solidFill>
                  <a:srgbClr val="808080"/>
                </a:solidFill>
              </a:rPr>
              <a:t>                    </a:t>
            </a:r>
            <a:r>
              <a:rPr lang="en-US" sz="1600" dirty="0" smtClean="0"/>
              <a:t>Murid</a:t>
            </a:r>
            <a:endParaRPr lang="en-MY" sz="1600" dirty="0"/>
          </a:p>
        </p:txBody>
      </p:sp>
      <p:pic>
        <p:nvPicPr>
          <p:cNvPr id="19" name="Picture 2" descr="Drop Down Arrow Icons - Download Free Vector Icons | Noun Proje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507" y="2744657"/>
            <a:ext cx="175546" cy="17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4754881" y="3909903"/>
            <a:ext cx="300445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72000" y="3518019"/>
            <a:ext cx="304811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808080"/>
                </a:solidFill>
              </a:rPr>
              <a:t> </a:t>
            </a:r>
            <a:r>
              <a:rPr lang="en-US" sz="1600" dirty="0" err="1" smtClean="0">
                <a:solidFill>
                  <a:srgbClr val="808080"/>
                </a:solidFill>
              </a:rPr>
              <a:t>Sila</a:t>
            </a:r>
            <a:r>
              <a:rPr lang="en-US" sz="1600" dirty="0" smtClean="0">
                <a:solidFill>
                  <a:srgbClr val="808080"/>
                </a:solidFill>
              </a:rPr>
              <a:t> </a:t>
            </a:r>
            <a:r>
              <a:rPr lang="en-US" sz="1600" dirty="0" err="1" smtClean="0">
                <a:solidFill>
                  <a:srgbClr val="808080"/>
                </a:solidFill>
              </a:rPr>
              <a:t>Pilih</a:t>
            </a:r>
            <a:r>
              <a:rPr lang="en-US" sz="1600" dirty="0" smtClean="0">
                <a:solidFill>
                  <a:srgbClr val="808080"/>
                </a:solidFill>
              </a:rPr>
              <a:t> Fail    </a:t>
            </a:r>
            <a:r>
              <a:rPr lang="en-US" sz="1600" dirty="0" smtClean="0"/>
              <a:t>DataMurid.txt</a:t>
            </a:r>
            <a:endParaRPr lang="en-MY" sz="1600" dirty="0"/>
          </a:p>
        </p:txBody>
      </p:sp>
      <p:sp>
        <p:nvSpPr>
          <p:cNvPr id="22" name="Flowchart: Terminator 21"/>
          <p:cNvSpPr/>
          <p:nvPr/>
        </p:nvSpPr>
        <p:spPr>
          <a:xfrm>
            <a:off x="7154956" y="3571350"/>
            <a:ext cx="830924" cy="259565"/>
          </a:xfrm>
          <a:prstGeom prst="flowChartTerminator">
            <a:avLst/>
          </a:prstGeom>
          <a:solidFill>
            <a:srgbClr val="2691D9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Comic Sans MS" panose="030F0702030302020204" pitchFamily="66" charset="0"/>
              </a:rPr>
              <a:t>UPLOAD</a:t>
            </a:r>
            <a:endParaRPr lang="en-MY" sz="11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84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1895"/>
          </a:xfrm>
          <a:prstGeom prst="rect">
            <a:avLst/>
          </a:prstGeom>
          <a:solidFill>
            <a:srgbClr val="FFA9CD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b="1" dirty="0">
                <a:latin typeface="Cambria" panose="02040503050406030204" pitchFamily="18" charset="0"/>
                <a:ea typeface="Cambria" panose="02040503050406030204" pitchFamily="18" charset="0"/>
              </a:rPr>
              <a:t>APLIKASI PENILAIAN SAINS KOMPUTER </a:t>
            </a:r>
            <a:r>
              <a:rPr lang="fi-FI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T4</a:t>
            </a:r>
            <a:endParaRPr lang="fi-FI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30589" y="0"/>
            <a:ext cx="2061411" cy="721895"/>
          </a:xfrm>
          <a:prstGeom prst="rect">
            <a:avLst/>
          </a:prstGeom>
          <a:solidFill>
            <a:srgbClr val="F831FF">
              <a:alpha val="30196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Comic Sans MS" panose="030F0702030302020204" pitchFamily="66" charset="0"/>
              </a:rPr>
              <a:t>Sila</a:t>
            </a:r>
            <a:r>
              <a:rPr lang="en-US" sz="1600" b="1" dirty="0" smtClean="0">
                <a:latin typeface="Comic Sans MS" panose="030F0702030302020204" pitchFamily="66" charset="0"/>
              </a:rPr>
              <a:t> Log </a:t>
            </a:r>
            <a:r>
              <a:rPr lang="en-US" sz="1600" b="1" dirty="0" err="1" smtClean="0">
                <a:latin typeface="Comic Sans MS" panose="030F0702030302020204" pitchFamily="66" charset="0"/>
              </a:rPr>
              <a:t>Masuk</a:t>
            </a:r>
            <a:r>
              <a:rPr lang="en-US" sz="1600" b="1" dirty="0" smtClean="0">
                <a:latin typeface="Comic Sans MS" panose="030F0702030302020204" pitchFamily="66" charset="0"/>
              </a:rPr>
              <a:t> </a:t>
            </a:r>
          </a:p>
          <a:p>
            <a:pPr algn="ctr"/>
            <a:r>
              <a:rPr lang="en-US" sz="1600" b="1" dirty="0" err="1" smtClean="0">
                <a:latin typeface="Comic Sans MS" panose="030F0702030302020204" pitchFamily="66" charset="0"/>
              </a:rPr>
              <a:t>Atau</a:t>
            </a:r>
            <a:r>
              <a:rPr lang="en-US" sz="1600" b="1" dirty="0" smtClean="0">
                <a:latin typeface="Comic Sans MS" panose="030F0702030302020204" pitchFamily="66" charset="0"/>
              </a:rPr>
              <a:t> </a:t>
            </a:r>
            <a:r>
              <a:rPr lang="en-US" sz="1600" b="1" dirty="0" err="1" smtClean="0">
                <a:latin typeface="Comic Sans MS" panose="030F0702030302020204" pitchFamily="66" charset="0"/>
              </a:rPr>
              <a:t>Daftar</a:t>
            </a:r>
            <a:endParaRPr lang="en-US" sz="1600" b="1" dirty="0" smtClean="0">
              <a:latin typeface="Comic Sans MS" panose="030F0702030302020204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8" y="84221"/>
            <a:ext cx="493295" cy="4932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721895"/>
            <a:ext cx="12192000" cy="6136105"/>
          </a:xfrm>
          <a:prstGeom prst="rect">
            <a:avLst/>
          </a:prstGeom>
          <a:gradFill flip="none" rotWithShape="1">
            <a:gsLst>
              <a:gs pos="0">
                <a:srgbClr val="FF00FF"/>
              </a:gs>
              <a:gs pos="100000">
                <a:srgbClr val="00B0F0"/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2690949" cy="6858000"/>
          </a:xfrm>
          <a:prstGeom prst="rect">
            <a:avLst/>
          </a:prstGeom>
          <a:solidFill>
            <a:srgbClr val="5A57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71" y="449076"/>
            <a:ext cx="1971805" cy="85033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40932" y="84221"/>
            <a:ext cx="457200" cy="364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1257" y="1436914"/>
            <a:ext cx="2108275" cy="4624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Laman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Utama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Log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Masuk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  Murid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   Guru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Daftar</a:t>
            </a:r>
            <a:endParaRPr lang="en-MY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2" y="2400472"/>
            <a:ext cx="228600" cy="228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2" y="2812639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6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1895"/>
          </a:xfrm>
          <a:prstGeom prst="rect">
            <a:avLst/>
          </a:prstGeom>
          <a:solidFill>
            <a:srgbClr val="FFA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b="1" dirty="0">
                <a:latin typeface="Cambria" panose="02040503050406030204" pitchFamily="18" charset="0"/>
                <a:ea typeface="Cambria" panose="02040503050406030204" pitchFamily="18" charset="0"/>
              </a:rPr>
              <a:t>APLIKASI PENILAIAN SAINS KOMPUTER </a:t>
            </a:r>
            <a:r>
              <a:rPr lang="fi-FI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T4</a:t>
            </a:r>
            <a:endParaRPr lang="fi-FI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30589" y="0"/>
            <a:ext cx="2061411" cy="721895"/>
          </a:xfrm>
          <a:prstGeom prst="rect">
            <a:avLst/>
          </a:prstGeom>
          <a:solidFill>
            <a:srgbClr val="F831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Comic Sans MS" panose="030F0702030302020204" pitchFamily="66" charset="0"/>
              </a:rPr>
              <a:t>Sila</a:t>
            </a:r>
            <a:r>
              <a:rPr lang="en-US" sz="1600" b="1" dirty="0" smtClean="0">
                <a:latin typeface="Comic Sans MS" panose="030F0702030302020204" pitchFamily="66" charset="0"/>
              </a:rPr>
              <a:t> Log </a:t>
            </a:r>
            <a:r>
              <a:rPr lang="en-US" sz="1600" b="1" dirty="0" err="1" smtClean="0">
                <a:latin typeface="Comic Sans MS" panose="030F0702030302020204" pitchFamily="66" charset="0"/>
              </a:rPr>
              <a:t>Masuk</a:t>
            </a:r>
            <a:r>
              <a:rPr lang="en-US" sz="1600" b="1" dirty="0" smtClean="0">
                <a:latin typeface="Comic Sans MS" panose="030F0702030302020204" pitchFamily="66" charset="0"/>
              </a:rPr>
              <a:t> </a:t>
            </a:r>
          </a:p>
          <a:p>
            <a:pPr algn="ctr"/>
            <a:r>
              <a:rPr lang="en-US" sz="1600" b="1" dirty="0" err="1" smtClean="0">
                <a:latin typeface="Comic Sans MS" panose="030F0702030302020204" pitchFamily="66" charset="0"/>
              </a:rPr>
              <a:t>Atau</a:t>
            </a:r>
            <a:r>
              <a:rPr lang="en-US" sz="1600" b="1" dirty="0" smtClean="0">
                <a:latin typeface="Comic Sans MS" panose="030F0702030302020204" pitchFamily="66" charset="0"/>
              </a:rPr>
              <a:t> </a:t>
            </a:r>
            <a:r>
              <a:rPr lang="en-US" sz="1600" b="1" dirty="0" err="1" smtClean="0">
                <a:latin typeface="Comic Sans MS" panose="030F0702030302020204" pitchFamily="66" charset="0"/>
              </a:rPr>
              <a:t>Daftar</a:t>
            </a:r>
            <a:endParaRPr lang="en-US" sz="1600" b="1" dirty="0" smtClean="0">
              <a:latin typeface="Comic Sans MS" panose="030F0702030302020204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8" y="84221"/>
            <a:ext cx="493295" cy="4932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721895"/>
            <a:ext cx="12192000" cy="6136105"/>
          </a:xfrm>
          <a:prstGeom prst="rect">
            <a:avLst/>
          </a:prstGeom>
          <a:gradFill flip="none" rotWithShape="1">
            <a:gsLst>
              <a:gs pos="0">
                <a:srgbClr val="FF00FF"/>
              </a:gs>
              <a:gs pos="100000">
                <a:srgbClr val="00B0F0"/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Rounded Rectangle 1"/>
          <p:cNvSpPr/>
          <p:nvPr/>
        </p:nvSpPr>
        <p:spPr>
          <a:xfrm>
            <a:off x="4206240" y="1724297"/>
            <a:ext cx="3944983" cy="4010297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206240" y="2586445"/>
            <a:ext cx="3944983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85657" y="1972497"/>
            <a:ext cx="2220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mic Sans MS" panose="030F0702030302020204" pitchFamily="66" charset="0"/>
              </a:rPr>
              <a:t>Log </a:t>
            </a:r>
            <a:r>
              <a:rPr lang="en-US" sz="2000" dirty="0" err="1" smtClean="0">
                <a:latin typeface="Comic Sans MS" panose="030F0702030302020204" pitchFamily="66" charset="0"/>
              </a:rPr>
              <a:t>Masuk</a:t>
            </a:r>
            <a:r>
              <a:rPr lang="en-US" sz="2000" dirty="0" smtClean="0">
                <a:latin typeface="Comic Sans MS" panose="030F0702030302020204" pitchFamily="66" charset="0"/>
              </a:rPr>
              <a:t> Murid</a:t>
            </a:r>
            <a:endParaRPr lang="en-MY" sz="2000" dirty="0">
              <a:latin typeface="Comic Sans MS" panose="030F0702030302020204" pitchFamily="66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754880" y="3448594"/>
            <a:ext cx="300445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54880" y="3056710"/>
            <a:ext cx="22598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8080"/>
                </a:solidFill>
              </a:rPr>
              <a:t>Id Murid</a:t>
            </a:r>
            <a:endParaRPr lang="en-MY" dirty="0">
              <a:solidFill>
                <a:srgbClr val="80808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754880" y="4103524"/>
            <a:ext cx="300445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54880" y="3711640"/>
            <a:ext cx="22598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808080"/>
                </a:solidFill>
              </a:rPr>
              <a:t>Katalaluan</a:t>
            </a:r>
            <a:r>
              <a:rPr lang="en-US" dirty="0" smtClean="0">
                <a:solidFill>
                  <a:srgbClr val="808080"/>
                </a:solidFill>
              </a:rPr>
              <a:t> Murid</a:t>
            </a:r>
            <a:endParaRPr lang="en-MY" dirty="0">
              <a:solidFill>
                <a:srgbClr val="808080"/>
              </a:solidFill>
            </a:endParaRPr>
          </a:p>
        </p:txBody>
      </p:sp>
      <p:sp>
        <p:nvSpPr>
          <p:cNvPr id="24" name="Flowchart: Terminator 23"/>
          <p:cNvSpPr/>
          <p:nvPr/>
        </p:nvSpPr>
        <p:spPr>
          <a:xfrm>
            <a:off x="4859383" y="4480562"/>
            <a:ext cx="2677886" cy="470261"/>
          </a:xfrm>
          <a:prstGeom prst="flowChartTerminator">
            <a:avLst/>
          </a:prstGeom>
          <a:solidFill>
            <a:srgbClr val="2691D9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LOG MASUK</a:t>
            </a:r>
            <a:endParaRPr lang="en-MY" dirty="0">
              <a:latin typeface="Comic Sans MS" panose="030F0702030302020204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28903" y="4939661"/>
            <a:ext cx="2677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808080"/>
                </a:solidFill>
              </a:rPr>
              <a:t>Belum</a:t>
            </a:r>
            <a:r>
              <a:rPr lang="en-US" sz="1400" dirty="0" smtClean="0">
                <a:solidFill>
                  <a:srgbClr val="808080"/>
                </a:solidFill>
              </a:rPr>
              <a:t> </a:t>
            </a:r>
            <a:r>
              <a:rPr lang="en-US" sz="1400" dirty="0" err="1" smtClean="0">
                <a:solidFill>
                  <a:srgbClr val="808080"/>
                </a:solidFill>
              </a:rPr>
              <a:t>Daftar</a:t>
            </a:r>
            <a:r>
              <a:rPr lang="en-US" sz="1400" dirty="0" smtClean="0">
                <a:solidFill>
                  <a:srgbClr val="808080"/>
                </a:solidFill>
              </a:rPr>
              <a:t>? </a:t>
            </a:r>
            <a:r>
              <a:rPr lang="en-US" sz="1400" dirty="0" err="1" smtClean="0">
                <a:solidFill>
                  <a:srgbClr val="2691D9"/>
                </a:solidFill>
              </a:rPr>
              <a:t>Daftar</a:t>
            </a:r>
            <a:r>
              <a:rPr lang="en-US" sz="1400" dirty="0" smtClean="0">
                <a:solidFill>
                  <a:srgbClr val="2691D9"/>
                </a:solidFill>
              </a:rPr>
              <a:t> Sini </a:t>
            </a:r>
            <a:endParaRPr lang="en-MY" sz="1400" dirty="0">
              <a:solidFill>
                <a:srgbClr val="2691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9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1895"/>
          </a:xfrm>
          <a:prstGeom prst="rect">
            <a:avLst/>
          </a:prstGeom>
          <a:solidFill>
            <a:srgbClr val="FFA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b="1" dirty="0">
                <a:latin typeface="Cambria" panose="02040503050406030204" pitchFamily="18" charset="0"/>
                <a:ea typeface="Cambria" panose="02040503050406030204" pitchFamily="18" charset="0"/>
              </a:rPr>
              <a:t>APLIKASI PENILAIAN SAINS KOMPUTER </a:t>
            </a:r>
            <a:r>
              <a:rPr lang="fi-FI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T4</a:t>
            </a:r>
            <a:endParaRPr lang="fi-FI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30589" y="0"/>
            <a:ext cx="2061411" cy="721895"/>
          </a:xfrm>
          <a:prstGeom prst="rect">
            <a:avLst/>
          </a:prstGeom>
          <a:solidFill>
            <a:srgbClr val="F831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Comic Sans MS" panose="030F0702030302020204" pitchFamily="66" charset="0"/>
              </a:rPr>
              <a:t>Sila</a:t>
            </a:r>
            <a:r>
              <a:rPr lang="en-US" sz="1600" b="1" dirty="0" smtClean="0">
                <a:latin typeface="Comic Sans MS" panose="030F0702030302020204" pitchFamily="66" charset="0"/>
              </a:rPr>
              <a:t> Log </a:t>
            </a:r>
            <a:r>
              <a:rPr lang="en-US" sz="1600" b="1" dirty="0" err="1" smtClean="0">
                <a:latin typeface="Comic Sans MS" panose="030F0702030302020204" pitchFamily="66" charset="0"/>
              </a:rPr>
              <a:t>Masuk</a:t>
            </a:r>
            <a:r>
              <a:rPr lang="en-US" sz="1600" b="1" dirty="0" smtClean="0">
                <a:latin typeface="Comic Sans MS" panose="030F0702030302020204" pitchFamily="66" charset="0"/>
              </a:rPr>
              <a:t> </a:t>
            </a:r>
          </a:p>
          <a:p>
            <a:pPr algn="ctr"/>
            <a:r>
              <a:rPr lang="en-US" sz="1600" b="1" dirty="0" err="1" smtClean="0">
                <a:latin typeface="Comic Sans MS" panose="030F0702030302020204" pitchFamily="66" charset="0"/>
              </a:rPr>
              <a:t>Atau</a:t>
            </a:r>
            <a:r>
              <a:rPr lang="en-US" sz="1600" b="1" dirty="0" smtClean="0">
                <a:latin typeface="Comic Sans MS" panose="030F0702030302020204" pitchFamily="66" charset="0"/>
              </a:rPr>
              <a:t> </a:t>
            </a:r>
            <a:r>
              <a:rPr lang="en-US" sz="1600" b="1" dirty="0" err="1" smtClean="0">
                <a:latin typeface="Comic Sans MS" panose="030F0702030302020204" pitchFamily="66" charset="0"/>
              </a:rPr>
              <a:t>Daftar</a:t>
            </a:r>
            <a:endParaRPr lang="en-US" sz="1600" b="1" dirty="0" smtClean="0">
              <a:latin typeface="Comic Sans MS" panose="030F0702030302020204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8" y="84221"/>
            <a:ext cx="493295" cy="4932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721895"/>
            <a:ext cx="12192000" cy="6136105"/>
          </a:xfrm>
          <a:prstGeom prst="rect">
            <a:avLst/>
          </a:prstGeom>
          <a:gradFill flip="none" rotWithShape="1">
            <a:gsLst>
              <a:gs pos="0">
                <a:srgbClr val="FF00FF"/>
              </a:gs>
              <a:gs pos="100000">
                <a:srgbClr val="00B0F0"/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Rounded Rectangle 1"/>
          <p:cNvSpPr/>
          <p:nvPr/>
        </p:nvSpPr>
        <p:spPr>
          <a:xfrm>
            <a:off x="4206240" y="1724297"/>
            <a:ext cx="3944983" cy="4010297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206240" y="2586445"/>
            <a:ext cx="3944983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85657" y="1972497"/>
            <a:ext cx="2220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mic Sans MS" panose="030F0702030302020204" pitchFamily="66" charset="0"/>
              </a:rPr>
              <a:t>Log </a:t>
            </a:r>
            <a:r>
              <a:rPr lang="en-US" sz="2000" dirty="0" err="1" smtClean="0">
                <a:latin typeface="Comic Sans MS" panose="030F0702030302020204" pitchFamily="66" charset="0"/>
              </a:rPr>
              <a:t>Masuk</a:t>
            </a:r>
            <a:r>
              <a:rPr lang="en-US" sz="2000" dirty="0" smtClean="0">
                <a:latin typeface="Comic Sans MS" panose="030F0702030302020204" pitchFamily="66" charset="0"/>
              </a:rPr>
              <a:t> Guru</a:t>
            </a:r>
            <a:endParaRPr lang="en-MY" sz="2000" dirty="0">
              <a:latin typeface="Comic Sans MS" panose="030F0702030302020204" pitchFamily="66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754880" y="3448594"/>
            <a:ext cx="300445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54880" y="3056710"/>
            <a:ext cx="22598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8080"/>
                </a:solidFill>
              </a:rPr>
              <a:t>Id Guru</a:t>
            </a:r>
            <a:endParaRPr lang="en-MY" dirty="0">
              <a:solidFill>
                <a:srgbClr val="80808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754880" y="4103524"/>
            <a:ext cx="300445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54880" y="3711640"/>
            <a:ext cx="22598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808080"/>
                </a:solidFill>
              </a:rPr>
              <a:t>Katalaluan</a:t>
            </a:r>
            <a:r>
              <a:rPr lang="en-US" dirty="0" smtClean="0">
                <a:solidFill>
                  <a:srgbClr val="808080"/>
                </a:solidFill>
              </a:rPr>
              <a:t> Guru</a:t>
            </a:r>
            <a:endParaRPr lang="en-MY" dirty="0">
              <a:solidFill>
                <a:srgbClr val="808080"/>
              </a:solidFill>
            </a:endParaRPr>
          </a:p>
        </p:txBody>
      </p:sp>
      <p:sp>
        <p:nvSpPr>
          <p:cNvPr id="24" name="Flowchart: Terminator 23"/>
          <p:cNvSpPr/>
          <p:nvPr/>
        </p:nvSpPr>
        <p:spPr>
          <a:xfrm>
            <a:off x="4859383" y="4480562"/>
            <a:ext cx="2677886" cy="470261"/>
          </a:xfrm>
          <a:prstGeom prst="flowChartTerminator">
            <a:avLst/>
          </a:prstGeom>
          <a:solidFill>
            <a:srgbClr val="2691D9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LOG MASUK</a:t>
            </a:r>
            <a:endParaRPr lang="en-MY" dirty="0">
              <a:latin typeface="Comic Sans MS" panose="030F0702030302020204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28903" y="4939661"/>
            <a:ext cx="2677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808080"/>
                </a:solidFill>
              </a:rPr>
              <a:t>Belum</a:t>
            </a:r>
            <a:r>
              <a:rPr lang="en-US" sz="1400" dirty="0" smtClean="0">
                <a:solidFill>
                  <a:srgbClr val="808080"/>
                </a:solidFill>
              </a:rPr>
              <a:t> </a:t>
            </a:r>
            <a:r>
              <a:rPr lang="en-US" sz="1400" dirty="0" err="1" smtClean="0">
                <a:solidFill>
                  <a:srgbClr val="808080"/>
                </a:solidFill>
              </a:rPr>
              <a:t>Daftar</a:t>
            </a:r>
            <a:r>
              <a:rPr lang="en-US" sz="1400" dirty="0" smtClean="0">
                <a:solidFill>
                  <a:srgbClr val="808080"/>
                </a:solidFill>
              </a:rPr>
              <a:t>? </a:t>
            </a:r>
            <a:r>
              <a:rPr lang="en-US" sz="1400" dirty="0" err="1" smtClean="0">
                <a:solidFill>
                  <a:srgbClr val="2691D9"/>
                </a:solidFill>
              </a:rPr>
              <a:t>Daftar</a:t>
            </a:r>
            <a:r>
              <a:rPr lang="en-US" sz="1400" dirty="0" smtClean="0">
                <a:solidFill>
                  <a:srgbClr val="2691D9"/>
                </a:solidFill>
              </a:rPr>
              <a:t> Sini </a:t>
            </a:r>
            <a:endParaRPr lang="en-MY" sz="1400" dirty="0">
              <a:solidFill>
                <a:srgbClr val="2691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MY" dirty="0"/>
          </a:p>
        </p:txBody>
      </p:sp>
      <p:sp>
        <p:nvSpPr>
          <p:cNvPr id="4" name="Rectangle 3"/>
          <p:cNvSpPr/>
          <p:nvPr/>
        </p:nvSpPr>
        <p:spPr>
          <a:xfrm>
            <a:off x="2077453" y="2442411"/>
            <a:ext cx="8037094" cy="1973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INPUT : DAFTAR</a:t>
            </a:r>
            <a:endParaRPr lang="en-MY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79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1895"/>
          </a:xfrm>
          <a:prstGeom prst="rect">
            <a:avLst/>
          </a:prstGeom>
          <a:solidFill>
            <a:srgbClr val="FFA9CD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b="1" dirty="0">
                <a:latin typeface="Cambria" panose="02040503050406030204" pitchFamily="18" charset="0"/>
                <a:ea typeface="Cambria" panose="02040503050406030204" pitchFamily="18" charset="0"/>
              </a:rPr>
              <a:t>APLIKASI PENILAIAN SAINS KOMPUTER </a:t>
            </a:r>
            <a:r>
              <a:rPr lang="fi-FI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T4</a:t>
            </a:r>
            <a:endParaRPr lang="fi-FI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30589" y="0"/>
            <a:ext cx="2061411" cy="721895"/>
          </a:xfrm>
          <a:prstGeom prst="rect">
            <a:avLst/>
          </a:prstGeom>
          <a:solidFill>
            <a:srgbClr val="F831FF">
              <a:alpha val="30196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Comic Sans MS" panose="030F0702030302020204" pitchFamily="66" charset="0"/>
              </a:rPr>
              <a:t>Sila</a:t>
            </a:r>
            <a:r>
              <a:rPr lang="en-US" sz="1600" b="1" dirty="0" smtClean="0">
                <a:latin typeface="Comic Sans MS" panose="030F0702030302020204" pitchFamily="66" charset="0"/>
              </a:rPr>
              <a:t> Log </a:t>
            </a:r>
            <a:r>
              <a:rPr lang="en-US" sz="1600" b="1" dirty="0" err="1" smtClean="0">
                <a:latin typeface="Comic Sans MS" panose="030F0702030302020204" pitchFamily="66" charset="0"/>
              </a:rPr>
              <a:t>Masuk</a:t>
            </a:r>
            <a:r>
              <a:rPr lang="en-US" sz="1600" b="1" dirty="0" smtClean="0">
                <a:latin typeface="Comic Sans MS" panose="030F0702030302020204" pitchFamily="66" charset="0"/>
              </a:rPr>
              <a:t> </a:t>
            </a:r>
          </a:p>
          <a:p>
            <a:pPr algn="ctr"/>
            <a:r>
              <a:rPr lang="en-US" sz="1600" b="1" dirty="0" err="1" smtClean="0">
                <a:latin typeface="Comic Sans MS" panose="030F0702030302020204" pitchFamily="66" charset="0"/>
              </a:rPr>
              <a:t>Atau</a:t>
            </a:r>
            <a:r>
              <a:rPr lang="en-US" sz="1600" b="1" dirty="0" smtClean="0">
                <a:latin typeface="Comic Sans MS" panose="030F0702030302020204" pitchFamily="66" charset="0"/>
              </a:rPr>
              <a:t> </a:t>
            </a:r>
            <a:r>
              <a:rPr lang="en-US" sz="1600" b="1" dirty="0" err="1" smtClean="0">
                <a:latin typeface="Comic Sans MS" panose="030F0702030302020204" pitchFamily="66" charset="0"/>
              </a:rPr>
              <a:t>Daftar</a:t>
            </a:r>
            <a:endParaRPr lang="en-US" sz="1600" b="1" dirty="0" smtClean="0">
              <a:latin typeface="Comic Sans MS" panose="030F0702030302020204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8" y="84221"/>
            <a:ext cx="493295" cy="4932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721895"/>
            <a:ext cx="12192000" cy="6136105"/>
          </a:xfrm>
          <a:prstGeom prst="rect">
            <a:avLst/>
          </a:prstGeom>
          <a:gradFill flip="none" rotWithShape="1">
            <a:gsLst>
              <a:gs pos="0">
                <a:srgbClr val="FF00FF"/>
              </a:gs>
              <a:gs pos="100000">
                <a:srgbClr val="00B0F0"/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2690949" cy="6858000"/>
          </a:xfrm>
          <a:prstGeom prst="rect">
            <a:avLst/>
          </a:prstGeom>
          <a:solidFill>
            <a:srgbClr val="5A57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71" y="449076"/>
            <a:ext cx="1971805" cy="85033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40932" y="84221"/>
            <a:ext cx="457200" cy="364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1257" y="1436914"/>
            <a:ext cx="2108275" cy="4624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Laman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Utama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Log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Masuk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Daftar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   Murid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   Guru</a:t>
            </a:r>
            <a:endParaRPr lang="en-MY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25" y="2831374"/>
            <a:ext cx="228600" cy="228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18" y="3218493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1895"/>
          </a:xfrm>
          <a:prstGeom prst="rect">
            <a:avLst/>
          </a:prstGeom>
          <a:solidFill>
            <a:srgbClr val="FFA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b="1" dirty="0">
                <a:latin typeface="Cambria" panose="02040503050406030204" pitchFamily="18" charset="0"/>
                <a:ea typeface="Cambria" panose="02040503050406030204" pitchFamily="18" charset="0"/>
              </a:rPr>
              <a:t>APLIKASI PENILAIAN SAINS KOMPUTER </a:t>
            </a:r>
            <a:r>
              <a:rPr lang="fi-FI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T4</a:t>
            </a:r>
            <a:endParaRPr lang="fi-FI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30589" y="0"/>
            <a:ext cx="2061411" cy="721895"/>
          </a:xfrm>
          <a:prstGeom prst="rect">
            <a:avLst/>
          </a:prstGeom>
          <a:solidFill>
            <a:srgbClr val="F831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Comic Sans MS" panose="030F0702030302020204" pitchFamily="66" charset="0"/>
              </a:rPr>
              <a:t>Sila</a:t>
            </a:r>
            <a:r>
              <a:rPr lang="en-US" sz="1600" b="1" dirty="0" smtClean="0">
                <a:latin typeface="Comic Sans MS" panose="030F0702030302020204" pitchFamily="66" charset="0"/>
              </a:rPr>
              <a:t> Log </a:t>
            </a:r>
            <a:r>
              <a:rPr lang="en-US" sz="1600" b="1" dirty="0" err="1" smtClean="0">
                <a:latin typeface="Comic Sans MS" panose="030F0702030302020204" pitchFamily="66" charset="0"/>
              </a:rPr>
              <a:t>Masuk</a:t>
            </a:r>
            <a:r>
              <a:rPr lang="en-US" sz="1600" b="1" dirty="0" smtClean="0">
                <a:latin typeface="Comic Sans MS" panose="030F0702030302020204" pitchFamily="66" charset="0"/>
              </a:rPr>
              <a:t> </a:t>
            </a:r>
          </a:p>
          <a:p>
            <a:pPr algn="ctr"/>
            <a:r>
              <a:rPr lang="en-US" sz="1600" b="1" dirty="0" err="1" smtClean="0">
                <a:latin typeface="Comic Sans MS" panose="030F0702030302020204" pitchFamily="66" charset="0"/>
              </a:rPr>
              <a:t>Atau</a:t>
            </a:r>
            <a:r>
              <a:rPr lang="en-US" sz="1600" b="1" dirty="0" smtClean="0">
                <a:latin typeface="Comic Sans MS" panose="030F0702030302020204" pitchFamily="66" charset="0"/>
              </a:rPr>
              <a:t> </a:t>
            </a:r>
            <a:r>
              <a:rPr lang="en-US" sz="1600" b="1" dirty="0" err="1" smtClean="0">
                <a:latin typeface="Comic Sans MS" panose="030F0702030302020204" pitchFamily="66" charset="0"/>
              </a:rPr>
              <a:t>Daftar</a:t>
            </a:r>
            <a:endParaRPr lang="en-US" sz="1600" b="1" dirty="0" smtClean="0">
              <a:latin typeface="Comic Sans MS" panose="030F0702030302020204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8" y="84221"/>
            <a:ext cx="493295" cy="4932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721895"/>
            <a:ext cx="12192000" cy="6136105"/>
          </a:xfrm>
          <a:prstGeom prst="rect">
            <a:avLst/>
          </a:prstGeom>
          <a:gradFill flip="none" rotWithShape="1">
            <a:gsLst>
              <a:gs pos="0">
                <a:srgbClr val="FF00FF"/>
              </a:gs>
              <a:gs pos="100000">
                <a:srgbClr val="00B0F0"/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Rounded Rectangle 1"/>
          <p:cNvSpPr/>
          <p:nvPr/>
        </p:nvSpPr>
        <p:spPr>
          <a:xfrm>
            <a:off x="4206240" y="1058091"/>
            <a:ext cx="3944983" cy="530352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206240" y="1750422"/>
            <a:ext cx="3944983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85657" y="1227914"/>
            <a:ext cx="2220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Comic Sans MS" panose="030F0702030302020204" pitchFamily="66" charset="0"/>
              </a:rPr>
              <a:t>Daftar</a:t>
            </a:r>
            <a:r>
              <a:rPr lang="en-US" sz="2000" dirty="0" smtClean="0">
                <a:latin typeface="Comic Sans MS" panose="030F0702030302020204" pitchFamily="66" charset="0"/>
              </a:rPr>
              <a:t> Murid</a:t>
            </a:r>
            <a:endParaRPr lang="en-MY" sz="2000" dirty="0">
              <a:latin typeface="Comic Sans MS" panose="030F0702030302020204" pitchFamily="66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754880" y="2416628"/>
            <a:ext cx="300445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54880" y="2024744"/>
            <a:ext cx="22598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8080"/>
                </a:solidFill>
              </a:rPr>
              <a:t>Id Murid</a:t>
            </a:r>
            <a:endParaRPr lang="en-MY" dirty="0">
              <a:solidFill>
                <a:srgbClr val="80808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754880" y="3750823"/>
            <a:ext cx="300445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54880" y="3358939"/>
            <a:ext cx="22598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808080"/>
                </a:solidFill>
              </a:rPr>
              <a:t>Katalaluan</a:t>
            </a:r>
            <a:r>
              <a:rPr lang="en-US" dirty="0" smtClean="0">
                <a:solidFill>
                  <a:srgbClr val="808080"/>
                </a:solidFill>
              </a:rPr>
              <a:t> Murid</a:t>
            </a:r>
            <a:endParaRPr lang="en-MY" dirty="0">
              <a:solidFill>
                <a:srgbClr val="808080"/>
              </a:solidFill>
            </a:endParaRPr>
          </a:p>
        </p:txBody>
      </p:sp>
      <p:sp>
        <p:nvSpPr>
          <p:cNvPr id="24" name="Flowchart: Terminator 23"/>
          <p:cNvSpPr/>
          <p:nvPr/>
        </p:nvSpPr>
        <p:spPr>
          <a:xfrm>
            <a:off x="4859383" y="5042265"/>
            <a:ext cx="2677886" cy="470261"/>
          </a:xfrm>
          <a:prstGeom prst="flowChartTerminator">
            <a:avLst/>
          </a:prstGeom>
          <a:solidFill>
            <a:srgbClr val="2691D9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DAFTAR</a:t>
            </a:r>
            <a:endParaRPr lang="en-MY" dirty="0">
              <a:latin typeface="Comic Sans MS" panose="030F0702030302020204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28903" y="5605866"/>
            <a:ext cx="2677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808080"/>
                </a:solidFill>
              </a:rPr>
              <a:t>Sudah</a:t>
            </a:r>
            <a:r>
              <a:rPr lang="en-US" sz="1400" dirty="0" smtClean="0">
                <a:solidFill>
                  <a:srgbClr val="808080"/>
                </a:solidFill>
              </a:rPr>
              <a:t> Ada </a:t>
            </a:r>
            <a:r>
              <a:rPr lang="en-US" sz="1400" dirty="0" err="1" smtClean="0">
                <a:solidFill>
                  <a:srgbClr val="808080"/>
                </a:solidFill>
              </a:rPr>
              <a:t>Akaun</a:t>
            </a:r>
            <a:r>
              <a:rPr lang="en-US" sz="1400" dirty="0" smtClean="0">
                <a:solidFill>
                  <a:srgbClr val="808080"/>
                </a:solidFill>
              </a:rPr>
              <a:t>? </a:t>
            </a:r>
            <a:r>
              <a:rPr lang="en-US" sz="1400" dirty="0" smtClean="0">
                <a:solidFill>
                  <a:srgbClr val="2691D9"/>
                </a:solidFill>
              </a:rPr>
              <a:t>Log </a:t>
            </a:r>
            <a:r>
              <a:rPr lang="en-US" sz="1400" dirty="0" err="1" smtClean="0">
                <a:solidFill>
                  <a:srgbClr val="2691D9"/>
                </a:solidFill>
              </a:rPr>
              <a:t>Masuk</a:t>
            </a:r>
            <a:r>
              <a:rPr lang="en-US" sz="1400" dirty="0" smtClean="0">
                <a:solidFill>
                  <a:srgbClr val="2691D9"/>
                </a:solidFill>
              </a:rPr>
              <a:t> Sini </a:t>
            </a:r>
            <a:endParaRPr lang="en-MY" sz="1400" dirty="0">
              <a:solidFill>
                <a:srgbClr val="2691D9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754880" y="3080155"/>
            <a:ext cx="300445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54880" y="2688271"/>
            <a:ext cx="22598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8080"/>
                </a:solidFill>
              </a:rPr>
              <a:t>Nama Murid</a:t>
            </a:r>
            <a:endParaRPr lang="en-MY" dirty="0">
              <a:solidFill>
                <a:srgbClr val="80808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754880" y="4460353"/>
            <a:ext cx="300445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54879" y="4068469"/>
            <a:ext cx="30044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808080"/>
                </a:solidFill>
              </a:rPr>
              <a:t>Sila</a:t>
            </a:r>
            <a:r>
              <a:rPr lang="en-US" dirty="0" smtClean="0">
                <a:solidFill>
                  <a:srgbClr val="808080"/>
                </a:solidFill>
              </a:rPr>
              <a:t> </a:t>
            </a:r>
            <a:r>
              <a:rPr lang="en-US" dirty="0" err="1" smtClean="0">
                <a:solidFill>
                  <a:srgbClr val="808080"/>
                </a:solidFill>
              </a:rPr>
              <a:t>Pilih</a:t>
            </a:r>
            <a:r>
              <a:rPr lang="en-US" dirty="0" smtClean="0">
                <a:solidFill>
                  <a:srgbClr val="808080"/>
                </a:solidFill>
              </a:rPr>
              <a:t> </a:t>
            </a:r>
            <a:r>
              <a:rPr lang="en-US" dirty="0" err="1" smtClean="0">
                <a:solidFill>
                  <a:srgbClr val="808080"/>
                </a:solidFill>
              </a:rPr>
              <a:t>Kelas</a:t>
            </a:r>
            <a:r>
              <a:rPr lang="en-US" dirty="0" smtClean="0">
                <a:solidFill>
                  <a:srgbClr val="808080"/>
                </a:solidFill>
              </a:rPr>
              <a:t>     </a:t>
            </a:r>
            <a:r>
              <a:rPr lang="en-US" dirty="0" smtClean="0"/>
              <a:t>5 </a:t>
            </a:r>
            <a:r>
              <a:rPr lang="en-US" dirty="0" err="1" smtClean="0"/>
              <a:t>Wawasan</a:t>
            </a:r>
            <a:r>
              <a:rPr lang="en-US" dirty="0" smtClean="0"/>
              <a:t> </a:t>
            </a:r>
            <a:endParaRPr lang="en-MY" dirty="0"/>
          </a:p>
        </p:txBody>
      </p:sp>
      <p:pic>
        <p:nvPicPr>
          <p:cNvPr id="1026" name="Picture 2" descr="Drop Down Arrow Icons - Download Free Vector Icons | Noun Proje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269" y="4165362"/>
            <a:ext cx="175546" cy="17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49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1895"/>
          </a:xfrm>
          <a:prstGeom prst="rect">
            <a:avLst/>
          </a:prstGeom>
          <a:solidFill>
            <a:srgbClr val="FFA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b="1" dirty="0">
                <a:latin typeface="Cambria" panose="02040503050406030204" pitchFamily="18" charset="0"/>
                <a:ea typeface="Cambria" panose="02040503050406030204" pitchFamily="18" charset="0"/>
              </a:rPr>
              <a:t>APLIKASI PENILAIAN SAINS KOMPUTER </a:t>
            </a:r>
            <a:r>
              <a:rPr lang="fi-FI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T4</a:t>
            </a:r>
            <a:endParaRPr lang="fi-FI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30589" y="0"/>
            <a:ext cx="2061411" cy="721895"/>
          </a:xfrm>
          <a:prstGeom prst="rect">
            <a:avLst/>
          </a:prstGeom>
          <a:solidFill>
            <a:srgbClr val="F831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Comic Sans MS" panose="030F0702030302020204" pitchFamily="66" charset="0"/>
              </a:rPr>
              <a:t>Sila</a:t>
            </a:r>
            <a:r>
              <a:rPr lang="en-US" sz="1600" b="1" dirty="0" smtClean="0">
                <a:latin typeface="Comic Sans MS" panose="030F0702030302020204" pitchFamily="66" charset="0"/>
              </a:rPr>
              <a:t> Log </a:t>
            </a:r>
            <a:r>
              <a:rPr lang="en-US" sz="1600" b="1" dirty="0" err="1" smtClean="0">
                <a:latin typeface="Comic Sans MS" panose="030F0702030302020204" pitchFamily="66" charset="0"/>
              </a:rPr>
              <a:t>Masuk</a:t>
            </a:r>
            <a:r>
              <a:rPr lang="en-US" sz="1600" b="1" dirty="0" smtClean="0">
                <a:latin typeface="Comic Sans MS" panose="030F0702030302020204" pitchFamily="66" charset="0"/>
              </a:rPr>
              <a:t> </a:t>
            </a:r>
          </a:p>
          <a:p>
            <a:pPr algn="ctr"/>
            <a:r>
              <a:rPr lang="en-US" sz="1600" b="1" dirty="0" err="1" smtClean="0">
                <a:latin typeface="Comic Sans MS" panose="030F0702030302020204" pitchFamily="66" charset="0"/>
              </a:rPr>
              <a:t>Atau</a:t>
            </a:r>
            <a:r>
              <a:rPr lang="en-US" sz="1600" b="1" dirty="0" smtClean="0">
                <a:latin typeface="Comic Sans MS" panose="030F0702030302020204" pitchFamily="66" charset="0"/>
              </a:rPr>
              <a:t> </a:t>
            </a:r>
            <a:r>
              <a:rPr lang="en-US" sz="1600" b="1" dirty="0" err="1" smtClean="0">
                <a:latin typeface="Comic Sans MS" panose="030F0702030302020204" pitchFamily="66" charset="0"/>
              </a:rPr>
              <a:t>Daftar</a:t>
            </a:r>
            <a:endParaRPr lang="en-US" sz="1600" b="1" dirty="0" smtClean="0">
              <a:latin typeface="Comic Sans MS" panose="030F0702030302020204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8" y="84221"/>
            <a:ext cx="493295" cy="4932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721895"/>
            <a:ext cx="12192000" cy="6136105"/>
          </a:xfrm>
          <a:prstGeom prst="rect">
            <a:avLst/>
          </a:prstGeom>
          <a:gradFill flip="none" rotWithShape="1">
            <a:gsLst>
              <a:gs pos="0">
                <a:srgbClr val="FF00FF"/>
              </a:gs>
              <a:gs pos="100000">
                <a:srgbClr val="00B0F0"/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Rounded Rectangle 1"/>
          <p:cNvSpPr/>
          <p:nvPr/>
        </p:nvSpPr>
        <p:spPr>
          <a:xfrm>
            <a:off x="4206240" y="1628023"/>
            <a:ext cx="3944983" cy="4733587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206240" y="2364377"/>
            <a:ext cx="3944983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85657" y="1841869"/>
            <a:ext cx="2220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Comic Sans MS" panose="030F0702030302020204" pitchFamily="66" charset="0"/>
              </a:rPr>
              <a:t>Daftar</a:t>
            </a:r>
            <a:r>
              <a:rPr lang="en-US" sz="2000" dirty="0" smtClean="0">
                <a:latin typeface="Comic Sans MS" panose="030F0702030302020204" pitchFamily="66" charset="0"/>
              </a:rPr>
              <a:t> Guru</a:t>
            </a:r>
            <a:endParaRPr lang="en-MY" sz="2000" dirty="0">
              <a:latin typeface="Comic Sans MS" panose="030F0702030302020204" pitchFamily="66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754880" y="3017519"/>
            <a:ext cx="300445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54880" y="2625639"/>
            <a:ext cx="22598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8080"/>
                </a:solidFill>
              </a:rPr>
              <a:t>Id Guru</a:t>
            </a:r>
            <a:endParaRPr lang="en-MY" dirty="0">
              <a:solidFill>
                <a:srgbClr val="80808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754880" y="4573783"/>
            <a:ext cx="300445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54880" y="4181899"/>
            <a:ext cx="22598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808080"/>
                </a:solidFill>
              </a:rPr>
              <a:t>Katalaluan</a:t>
            </a:r>
            <a:r>
              <a:rPr lang="en-US" dirty="0" smtClean="0">
                <a:solidFill>
                  <a:srgbClr val="808080"/>
                </a:solidFill>
              </a:rPr>
              <a:t> Murid</a:t>
            </a:r>
            <a:endParaRPr lang="en-MY" dirty="0">
              <a:solidFill>
                <a:srgbClr val="808080"/>
              </a:solidFill>
            </a:endParaRPr>
          </a:p>
        </p:txBody>
      </p:sp>
      <p:sp>
        <p:nvSpPr>
          <p:cNvPr id="24" name="Flowchart: Terminator 23"/>
          <p:cNvSpPr/>
          <p:nvPr/>
        </p:nvSpPr>
        <p:spPr>
          <a:xfrm>
            <a:off x="4859383" y="5042265"/>
            <a:ext cx="2677886" cy="470261"/>
          </a:xfrm>
          <a:prstGeom prst="flowChartTerminator">
            <a:avLst/>
          </a:prstGeom>
          <a:solidFill>
            <a:srgbClr val="2691D9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DAFTAR</a:t>
            </a:r>
            <a:endParaRPr lang="en-MY" dirty="0">
              <a:latin typeface="Comic Sans MS" panose="030F0702030302020204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28903" y="5605866"/>
            <a:ext cx="2677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808080"/>
                </a:solidFill>
              </a:rPr>
              <a:t>Sudah</a:t>
            </a:r>
            <a:r>
              <a:rPr lang="en-US" sz="1400" dirty="0" smtClean="0">
                <a:solidFill>
                  <a:srgbClr val="808080"/>
                </a:solidFill>
              </a:rPr>
              <a:t> Ada </a:t>
            </a:r>
            <a:r>
              <a:rPr lang="en-US" sz="1400" dirty="0" err="1" smtClean="0">
                <a:solidFill>
                  <a:srgbClr val="808080"/>
                </a:solidFill>
              </a:rPr>
              <a:t>Akaun</a:t>
            </a:r>
            <a:r>
              <a:rPr lang="en-US" sz="1400" dirty="0" smtClean="0">
                <a:solidFill>
                  <a:srgbClr val="808080"/>
                </a:solidFill>
              </a:rPr>
              <a:t>? </a:t>
            </a:r>
            <a:r>
              <a:rPr lang="en-US" sz="1400" dirty="0" smtClean="0">
                <a:solidFill>
                  <a:srgbClr val="2691D9"/>
                </a:solidFill>
              </a:rPr>
              <a:t>Log </a:t>
            </a:r>
            <a:r>
              <a:rPr lang="en-US" sz="1400" dirty="0" err="1" smtClean="0">
                <a:solidFill>
                  <a:srgbClr val="2691D9"/>
                </a:solidFill>
              </a:rPr>
              <a:t>Masuk</a:t>
            </a:r>
            <a:r>
              <a:rPr lang="en-US" sz="1400" dirty="0" smtClean="0">
                <a:solidFill>
                  <a:srgbClr val="2691D9"/>
                </a:solidFill>
              </a:rPr>
              <a:t> Sini </a:t>
            </a:r>
            <a:endParaRPr lang="en-MY" sz="1400" dirty="0">
              <a:solidFill>
                <a:srgbClr val="2691D9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754880" y="3824741"/>
            <a:ext cx="300445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54880" y="3432857"/>
            <a:ext cx="22598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8080"/>
                </a:solidFill>
              </a:rPr>
              <a:t>Nama Murid</a:t>
            </a:r>
            <a:endParaRPr lang="en-MY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57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</TotalTime>
  <Words>655</Words>
  <Application>Microsoft Office PowerPoint</Application>
  <PresentationFormat>Widescreen</PresentationFormat>
  <Paragraphs>294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</vt:lpstr>
      <vt:lpstr>Comic Sans MS</vt:lpstr>
      <vt:lpstr>Courier New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Tee Qi Jing</dc:creator>
  <cp:lastModifiedBy>Tee Qi Jing</cp:lastModifiedBy>
  <cp:revision>42</cp:revision>
  <dcterms:created xsi:type="dcterms:W3CDTF">2020-10-23T15:08:50Z</dcterms:created>
  <dcterms:modified xsi:type="dcterms:W3CDTF">2021-09-11T07:52:59Z</dcterms:modified>
</cp:coreProperties>
</file>