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>
        <p:scale>
          <a:sx n="119" d="100"/>
          <a:sy n="119" d="100"/>
        </p:scale>
        <p:origin x="84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CC1E-CDB2-4280-BEAF-1AB9B16459D7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58455-0532-43BC-B677-5DADC7B84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092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58455-0532-43BC-B677-5DADC7B840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016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25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6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827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74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25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80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42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83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53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2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80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5D28-245F-4EA6-8902-39F20C14C410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D50E-9443-4BC0-B0F5-E69A2B75D9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667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905" y="2324101"/>
            <a:ext cx="66424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GURU</a:t>
            </a:r>
            <a:endParaRPr lang="en-MY" sz="1000" dirty="0"/>
          </a:p>
        </p:txBody>
      </p:sp>
      <p:sp>
        <p:nvSpPr>
          <p:cNvPr id="6" name="Oval 5"/>
          <p:cNvSpPr/>
          <p:nvPr/>
        </p:nvSpPr>
        <p:spPr>
          <a:xfrm>
            <a:off x="83229" y="2295526"/>
            <a:ext cx="1665734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NamaGuru</a:t>
            </a:r>
            <a:endParaRPr lang="en-MY" sz="1000" dirty="0"/>
          </a:p>
        </p:txBody>
      </p:sp>
      <p:sp>
        <p:nvSpPr>
          <p:cNvPr id="7" name="Oval 6"/>
          <p:cNvSpPr/>
          <p:nvPr/>
        </p:nvSpPr>
        <p:spPr>
          <a:xfrm>
            <a:off x="628649" y="3400425"/>
            <a:ext cx="1801730" cy="66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KatalaluanGuru</a:t>
            </a:r>
            <a:endParaRPr lang="en-MY" sz="1000" dirty="0"/>
          </a:p>
        </p:txBody>
      </p:sp>
      <p:cxnSp>
        <p:nvCxnSpPr>
          <p:cNvPr id="11" name="Straight Connector 10"/>
          <p:cNvCxnSpPr>
            <a:stCxn id="4" idx="1"/>
            <a:endCxn id="6" idx="6"/>
          </p:cNvCxnSpPr>
          <p:nvPr/>
        </p:nvCxnSpPr>
        <p:spPr>
          <a:xfrm flipH="1">
            <a:off x="1748963" y="2581276"/>
            <a:ext cx="310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 flipH="1">
            <a:off x="1529514" y="2838451"/>
            <a:ext cx="862514" cy="56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3037774" y="2249798"/>
            <a:ext cx="2152649" cy="6749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Menghasilkan</a:t>
            </a:r>
            <a:endParaRPr lang="en-MY" sz="1000" dirty="0"/>
          </a:p>
        </p:txBody>
      </p:sp>
      <p:sp>
        <p:nvSpPr>
          <p:cNvPr id="15" name="Rectangle 14"/>
          <p:cNvSpPr/>
          <p:nvPr/>
        </p:nvSpPr>
        <p:spPr>
          <a:xfrm>
            <a:off x="5429247" y="2324101"/>
            <a:ext cx="12001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SOALAN</a:t>
            </a:r>
            <a:endParaRPr lang="en-MY" sz="1000" dirty="0"/>
          </a:p>
        </p:txBody>
      </p:sp>
      <p:cxnSp>
        <p:nvCxnSpPr>
          <p:cNvPr id="17" name="Straight Connector 16"/>
          <p:cNvCxnSpPr>
            <a:stCxn id="4" idx="3"/>
            <a:endCxn id="14" idx="1"/>
          </p:cNvCxnSpPr>
          <p:nvPr/>
        </p:nvCxnSpPr>
        <p:spPr>
          <a:xfrm>
            <a:off x="2724150" y="2581276"/>
            <a:ext cx="313624" cy="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  <a:endCxn id="15" idx="1"/>
          </p:cNvCxnSpPr>
          <p:nvPr/>
        </p:nvCxnSpPr>
        <p:spPr>
          <a:xfrm flipV="1">
            <a:off x="5190423" y="2581276"/>
            <a:ext cx="238824" cy="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958546" y="3298434"/>
            <a:ext cx="118271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NamaTopik</a:t>
            </a:r>
            <a:endParaRPr lang="en-MY" sz="1000" dirty="0"/>
          </a:p>
        </p:txBody>
      </p:sp>
      <p:cxnSp>
        <p:nvCxnSpPr>
          <p:cNvPr id="26" name="Straight Connector 25"/>
          <p:cNvCxnSpPr>
            <a:stCxn id="132" idx="2"/>
            <a:endCxn id="24" idx="0"/>
          </p:cNvCxnSpPr>
          <p:nvPr/>
        </p:nvCxnSpPr>
        <p:spPr>
          <a:xfrm>
            <a:off x="9887811" y="2839808"/>
            <a:ext cx="662093" cy="45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29247" y="950120"/>
            <a:ext cx="1200150" cy="33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MURID</a:t>
            </a:r>
            <a:endParaRPr lang="en-MY" sz="1200" dirty="0"/>
          </a:p>
        </p:txBody>
      </p:sp>
      <p:sp>
        <p:nvSpPr>
          <p:cNvPr id="33" name="Diamond 32"/>
          <p:cNvSpPr/>
          <p:nvPr/>
        </p:nvSpPr>
        <p:spPr>
          <a:xfrm>
            <a:off x="5162546" y="1478757"/>
            <a:ext cx="1733552" cy="6334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Menjawab</a:t>
            </a:r>
            <a:endParaRPr lang="en-MY" sz="1000" dirty="0"/>
          </a:p>
        </p:txBody>
      </p:sp>
      <p:sp>
        <p:nvSpPr>
          <p:cNvPr id="35" name="Oval 34"/>
          <p:cNvSpPr/>
          <p:nvPr/>
        </p:nvSpPr>
        <p:spPr>
          <a:xfrm>
            <a:off x="5259310" y="112238"/>
            <a:ext cx="1215284" cy="249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NamaMurid</a:t>
            </a:r>
            <a:endParaRPr lang="en-MY" sz="1000" dirty="0"/>
          </a:p>
        </p:txBody>
      </p:sp>
      <p:sp>
        <p:nvSpPr>
          <p:cNvPr id="37" name="Oval 36"/>
          <p:cNvSpPr/>
          <p:nvPr/>
        </p:nvSpPr>
        <p:spPr>
          <a:xfrm>
            <a:off x="10105681" y="339505"/>
            <a:ext cx="1141577" cy="34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NamaKelas</a:t>
            </a:r>
            <a:endParaRPr lang="en-MY" sz="1000" dirty="0"/>
          </a:p>
        </p:txBody>
      </p:sp>
      <p:sp>
        <p:nvSpPr>
          <p:cNvPr id="38" name="Oval 37"/>
          <p:cNvSpPr/>
          <p:nvPr/>
        </p:nvSpPr>
        <p:spPr>
          <a:xfrm>
            <a:off x="6701743" y="88233"/>
            <a:ext cx="1489437" cy="38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KatalaluanMurid</a:t>
            </a:r>
            <a:endParaRPr lang="en-MY" sz="1000" dirty="0"/>
          </a:p>
        </p:txBody>
      </p:sp>
      <p:cxnSp>
        <p:nvCxnSpPr>
          <p:cNvPr id="42" name="Straight Connector 41"/>
          <p:cNvCxnSpPr>
            <a:stCxn id="35" idx="4"/>
            <a:endCxn id="32" idx="0"/>
          </p:cNvCxnSpPr>
          <p:nvPr/>
        </p:nvCxnSpPr>
        <p:spPr>
          <a:xfrm>
            <a:off x="5866952" y="361330"/>
            <a:ext cx="162370" cy="58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0"/>
            <a:endCxn id="38" idx="3"/>
          </p:cNvCxnSpPr>
          <p:nvPr/>
        </p:nvCxnSpPr>
        <p:spPr>
          <a:xfrm flipV="1">
            <a:off x="6029322" y="414094"/>
            <a:ext cx="890544" cy="53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2" idx="0"/>
            <a:endCxn id="37" idx="4"/>
          </p:cNvCxnSpPr>
          <p:nvPr/>
        </p:nvCxnSpPr>
        <p:spPr>
          <a:xfrm flipV="1">
            <a:off x="9505606" y="682107"/>
            <a:ext cx="1170864" cy="25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2"/>
            <a:endCxn id="15" idx="0"/>
          </p:cNvCxnSpPr>
          <p:nvPr/>
        </p:nvCxnSpPr>
        <p:spPr>
          <a:xfrm>
            <a:off x="6029322" y="2112171"/>
            <a:ext cx="0" cy="21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2"/>
            <a:endCxn id="33" idx="0"/>
          </p:cNvCxnSpPr>
          <p:nvPr/>
        </p:nvCxnSpPr>
        <p:spPr>
          <a:xfrm>
            <a:off x="6029322" y="1284688"/>
            <a:ext cx="0" cy="19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710448" y="3322801"/>
            <a:ext cx="799097" cy="29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/>
              <a:t>IdTopik</a:t>
            </a:r>
            <a:endParaRPr lang="en-MY" sz="1000" u="sng" dirty="0"/>
          </a:p>
        </p:txBody>
      </p:sp>
      <p:cxnSp>
        <p:nvCxnSpPr>
          <p:cNvPr id="20" name="Straight Connector 19"/>
          <p:cNvCxnSpPr>
            <a:stCxn id="132" idx="2"/>
            <a:endCxn id="16" idx="0"/>
          </p:cNvCxnSpPr>
          <p:nvPr/>
        </p:nvCxnSpPr>
        <p:spPr>
          <a:xfrm flipH="1">
            <a:off x="9109997" y="2839808"/>
            <a:ext cx="777814" cy="48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1691" y="3006839"/>
            <a:ext cx="1189145" cy="318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Jawapan</a:t>
            </a:r>
            <a:endParaRPr lang="en-MY" sz="1000" dirty="0"/>
          </a:p>
        </p:txBody>
      </p:sp>
      <p:cxnSp>
        <p:nvCxnSpPr>
          <p:cNvPr id="31" name="Straight Connector 30"/>
          <p:cNvCxnSpPr>
            <a:stCxn id="15" idx="2"/>
            <a:endCxn id="28" idx="7"/>
          </p:cNvCxnSpPr>
          <p:nvPr/>
        </p:nvCxnSpPr>
        <p:spPr>
          <a:xfrm flipH="1">
            <a:off x="4156690" y="2838451"/>
            <a:ext cx="1872632" cy="21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937880" y="1435334"/>
            <a:ext cx="966345" cy="21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Tarikh</a:t>
            </a:r>
            <a:endParaRPr lang="en-MY" sz="1000" dirty="0"/>
          </a:p>
        </p:txBody>
      </p:sp>
      <p:cxnSp>
        <p:nvCxnSpPr>
          <p:cNvPr id="43" name="Straight Connector 42"/>
          <p:cNvCxnSpPr>
            <a:stCxn id="33" idx="1"/>
            <a:endCxn id="39" idx="6"/>
          </p:cNvCxnSpPr>
          <p:nvPr/>
        </p:nvCxnSpPr>
        <p:spPr>
          <a:xfrm flipH="1" flipV="1">
            <a:off x="4904225" y="1542377"/>
            <a:ext cx="258321" cy="25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21892" y="2211049"/>
            <a:ext cx="29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MY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928651" y="2253376"/>
            <a:ext cx="1271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</a:t>
            </a:r>
            <a:endParaRPr lang="en-MY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91936" y="1249682"/>
            <a:ext cx="1189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MY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640377" y="2095025"/>
            <a:ext cx="868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</a:t>
            </a:r>
            <a:endParaRPr lang="en-MY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602553" y="2183359"/>
            <a:ext cx="944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MY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23824" y="114900"/>
            <a:ext cx="336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Lampiran</a:t>
            </a:r>
            <a:r>
              <a:rPr lang="en-US" u="sng" dirty="0"/>
              <a:t> </a:t>
            </a:r>
            <a:r>
              <a:rPr lang="en-US" u="sng" dirty="0" err="1"/>
              <a:t>Gambar</a:t>
            </a:r>
            <a:r>
              <a:rPr lang="en-US" u="sng" dirty="0"/>
              <a:t> Rajah </a:t>
            </a:r>
            <a:r>
              <a:rPr lang="en-US" u="sng" dirty="0" err="1"/>
              <a:t>Perhubungan</a:t>
            </a:r>
            <a:r>
              <a:rPr lang="en-US" u="sng" dirty="0"/>
              <a:t> </a:t>
            </a:r>
            <a:r>
              <a:rPr lang="en-US" u="sng" dirty="0" err="1"/>
              <a:t>Entiti</a:t>
            </a:r>
            <a:r>
              <a:rPr lang="en-US" u="sng" dirty="0"/>
              <a:t>(ERD)</a:t>
            </a:r>
            <a:endParaRPr lang="en-MY" u="sng" dirty="0"/>
          </a:p>
        </p:txBody>
      </p:sp>
      <p:sp>
        <p:nvSpPr>
          <p:cNvPr id="2" name="Oval 1"/>
          <p:cNvSpPr/>
          <p:nvPr/>
        </p:nvSpPr>
        <p:spPr>
          <a:xfrm>
            <a:off x="628649" y="1275582"/>
            <a:ext cx="1763378" cy="748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/>
              <a:t>IdGuru</a:t>
            </a:r>
            <a:endParaRPr lang="en-MY" sz="1000" u="sng" dirty="0"/>
          </a:p>
        </p:txBody>
      </p:sp>
      <p:sp>
        <p:nvSpPr>
          <p:cNvPr id="3" name="Oval 2"/>
          <p:cNvSpPr/>
          <p:nvPr/>
        </p:nvSpPr>
        <p:spPr>
          <a:xfrm>
            <a:off x="4326304" y="160046"/>
            <a:ext cx="899697" cy="358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/>
              <a:t>IdMurid</a:t>
            </a:r>
            <a:endParaRPr lang="en-MY" sz="1000" u="sng" dirty="0"/>
          </a:p>
        </p:txBody>
      </p:sp>
      <p:cxnSp>
        <p:nvCxnSpPr>
          <p:cNvPr id="46" name="Straight Connector 45"/>
          <p:cNvCxnSpPr>
            <a:stCxn id="3" idx="5"/>
            <a:endCxn id="32" idx="0"/>
          </p:cNvCxnSpPr>
          <p:nvPr/>
        </p:nvCxnSpPr>
        <p:spPr>
          <a:xfrm>
            <a:off x="5094243" y="466402"/>
            <a:ext cx="935079" cy="48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654669" y="120320"/>
            <a:ext cx="1266135" cy="228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/>
              <a:t>IdKelas</a:t>
            </a:r>
            <a:endParaRPr lang="en-MY" sz="1000" u="sng" dirty="0"/>
          </a:p>
        </p:txBody>
      </p:sp>
      <p:cxnSp>
        <p:nvCxnSpPr>
          <p:cNvPr id="9" name="Straight Connector 8"/>
          <p:cNvCxnSpPr>
            <a:stCxn id="72" idx="0"/>
            <a:endCxn id="5" idx="4"/>
          </p:cNvCxnSpPr>
          <p:nvPr/>
        </p:nvCxnSpPr>
        <p:spPr>
          <a:xfrm flipH="1" flipV="1">
            <a:off x="9287737" y="348679"/>
            <a:ext cx="217869" cy="59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021599" y="3356711"/>
            <a:ext cx="1092499" cy="30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PilihanA</a:t>
            </a:r>
            <a:endParaRPr lang="en-MY" sz="1000" dirty="0"/>
          </a:p>
        </p:txBody>
      </p:sp>
      <p:cxnSp>
        <p:nvCxnSpPr>
          <p:cNvPr id="123" name="Straight Connector 122"/>
          <p:cNvCxnSpPr>
            <a:stCxn id="121" idx="7"/>
            <a:endCxn id="15" idx="2"/>
          </p:cNvCxnSpPr>
          <p:nvPr/>
        </p:nvCxnSpPr>
        <p:spPr>
          <a:xfrm flipV="1">
            <a:off x="3954105" y="2838451"/>
            <a:ext cx="2075217" cy="56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244659" y="3740748"/>
            <a:ext cx="891574" cy="30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PilihanB</a:t>
            </a:r>
            <a:endParaRPr lang="en-MY" sz="1000" dirty="0"/>
          </a:p>
        </p:txBody>
      </p:sp>
      <p:cxnSp>
        <p:nvCxnSpPr>
          <p:cNvPr id="127" name="Straight Connector 126"/>
          <p:cNvCxnSpPr>
            <a:stCxn id="125" idx="0"/>
            <a:endCxn id="15" idx="2"/>
          </p:cNvCxnSpPr>
          <p:nvPr/>
        </p:nvCxnSpPr>
        <p:spPr>
          <a:xfrm flipV="1">
            <a:off x="3690446" y="2838451"/>
            <a:ext cx="2338876" cy="90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3231687" y="4265527"/>
            <a:ext cx="849833" cy="3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PilihanC</a:t>
            </a:r>
            <a:endParaRPr lang="en-MY" sz="1000" dirty="0"/>
          </a:p>
        </p:txBody>
      </p:sp>
      <p:cxnSp>
        <p:nvCxnSpPr>
          <p:cNvPr id="131" name="Straight Connector 130"/>
          <p:cNvCxnSpPr>
            <a:stCxn id="15" idx="2"/>
            <a:endCxn id="129" idx="0"/>
          </p:cNvCxnSpPr>
          <p:nvPr/>
        </p:nvCxnSpPr>
        <p:spPr>
          <a:xfrm flipH="1">
            <a:off x="3656604" y="2838451"/>
            <a:ext cx="2372718" cy="142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286550" y="3648546"/>
            <a:ext cx="1007348" cy="314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/>
              <a:t>IdSoalan</a:t>
            </a:r>
            <a:endParaRPr lang="en-MY" sz="1000" u="sng" dirty="0"/>
          </a:p>
        </p:txBody>
      </p:sp>
      <p:cxnSp>
        <p:nvCxnSpPr>
          <p:cNvPr id="137" name="Straight Connector 136"/>
          <p:cNvCxnSpPr>
            <a:stCxn id="135" idx="0"/>
            <a:endCxn id="15" idx="2"/>
          </p:cNvCxnSpPr>
          <p:nvPr/>
        </p:nvCxnSpPr>
        <p:spPr>
          <a:xfrm flipH="1" flipV="1">
            <a:off x="6029322" y="2838451"/>
            <a:ext cx="760902" cy="81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6975422" y="3211244"/>
            <a:ext cx="1210903" cy="312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NamaSoalan</a:t>
            </a:r>
            <a:endParaRPr lang="en-MY" sz="1000" dirty="0"/>
          </a:p>
        </p:txBody>
      </p:sp>
      <p:cxnSp>
        <p:nvCxnSpPr>
          <p:cNvPr id="140" name="Straight Connector 139"/>
          <p:cNvCxnSpPr>
            <a:stCxn id="15" idx="2"/>
            <a:endCxn id="138" idx="1"/>
          </p:cNvCxnSpPr>
          <p:nvPr/>
        </p:nvCxnSpPr>
        <p:spPr>
          <a:xfrm>
            <a:off x="6029322" y="2838451"/>
            <a:ext cx="1123433" cy="41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2" idx="4"/>
            <a:endCxn id="4" idx="1"/>
          </p:cNvCxnSpPr>
          <p:nvPr/>
        </p:nvCxnSpPr>
        <p:spPr>
          <a:xfrm>
            <a:off x="1510338" y="2024064"/>
            <a:ext cx="549567" cy="5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3440759" y="4710522"/>
            <a:ext cx="994241" cy="339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PilihanD</a:t>
            </a:r>
            <a:endParaRPr lang="en-MY" sz="1000" dirty="0"/>
          </a:p>
        </p:txBody>
      </p:sp>
      <p:cxnSp>
        <p:nvCxnSpPr>
          <p:cNvPr id="165" name="Straight Connector 164"/>
          <p:cNvCxnSpPr>
            <a:stCxn id="15" idx="2"/>
            <a:endCxn id="160" idx="0"/>
          </p:cNvCxnSpPr>
          <p:nvPr/>
        </p:nvCxnSpPr>
        <p:spPr>
          <a:xfrm flipH="1">
            <a:off x="3937880" y="2838451"/>
            <a:ext cx="2091442" cy="187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581907" y="1531880"/>
            <a:ext cx="1068904" cy="22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Kebenaran</a:t>
            </a:r>
            <a:endParaRPr lang="en-MY" sz="1000" dirty="0"/>
          </a:p>
        </p:txBody>
      </p:sp>
      <p:cxnSp>
        <p:nvCxnSpPr>
          <p:cNvPr id="10" name="Straight Connector 9"/>
          <p:cNvCxnSpPr>
            <a:stCxn id="68" idx="2"/>
            <a:endCxn id="33" idx="3"/>
          </p:cNvCxnSpPr>
          <p:nvPr/>
        </p:nvCxnSpPr>
        <p:spPr>
          <a:xfrm flipH="1">
            <a:off x="6896098" y="1645977"/>
            <a:ext cx="685809" cy="149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905531" y="941046"/>
            <a:ext cx="1200150" cy="33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KELAS</a:t>
            </a:r>
            <a:endParaRPr lang="en-MY" sz="1200" dirty="0"/>
          </a:p>
        </p:txBody>
      </p:sp>
      <p:cxnSp>
        <p:nvCxnSpPr>
          <p:cNvPr id="21" name="Straight Connector 20"/>
          <p:cNvCxnSpPr>
            <a:stCxn id="32" idx="3"/>
            <a:endCxn id="45" idx="1"/>
          </p:cNvCxnSpPr>
          <p:nvPr/>
        </p:nvCxnSpPr>
        <p:spPr>
          <a:xfrm flipV="1">
            <a:off x="6629397" y="1109736"/>
            <a:ext cx="226481" cy="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6855878" y="908313"/>
            <a:ext cx="1659487" cy="4028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Mempunyai</a:t>
            </a:r>
            <a:endParaRPr lang="en-MY" sz="1000" dirty="0"/>
          </a:p>
        </p:txBody>
      </p:sp>
      <p:cxnSp>
        <p:nvCxnSpPr>
          <p:cNvPr id="56" name="Straight Connector 55"/>
          <p:cNvCxnSpPr>
            <a:stCxn id="45" idx="3"/>
            <a:endCxn id="72" idx="1"/>
          </p:cNvCxnSpPr>
          <p:nvPr/>
        </p:nvCxnSpPr>
        <p:spPr>
          <a:xfrm flipV="1">
            <a:off x="8515365" y="1108330"/>
            <a:ext cx="390166" cy="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7614513" y="2098217"/>
            <a:ext cx="1271380" cy="21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PilihanMurid</a:t>
            </a:r>
            <a:endParaRPr lang="en-MY" sz="1000" dirty="0"/>
          </a:p>
        </p:txBody>
      </p:sp>
      <p:cxnSp>
        <p:nvCxnSpPr>
          <p:cNvPr id="101" name="Straight Connector 100"/>
          <p:cNvCxnSpPr>
            <a:stCxn id="33" idx="3"/>
            <a:endCxn id="116" idx="2"/>
          </p:cNvCxnSpPr>
          <p:nvPr/>
        </p:nvCxnSpPr>
        <p:spPr>
          <a:xfrm>
            <a:off x="6896098" y="1795464"/>
            <a:ext cx="718415" cy="40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287736" y="2325458"/>
            <a:ext cx="12001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TOPIK</a:t>
            </a:r>
            <a:endParaRPr lang="en-MY" sz="1000" dirty="0"/>
          </a:p>
        </p:txBody>
      </p:sp>
      <p:cxnSp>
        <p:nvCxnSpPr>
          <p:cNvPr id="133" name="Straight Connector 132"/>
          <p:cNvCxnSpPr>
            <a:stCxn id="15" idx="3"/>
            <a:endCxn id="134" idx="1"/>
          </p:cNvCxnSpPr>
          <p:nvPr/>
        </p:nvCxnSpPr>
        <p:spPr>
          <a:xfrm flipV="1">
            <a:off x="6629397" y="2577713"/>
            <a:ext cx="282770" cy="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6912167" y="2376290"/>
            <a:ext cx="1659487" cy="4028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Mempunyai</a:t>
            </a:r>
            <a:endParaRPr lang="en-MY" sz="1000" dirty="0"/>
          </a:p>
        </p:txBody>
      </p:sp>
      <p:cxnSp>
        <p:nvCxnSpPr>
          <p:cNvPr id="136" name="Straight Connector 135"/>
          <p:cNvCxnSpPr>
            <a:stCxn id="134" idx="3"/>
            <a:endCxn id="132" idx="1"/>
          </p:cNvCxnSpPr>
          <p:nvPr/>
        </p:nvCxnSpPr>
        <p:spPr>
          <a:xfrm>
            <a:off x="8571654" y="2577713"/>
            <a:ext cx="716082" cy="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1037"/>
              </p:ext>
            </p:extLst>
          </p:nvPr>
        </p:nvGraphicFramePr>
        <p:xfrm>
          <a:off x="6855878" y="4088403"/>
          <a:ext cx="5218811" cy="211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07"/>
                <a:gridCol w="4384404"/>
              </a:tblGrid>
              <a:tr h="220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ENTITI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ATRIBUT</a:t>
                      </a:r>
                      <a:endParaRPr lang="en-MY" sz="10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MURID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IdMurid</a:t>
                      </a:r>
                      <a:r>
                        <a:rPr lang="en-US" sz="1000" dirty="0" smtClean="0"/>
                        <a:t>&lt;KP&gt;, </a:t>
                      </a:r>
                      <a:r>
                        <a:rPr lang="en-US" sz="1000" dirty="0" err="1" smtClean="0"/>
                        <a:t>NamaMurid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KatalaluanMurid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IdKelas</a:t>
                      </a:r>
                      <a:r>
                        <a:rPr lang="en-US" sz="1000" baseline="0" dirty="0" smtClean="0"/>
                        <a:t>&lt;KA&gt;</a:t>
                      </a:r>
                      <a:endParaRPr lang="en-MY" sz="10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GURU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IdGuru</a:t>
                      </a:r>
                      <a:r>
                        <a:rPr lang="en-US" sz="1000" dirty="0" smtClean="0"/>
                        <a:t>&lt;KP&gt;,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NamaGuru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KatalaluanGuru</a:t>
                      </a:r>
                      <a:endParaRPr lang="en-MY" sz="10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TOPIK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IdTopik</a:t>
                      </a:r>
                      <a:r>
                        <a:rPr lang="en-US" sz="1000" dirty="0" smtClean="0"/>
                        <a:t>&lt;KP&gt;, </a:t>
                      </a:r>
                      <a:r>
                        <a:rPr lang="en-US" sz="1000" dirty="0" err="1" smtClean="0"/>
                        <a:t>NamaTopik</a:t>
                      </a:r>
                      <a:endParaRPr lang="en-MY" sz="1000" dirty="0"/>
                    </a:p>
                  </a:txBody>
                  <a:tcPr/>
                </a:tc>
              </a:tr>
              <a:tr h="3583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SOALAN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IdSoalan</a:t>
                      </a:r>
                      <a:r>
                        <a:rPr lang="en-US" sz="1000" dirty="0" smtClean="0"/>
                        <a:t>&lt;KP&gt;, </a:t>
                      </a:r>
                      <a:r>
                        <a:rPr lang="en-US" sz="1000" dirty="0" err="1" smtClean="0"/>
                        <a:t>NamaSoalan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Jawapan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PilihanA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PilihanB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PilihanC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PilihanD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IdTopik</a:t>
                      </a:r>
                      <a:r>
                        <a:rPr lang="en-US" sz="1000" baseline="0" dirty="0" smtClean="0"/>
                        <a:t>&lt;KA&gt;, </a:t>
                      </a:r>
                      <a:r>
                        <a:rPr lang="en-US" sz="1000" baseline="0" dirty="0" err="1" smtClean="0"/>
                        <a:t>IdGuru</a:t>
                      </a:r>
                      <a:r>
                        <a:rPr lang="en-US" sz="1000" baseline="0" dirty="0" smtClean="0"/>
                        <a:t>&lt;KA&gt;</a:t>
                      </a:r>
                      <a:endParaRPr lang="en-MY" sz="1000" dirty="0"/>
                    </a:p>
                  </a:txBody>
                  <a:tcPr/>
                </a:tc>
              </a:tr>
              <a:tr h="27951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KELAS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IdKelas</a:t>
                      </a:r>
                      <a:r>
                        <a:rPr lang="en-US" sz="1000" dirty="0" smtClean="0"/>
                        <a:t>&lt;KP&gt;, </a:t>
                      </a:r>
                      <a:r>
                        <a:rPr lang="en-US" sz="1000" dirty="0" err="1" smtClean="0"/>
                        <a:t>NamaKelas</a:t>
                      </a:r>
                      <a:endParaRPr lang="en-MY" sz="1000" dirty="0"/>
                    </a:p>
                  </a:txBody>
                  <a:tcPr/>
                </a:tc>
              </a:tr>
              <a:tr h="3583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KEPUTUSAN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IdMurid</a:t>
                      </a:r>
                      <a:r>
                        <a:rPr lang="en-US" sz="1000" dirty="0" smtClean="0"/>
                        <a:t>&lt;KP&gt;&lt;KA&gt;, </a:t>
                      </a:r>
                      <a:r>
                        <a:rPr lang="en-US" sz="1000" dirty="0" err="1" smtClean="0"/>
                        <a:t>IdSoalan</a:t>
                      </a:r>
                      <a:r>
                        <a:rPr lang="en-US" sz="1000" dirty="0" smtClean="0"/>
                        <a:t>&lt;KP&gt;&lt;KA&gt;, </a:t>
                      </a:r>
                      <a:r>
                        <a:rPr lang="en-US" sz="1000" dirty="0" err="1" smtClean="0"/>
                        <a:t>PilihanMurid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Kebenaran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Tarikh</a:t>
                      </a:r>
                      <a:endParaRPr lang="en-MY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8939761" y="2208610"/>
            <a:ext cx="944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MY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615109" y="785686"/>
            <a:ext cx="944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MY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8602568" y="785686"/>
            <a:ext cx="944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MY" sz="1000" dirty="0"/>
          </a:p>
        </p:txBody>
      </p:sp>
      <p:sp>
        <p:nvSpPr>
          <p:cNvPr id="74" name="Oval 73"/>
          <p:cNvSpPr/>
          <p:nvPr/>
        </p:nvSpPr>
        <p:spPr>
          <a:xfrm>
            <a:off x="4246239" y="682107"/>
            <a:ext cx="899697" cy="358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dotted" dirty="0" err="1" smtClean="0"/>
              <a:t>IdKelas</a:t>
            </a:r>
            <a:endParaRPr lang="en-MY" sz="1000" u="dotted" dirty="0"/>
          </a:p>
        </p:txBody>
      </p:sp>
      <p:cxnSp>
        <p:nvCxnSpPr>
          <p:cNvPr id="75" name="Straight Connector 74"/>
          <p:cNvCxnSpPr>
            <a:stCxn id="74" idx="6"/>
            <a:endCxn id="32" idx="1"/>
          </p:cNvCxnSpPr>
          <p:nvPr/>
        </p:nvCxnSpPr>
        <p:spPr>
          <a:xfrm>
            <a:off x="5145936" y="861566"/>
            <a:ext cx="283311" cy="25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456633" y="4918054"/>
            <a:ext cx="799097" cy="29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dotted" dirty="0" err="1" smtClean="0"/>
              <a:t>IdTopik</a:t>
            </a:r>
            <a:endParaRPr lang="en-MY" sz="1000" u="dotted" dirty="0"/>
          </a:p>
        </p:txBody>
      </p:sp>
      <p:cxnSp>
        <p:nvCxnSpPr>
          <p:cNvPr id="78" name="Straight Connector 77"/>
          <p:cNvCxnSpPr>
            <a:stCxn id="15" idx="2"/>
            <a:endCxn id="76" idx="0"/>
          </p:cNvCxnSpPr>
          <p:nvPr/>
        </p:nvCxnSpPr>
        <p:spPr>
          <a:xfrm flipH="1">
            <a:off x="4856182" y="2838451"/>
            <a:ext cx="1173140" cy="207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627224" y="4870429"/>
            <a:ext cx="799097" cy="29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dotted" dirty="0" err="1" smtClean="0"/>
              <a:t>IdGuru</a:t>
            </a:r>
            <a:endParaRPr lang="en-MY" sz="1000" u="dotted" dirty="0"/>
          </a:p>
        </p:txBody>
      </p:sp>
      <p:cxnSp>
        <p:nvCxnSpPr>
          <p:cNvPr id="86" name="Straight Connector 85"/>
          <p:cNvCxnSpPr>
            <a:stCxn id="15" idx="2"/>
            <a:endCxn id="85" idx="0"/>
          </p:cNvCxnSpPr>
          <p:nvPr/>
        </p:nvCxnSpPr>
        <p:spPr>
          <a:xfrm flipH="1">
            <a:off x="6026773" y="2838451"/>
            <a:ext cx="2549" cy="203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105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 Qi Jing</dc:creator>
  <cp:lastModifiedBy>Tee Qi Jing</cp:lastModifiedBy>
  <cp:revision>28</cp:revision>
  <dcterms:created xsi:type="dcterms:W3CDTF">2020-10-21T09:29:49Z</dcterms:created>
  <dcterms:modified xsi:type="dcterms:W3CDTF">2021-09-29T00:14:27Z</dcterms:modified>
</cp:coreProperties>
</file>