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8" autoAdjust="0"/>
    <p:restoredTop sz="94660"/>
  </p:normalViewPr>
  <p:slideViewPr>
    <p:cSldViewPr snapToGrid="0">
      <p:cViewPr>
        <p:scale>
          <a:sx n="148" d="100"/>
          <a:sy n="148" d="100"/>
        </p:scale>
        <p:origin x="-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057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008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83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7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91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95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45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791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95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32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32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4B9D-7464-465B-9578-F7DEED12461A}" type="datetimeFigureOut">
              <a:rPr lang="en-MY" smtClean="0"/>
              <a:t>24/5/2021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06D9-2D5E-4500-84BA-28D7B6DC9C7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513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967948" y="715617"/>
            <a:ext cx="2099144" cy="3061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Murid </a:t>
            </a:r>
            <a:r>
              <a:rPr lang="en-US" sz="800" dirty="0" err="1" smtClean="0"/>
              <a:t>memasukkan</a:t>
            </a:r>
            <a:r>
              <a:rPr lang="en-US" sz="800" dirty="0" smtClean="0"/>
              <a:t> ID Murid </a:t>
            </a:r>
            <a:r>
              <a:rPr lang="en-US" sz="800" dirty="0" err="1" smtClean="0"/>
              <a:t>dan</a:t>
            </a:r>
            <a:r>
              <a:rPr lang="en-US" sz="800" dirty="0" smtClean="0"/>
              <a:t> Kata </a:t>
            </a:r>
            <a:r>
              <a:rPr lang="en-US" sz="800" dirty="0" err="1" smtClean="0"/>
              <a:t>Laluan</a:t>
            </a:r>
            <a:r>
              <a:rPr lang="en-US" sz="800" dirty="0" smtClean="0"/>
              <a:t> Murid</a:t>
            </a:r>
            <a:endParaRPr lang="en-MY" sz="800" dirty="0"/>
          </a:p>
        </p:txBody>
      </p:sp>
      <p:sp>
        <p:nvSpPr>
          <p:cNvPr id="6" name="Oval 5"/>
          <p:cNvSpPr/>
          <p:nvPr/>
        </p:nvSpPr>
        <p:spPr>
          <a:xfrm>
            <a:off x="2600077" y="95416"/>
            <a:ext cx="834887" cy="246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Mula</a:t>
            </a:r>
            <a:endParaRPr lang="en-MY" sz="800" dirty="0"/>
          </a:p>
        </p:txBody>
      </p:sp>
      <p:sp>
        <p:nvSpPr>
          <p:cNvPr id="7" name="Diamond 6"/>
          <p:cNvSpPr/>
          <p:nvPr/>
        </p:nvSpPr>
        <p:spPr>
          <a:xfrm>
            <a:off x="2047461" y="1463040"/>
            <a:ext cx="1940118" cy="6767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Adakah</a:t>
            </a:r>
            <a:r>
              <a:rPr lang="en-US" sz="800" dirty="0" smtClean="0"/>
              <a:t> ID Murid </a:t>
            </a:r>
            <a:r>
              <a:rPr lang="en-US" sz="800" dirty="0" err="1" smtClean="0"/>
              <a:t>dan</a:t>
            </a:r>
            <a:r>
              <a:rPr lang="en-US" sz="800" dirty="0" smtClean="0"/>
              <a:t> Kata </a:t>
            </a:r>
            <a:r>
              <a:rPr lang="en-US" sz="800" dirty="0" err="1" smtClean="0"/>
              <a:t>Laluan</a:t>
            </a:r>
            <a:r>
              <a:rPr lang="en-US" sz="800" dirty="0" smtClean="0"/>
              <a:t> Murid </a:t>
            </a:r>
            <a:r>
              <a:rPr lang="en-US" sz="800" dirty="0" err="1" smtClean="0"/>
              <a:t>benar</a:t>
            </a:r>
            <a:r>
              <a:rPr lang="en-US" sz="800" dirty="0" smtClean="0"/>
              <a:t>?</a:t>
            </a:r>
            <a:endParaRPr lang="en-MY" sz="800" dirty="0"/>
          </a:p>
        </p:txBody>
      </p:sp>
      <p:sp>
        <p:nvSpPr>
          <p:cNvPr id="8" name="Diamond 7"/>
          <p:cNvSpPr/>
          <p:nvPr/>
        </p:nvSpPr>
        <p:spPr>
          <a:xfrm>
            <a:off x="2374917" y="2368684"/>
            <a:ext cx="1309051" cy="9086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Adakah</a:t>
            </a:r>
            <a:r>
              <a:rPr lang="en-US" sz="800" dirty="0" smtClean="0"/>
              <a:t> </a:t>
            </a:r>
            <a:r>
              <a:rPr lang="en-US" sz="800" dirty="0" err="1" smtClean="0"/>
              <a:t>kamu</a:t>
            </a:r>
            <a:r>
              <a:rPr lang="en-US" sz="800" dirty="0" smtClean="0"/>
              <a:t> </a:t>
            </a:r>
            <a:r>
              <a:rPr lang="en-US" sz="800" dirty="0" err="1" smtClean="0"/>
              <a:t>ingin</a:t>
            </a:r>
            <a:r>
              <a:rPr lang="en-US" sz="800" dirty="0" smtClean="0"/>
              <a:t> </a:t>
            </a:r>
            <a:r>
              <a:rPr lang="en-US" sz="800" dirty="0" err="1" smtClean="0"/>
              <a:t>menjawab</a:t>
            </a:r>
            <a:r>
              <a:rPr lang="en-US" sz="800" dirty="0" smtClean="0"/>
              <a:t> </a:t>
            </a:r>
            <a:r>
              <a:rPr lang="en-US" sz="800" dirty="0" err="1" smtClean="0"/>
              <a:t>Kuiz</a:t>
            </a:r>
            <a:r>
              <a:rPr lang="en-US" sz="800" dirty="0" smtClean="0"/>
              <a:t>?</a:t>
            </a:r>
          </a:p>
          <a:p>
            <a:pPr algn="ctr"/>
            <a:endParaRPr lang="en-MY" sz="14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017520" y="2139792"/>
            <a:ext cx="11923" cy="22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0"/>
          </p:cNvCxnSpPr>
          <p:nvPr/>
        </p:nvCxnSpPr>
        <p:spPr>
          <a:xfrm>
            <a:off x="3017520" y="1021743"/>
            <a:ext cx="0" cy="44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5" idx="0"/>
          </p:cNvCxnSpPr>
          <p:nvPr/>
        </p:nvCxnSpPr>
        <p:spPr>
          <a:xfrm flipH="1">
            <a:off x="3017520" y="341902"/>
            <a:ext cx="1" cy="3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2300026" y="4821421"/>
            <a:ext cx="1478943" cy="8663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Adakah</a:t>
            </a:r>
            <a:r>
              <a:rPr lang="en-US" sz="800" dirty="0" smtClean="0"/>
              <a:t> </a:t>
            </a:r>
            <a:r>
              <a:rPr lang="en-US" sz="800" dirty="0" err="1" smtClean="0"/>
              <a:t>kamu</a:t>
            </a:r>
            <a:r>
              <a:rPr lang="en-US" sz="800" dirty="0" smtClean="0"/>
              <a:t> </a:t>
            </a:r>
            <a:r>
              <a:rPr lang="en-US" sz="800" dirty="0" err="1" smtClean="0"/>
              <a:t>ingin</a:t>
            </a:r>
            <a:r>
              <a:rPr lang="en-US" sz="800" dirty="0" smtClean="0"/>
              <a:t> </a:t>
            </a:r>
            <a:r>
              <a:rPr lang="en-US" sz="800" dirty="0" err="1" smtClean="0"/>
              <a:t>melihat</a:t>
            </a:r>
            <a:r>
              <a:rPr lang="en-US" sz="800" dirty="0" smtClean="0"/>
              <a:t> </a:t>
            </a:r>
            <a:r>
              <a:rPr lang="en-US" sz="800" dirty="0" err="1" smtClean="0"/>
              <a:t>prestasi</a:t>
            </a:r>
            <a:r>
              <a:rPr lang="en-US" sz="800" dirty="0" smtClean="0"/>
              <a:t> </a:t>
            </a:r>
            <a:r>
              <a:rPr lang="en-US" sz="800" dirty="0" err="1" smtClean="0"/>
              <a:t>anda</a:t>
            </a:r>
            <a:r>
              <a:rPr lang="en-US" sz="800" dirty="0" smtClean="0"/>
              <a:t>?</a:t>
            </a:r>
            <a:endParaRPr lang="en-MY" sz="800" dirty="0"/>
          </a:p>
        </p:txBody>
      </p: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3683968" y="2823005"/>
            <a:ext cx="17547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/>
          <p:cNvSpPr/>
          <p:nvPr/>
        </p:nvSpPr>
        <p:spPr>
          <a:xfrm>
            <a:off x="2128141" y="3510565"/>
            <a:ext cx="1816873" cy="2210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Memaparkan</a:t>
            </a:r>
            <a:r>
              <a:rPr lang="en-US" sz="800" dirty="0" smtClean="0"/>
              <a:t> </a:t>
            </a:r>
            <a:r>
              <a:rPr lang="en-US" sz="800" dirty="0" err="1" smtClean="0"/>
              <a:t>soalan</a:t>
            </a:r>
            <a:endParaRPr lang="en-MY" sz="800" dirty="0"/>
          </a:p>
        </p:txBody>
      </p:sp>
      <p:cxnSp>
        <p:nvCxnSpPr>
          <p:cNvPr id="24" name="Straight Arrow Connector 23"/>
          <p:cNvCxnSpPr>
            <a:stCxn id="8" idx="2"/>
            <a:endCxn id="22" idx="0"/>
          </p:cNvCxnSpPr>
          <p:nvPr/>
        </p:nvCxnSpPr>
        <p:spPr>
          <a:xfrm>
            <a:off x="3029443" y="3277327"/>
            <a:ext cx="7135" cy="23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2128141" y="3884590"/>
            <a:ext cx="1816875" cy="2027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Murid </a:t>
            </a:r>
            <a:r>
              <a:rPr lang="en-US" sz="800" dirty="0" err="1" smtClean="0"/>
              <a:t>menjawab</a:t>
            </a:r>
            <a:r>
              <a:rPr lang="en-US" sz="800" dirty="0" smtClean="0"/>
              <a:t> </a:t>
            </a:r>
            <a:r>
              <a:rPr lang="en-US" sz="800" dirty="0" err="1" smtClean="0"/>
              <a:t>soalan</a:t>
            </a:r>
            <a:endParaRPr lang="en-MY" sz="800" dirty="0"/>
          </a:p>
        </p:txBody>
      </p:sp>
      <p:sp>
        <p:nvSpPr>
          <p:cNvPr id="26" name="Rectangle 25"/>
          <p:cNvSpPr/>
          <p:nvPr/>
        </p:nvSpPr>
        <p:spPr>
          <a:xfrm>
            <a:off x="2128141" y="4275603"/>
            <a:ext cx="1816873" cy="35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Merekod</a:t>
            </a:r>
            <a:r>
              <a:rPr lang="en-US" sz="800" dirty="0"/>
              <a:t> </a:t>
            </a:r>
            <a:r>
              <a:rPr lang="en-US" sz="800" dirty="0" err="1"/>
              <a:t>Jawapan</a:t>
            </a:r>
            <a:r>
              <a:rPr lang="en-US" sz="800" dirty="0"/>
              <a:t>, </a:t>
            </a:r>
            <a:r>
              <a:rPr lang="en-US" sz="800" dirty="0" err="1"/>
              <a:t>Pilihan</a:t>
            </a:r>
            <a:r>
              <a:rPr lang="en-US" sz="800" dirty="0"/>
              <a:t> Murid, </a:t>
            </a:r>
            <a:r>
              <a:rPr lang="en-US" sz="800" dirty="0" err="1"/>
              <a:t>kebenaran</a:t>
            </a:r>
            <a:r>
              <a:rPr lang="en-US" sz="800" dirty="0"/>
              <a:t> </a:t>
            </a:r>
            <a:r>
              <a:rPr lang="en-US" sz="800" dirty="0" err="1"/>
              <a:t>dan</a:t>
            </a:r>
            <a:r>
              <a:rPr lang="en-US" sz="800" dirty="0"/>
              <a:t> </a:t>
            </a:r>
            <a:r>
              <a:rPr lang="en-US" sz="800" dirty="0" err="1"/>
              <a:t>peratus</a:t>
            </a:r>
            <a:r>
              <a:rPr lang="en-US" sz="800" dirty="0"/>
              <a:t> </a:t>
            </a:r>
            <a:endParaRPr lang="en-MY" sz="800" dirty="0"/>
          </a:p>
          <a:p>
            <a:pPr algn="ctr"/>
            <a:endParaRPr lang="en-MY" sz="800" dirty="0"/>
          </a:p>
        </p:txBody>
      </p:sp>
      <p:sp>
        <p:nvSpPr>
          <p:cNvPr id="28" name="Parallelogram 27"/>
          <p:cNvSpPr/>
          <p:nvPr/>
        </p:nvSpPr>
        <p:spPr>
          <a:xfrm>
            <a:off x="2344813" y="5894723"/>
            <a:ext cx="1383527" cy="33395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Memaparkan</a:t>
            </a:r>
            <a:r>
              <a:rPr lang="en-US" sz="800" dirty="0" smtClean="0"/>
              <a:t> </a:t>
            </a:r>
            <a:r>
              <a:rPr lang="en-US" sz="800" dirty="0" err="1" smtClean="0"/>
              <a:t>prestasi</a:t>
            </a:r>
            <a:r>
              <a:rPr lang="en-US" sz="800" dirty="0" smtClean="0"/>
              <a:t> </a:t>
            </a:r>
            <a:r>
              <a:rPr lang="en-US" sz="800" dirty="0" err="1" smtClean="0"/>
              <a:t>markah</a:t>
            </a:r>
            <a:endParaRPr lang="en-MY" sz="800" dirty="0"/>
          </a:p>
        </p:txBody>
      </p:sp>
      <p:cxnSp>
        <p:nvCxnSpPr>
          <p:cNvPr id="30" name="Straight Arrow Connector 29"/>
          <p:cNvCxnSpPr>
            <a:stCxn id="22" idx="4"/>
            <a:endCxn id="25" idx="0"/>
          </p:cNvCxnSpPr>
          <p:nvPr/>
        </p:nvCxnSpPr>
        <p:spPr>
          <a:xfrm>
            <a:off x="3036578" y="3731648"/>
            <a:ext cx="1" cy="15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26" idx="0"/>
          </p:cNvCxnSpPr>
          <p:nvPr/>
        </p:nvCxnSpPr>
        <p:spPr>
          <a:xfrm flipH="1">
            <a:off x="3036578" y="4087350"/>
            <a:ext cx="1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99828" y="6527137"/>
            <a:ext cx="1284140" cy="250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Tamat</a:t>
            </a:r>
            <a:endParaRPr lang="en-MY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067213" y="2146736"/>
            <a:ext cx="44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Ya</a:t>
            </a:r>
            <a:endParaRPr lang="en-MY" sz="800" dirty="0"/>
          </a:p>
        </p:txBody>
      </p:sp>
      <p:cxnSp>
        <p:nvCxnSpPr>
          <p:cNvPr id="57" name="Straight Connector 56"/>
          <p:cNvCxnSpPr>
            <a:stCxn id="7" idx="3"/>
          </p:cNvCxnSpPr>
          <p:nvPr/>
        </p:nvCxnSpPr>
        <p:spPr>
          <a:xfrm flipV="1">
            <a:off x="3987579" y="1800981"/>
            <a:ext cx="711642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699221" y="568518"/>
            <a:ext cx="0" cy="123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017514" y="568517"/>
            <a:ext cx="168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69189" y="1599576"/>
            <a:ext cx="566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Tidak</a:t>
            </a:r>
            <a:endParaRPr lang="en-MY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2723200" y="3237372"/>
            <a:ext cx="554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Ya</a:t>
            </a:r>
            <a:endParaRPr lang="en-MY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666544" y="2616649"/>
            <a:ext cx="642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Tidak</a:t>
            </a:r>
            <a:endParaRPr lang="en-MY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786934" y="5637772"/>
            <a:ext cx="500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Ya</a:t>
            </a:r>
            <a:endParaRPr lang="en-MY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728340" y="5041212"/>
            <a:ext cx="612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Tidak</a:t>
            </a:r>
            <a:endParaRPr lang="en-MY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384650" y="236752"/>
            <a:ext cx="372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Lampiran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Algoritma:Carta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Alir</a:t>
            </a:r>
            <a:r>
              <a:rPr lang="en-US" sz="1400" u="sng" dirty="0" smtClean="0"/>
              <a:t> Murid</a:t>
            </a:r>
            <a:endParaRPr lang="en-MY" sz="1400" u="sng" dirty="0"/>
          </a:p>
        </p:txBody>
      </p:sp>
      <p:cxnSp>
        <p:nvCxnSpPr>
          <p:cNvPr id="117" name="Straight Arrow Connector 116"/>
          <p:cNvCxnSpPr>
            <a:stCxn id="26" idx="2"/>
            <a:endCxn id="17" idx="0"/>
          </p:cNvCxnSpPr>
          <p:nvPr/>
        </p:nvCxnSpPr>
        <p:spPr>
          <a:xfrm>
            <a:off x="3036578" y="4633168"/>
            <a:ext cx="292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2"/>
            <a:endCxn id="28" idx="0"/>
          </p:cNvCxnSpPr>
          <p:nvPr/>
        </p:nvCxnSpPr>
        <p:spPr>
          <a:xfrm flipH="1">
            <a:off x="3036577" y="5687745"/>
            <a:ext cx="2921" cy="20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8" idx="4"/>
            <a:endCxn id="45" idx="0"/>
          </p:cNvCxnSpPr>
          <p:nvPr/>
        </p:nvCxnSpPr>
        <p:spPr>
          <a:xfrm>
            <a:off x="3036577" y="6228678"/>
            <a:ext cx="5321" cy="29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7" idx="3"/>
          </p:cNvCxnSpPr>
          <p:nvPr/>
        </p:nvCxnSpPr>
        <p:spPr>
          <a:xfrm>
            <a:off x="3778969" y="5254583"/>
            <a:ext cx="920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699221" y="5254583"/>
            <a:ext cx="0" cy="112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3067213" y="6377907"/>
            <a:ext cx="163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38691" y="2823005"/>
            <a:ext cx="0" cy="184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036577" y="4671929"/>
            <a:ext cx="2402114" cy="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arallelogram 86"/>
          <p:cNvSpPr/>
          <p:nvPr/>
        </p:nvSpPr>
        <p:spPr>
          <a:xfrm>
            <a:off x="1967941" y="483654"/>
            <a:ext cx="2099144" cy="2041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Murid </a:t>
            </a:r>
            <a:r>
              <a:rPr lang="en-US" sz="800" dirty="0" err="1" smtClean="0"/>
              <a:t>memasukkan</a:t>
            </a:r>
            <a:r>
              <a:rPr lang="en-US" sz="800" dirty="0" smtClean="0"/>
              <a:t> ID Guru </a:t>
            </a:r>
            <a:r>
              <a:rPr lang="en-US" sz="800" dirty="0" err="1" smtClean="0"/>
              <a:t>dan</a:t>
            </a:r>
            <a:r>
              <a:rPr lang="en-US" sz="800" dirty="0" smtClean="0"/>
              <a:t> Kata </a:t>
            </a:r>
            <a:r>
              <a:rPr lang="en-US" sz="800" dirty="0" err="1" smtClean="0"/>
              <a:t>Laluan</a:t>
            </a:r>
            <a:r>
              <a:rPr lang="en-US" sz="800" dirty="0" smtClean="0"/>
              <a:t> Guru</a:t>
            </a:r>
            <a:endParaRPr lang="en-MY" sz="800" dirty="0"/>
          </a:p>
        </p:txBody>
      </p:sp>
      <p:sp>
        <p:nvSpPr>
          <p:cNvPr id="88" name="Oval 87"/>
          <p:cNvSpPr/>
          <p:nvPr/>
        </p:nvSpPr>
        <p:spPr>
          <a:xfrm>
            <a:off x="2600077" y="95416"/>
            <a:ext cx="834887" cy="246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Mula</a:t>
            </a:r>
            <a:endParaRPr lang="en-MY" sz="800" dirty="0"/>
          </a:p>
        </p:txBody>
      </p:sp>
      <p:sp>
        <p:nvSpPr>
          <p:cNvPr id="89" name="Diamond 88"/>
          <p:cNvSpPr/>
          <p:nvPr/>
        </p:nvSpPr>
        <p:spPr>
          <a:xfrm>
            <a:off x="2047454" y="829524"/>
            <a:ext cx="1940118" cy="5082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Adakah</a:t>
            </a:r>
            <a:r>
              <a:rPr lang="en-US" sz="800" dirty="0" smtClean="0"/>
              <a:t> ID Guru </a:t>
            </a:r>
            <a:r>
              <a:rPr lang="en-US" sz="800" dirty="0" err="1" smtClean="0"/>
              <a:t>dan</a:t>
            </a:r>
            <a:r>
              <a:rPr lang="en-US" sz="800" dirty="0" smtClean="0"/>
              <a:t> Kata </a:t>
            </a:r>
            <a:r>
              <a:rPr lang="en-US" sz="800" dirty="0" err="1" smtClean="0"/>
              <a:t>Laluan</a:t>
            </a:r>
            <a:r>
              <a:rPr lang="en-US" sz="800" dirty="0" smtClean="0"/>
              <a:t> Guru </a:t>
            </a:r>
            <a:r>
              <a:rPr lang="en-US" sz="800" dirty="0" err="1" smtClean="0"/>
              <a:t>benar</a:t>
            </a:r>
            <a:r>
              <a:rPr lang="en-US" sz="800" dirty="0" smtClean="0"/>
              <a:t>?</a:t>
            </a:r>
            <a:endParaRPr lang="en-MY" sz="800" dirty="0"/>
          </a:p>
        </p:txBody>
      </p:sp>
      <p:sp>
        <p:nvSpPr>
          <p:cNvPr id="90" name="Diamond 89"/>
          <p:cNvSpPr/>
          <p:nvPr/>
        </p:nvSpPr>
        <p:spPr>
          <a:xfrm>
            <a:off x="2362987" y="1470259"/>
            <a:ext cx="1309051" cy="9086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Adakah</a:t>
            </a:r>
            <a:r>
              <a:rPr lang="en-US" sz="800" dirty="0" smtClean="0"/>
              <a:t> </a:t>
            </a:r>
            <a:r>
              <a:rPr lang="en-US" sz="800" dirty="0" err="1" smtClean="0"/>
              <a:t>kamu</a:t>
            </a:r>
            <a:r>
              <a:rPr lang="en-US" sz="800" dirty="0" smtClean="0"/>
              <a:t> </a:t>
            </a:r>
            <a:r>
              <a:rPr lang="en-US" sz="800" dirty="0" err="1" smtClean="0"/>
              <a:t>ingin</a:t>
            </a:r>
            <a:r>
              <a:rPr lang="en-US" sz="800" dirty="0" smtClean="0"/>
              <a:t> import </a:t>
            </a:r>
            <a:r>
              <a:rPr lang="en-US" sz="800" dirty="0" err="1" smtClean="0"/>
              <a:t>soalan</a:t>
            </a:r>
            <a:r>
              <a:rPr lang="en-US" sz="800" dirty="0" smtClean="0"/>
              <a:t>?</a:t>
            </a:r>
          </a:p>
          <a:p>
            <a:pPr algn="ctr"/>
            <a:endParaRPr lang="en-MY" sz="1400" dirty="0"/>
          </a:p>
        </p:txBody>
      </p:sp>
      <p:cxnSp>
        <p:nvCxnSpPr>
          <p:cNvPr id="91" name="Straight Arrow Connector 90"/>
          <p:cNvCxnSpPr>
            <a:stCxn id="89" idx="2"/>
            <a:endCxn id="90" idx="0"/>
          </p:cNvCxnSpPr>
          <p:nvPr/>
        </p:nvCxnSpPr>
        <p:spPr>
          <a:xfrm>
            <a:off x="3017513" y="1337731"/>
            <a:ext cx="0" cy="1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4"/>
            <a:endCxn id="89" idx="0"/>
          </p:cNvCxnSpPr>
          <p:nvPr/>
        </p:nvCxnSpPr>
        <p:spPr>
          <a:xfrm>
            <a:off x="3017513" y="687772"/>
            <a:ext cx="0" cy="14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4"/>
            <a:endCxn id="87" idx="0"/>
          </p:cNvCxnSpPr>
          <p:nvPr/>
        </p:nvCxnSpPr>
        <p:spPr>
          <a:xfrm flipH="1">
            <a:off x="3017513" y="341902"/>
            <a:ext cx="8" cy="14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382403" y="5223763"/>
            <a:ext cx="1284140" cy="250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Tamat</a:t>
            </a:r>
            <a:endParaRPr lang="en-MY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23200" y="2346846"/>
            <a:ext cx="44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Ya</a:t>
            </a:r>
            <a:endParaRPr lang="en-MY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30299" y="1744564"/>
            <a:ext cx="566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Tidak</a:t>
            </a:r>
            <a:endParaRPr lang="en-MY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143112" y="2473186"/>
            <a:ext cx="642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Tidak</a:t>
            </a:r>
            <a:endParaRPr lang="en-MY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384650" y="236752"/>
            <a:ext cx="372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Lampiran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Algoritma:Carta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Alir</a:t>
            </a:r>
            <a:r>
              <a:rPr lang="en-US" sz="1400" u="sng" dirty="0"/>
              <a:t> </a:t>
            </a:r>
            <a:r>
              <a:rPr lang="en-US" sz="1400" u="sng" dirty="0" smtClean="0"/>
              <a:t>Guru</a:t>
            </a:r>
            <a:endParaRPr lang="en-MY" sz="1400" u="sng" dirty="0"/>
          </a:p>
        </p:txBody>
      </p:sp>
      <p:sp>
        <p:nvSpPr>
          <p:cNvPr id="122" name="Diamond 121"/>
          <p:cNvSpPr/>
          <p:nvPr/>
        </p:nvSpPr>
        <p:spPr>
          <a:xfrm>
            <a:off x="3913567" y="2196201"/>
            <a:ext cx="1309051" cy="9639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Adakah</a:t>
            </a:r>
            <a:r>
              <a:rPr lang="en-US" sz="800" dirty="0" smtClean="0"/>
              <a:t> </a:t>
            </a:r>
            <a:r>
              <a:rPr lang="en-US" sz="800" dirty="0" err="1" smtClean="0"/>
              <a:t>kamu</a:t>
            </a:r>
            <a:r>
              <a:rPr lang="en-US" sz="800" dirty="0" smtClean="0"/>
              <a:t> </a:t>
            </a:r>
            <a:r>
              <a:rPr lang="en-US" sz="800" dirty="0" err="1" smtClean="0"/>
              <a:t>ingin</a:t>
            </a:r>
            <a:r>
              <a:rPr lang="en-US" sz="800" dirty="0" smtClean="0"/>
              <a:t> </a:t>
            </a:r>
            <a:r>
              <a:rPr lang="en-US" sz="800" dirty="0" err="1" smtClean="0"/>
              <a:t>melihat</a:t>
            </a:r>
            <a:r>
              <a:rPr lang="en-US" sz="800" dirty="0" smtClean="0"/>
              <a:t> </a:t>
            </a:r>
            <a:r>
              <a:rPr lang="en-US" sz="800" dirty="0" err="1" smtClean="0"/>
              <a:t>keputusan</a:t>
            </a:r>
            <a:r>
              <a:rPr lang="en-US" sz="800" dirty="0" smtClean="0"/>
              <a:t> murid?</a:t>
            </a:r>
          </a:p>
          <a:p>
            <a:pPr algn="ctr"/>
            <a:endParaRPr lang="en-MY" sz="1400" dirty="0"/>
          </a:p>
        </p:txBody>
      </p:sp>
      <p:sp>
        <p:nvSpPr>
          <p:cNvPr id="123" name="Diamond 122"/>
          <p:cNvSpPr/>
          <p:nvPr/>
        </p:nvSpPr>
        <p:spPr>
          <a:xfrm>
            <a:off x="5478867" y="2886169"/>
            <a:ext cx="1690951" cy="11332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Adakah</a:t>
            </a:r>
            <a:r>
              <a:rPr lang="en-US" sz="800" dirty="0" smtClean="0"/>
              <a:t> </a:t>
            </a:r>
            <a:r>
              <a:rPr lang="en-US" sz="800" dirty="0" err="1" smtClean="0"/>
              <a:t>kamu</a:t>
            </a:r>
            <a:r>
              <a:rPr lang="en-US" sz="800" dirty="0" smtClean="0"/>
              <a:t> </a:t>
            </a:r>
            <a:r>
              <a:rPr lang="en-US" sz="800" dirty="0" err="1" smtClean="0"/>
              <a:t>ingin</a:t>
            </a:r>
            <a:r>
              <a:rPr lang="en-US" sz="800" dirty="0" smtClean="0"/>
              <a:t> </a:t>
            </a:r>
            <a:r>
              <a:rPr lang="en-US" sz="800" dirty="0" err="1" smtClean="0"/>
              <a:t>menghapuskan</a:t>
            </a:r>
            <a:r>
              <a:rPr lang="en-US" sz="800" dirty="0" smtClean="0"/>
              <a:t> </a:t>
            </a:r>
            <a:r>
              <a:rPr lang="en-US" sz="800" dirty="0" err="1" smtClean="0"/>
              <a:t>keputusan</a:t>
            </a:r>
            <a:r>
              <a:rPr lang="en-US" sz="800" dirty="0" smtClean="0"/>
              <a:t> murid?</a:t>
            </a:r>
          </a:p>
          <a:p>
            <a:pPr algn="ctr"/>
            <a:endParaRPr lang="en-MY" sz="1400" dirty="0"/>
          </a:p>
        </p:txBody>
      </p:sp>
      <p:sp>
        <p:nvSpPr>
          <p:cNvPr id="30" name="Parallelogram 29"/>
          <p:cNvSpPr/>
          <p:nvPr/>
        </p:nvSpPr>
        <p:spPr>
          <a:xfrm>
            <a:off x="2362987" y="2582285"/>
            <a:ext cx="1303556" cy="2638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Guru import </a:t>
            </a:r>
            <a:r>
              <a:rPr lang="en-US" sz="800" dirty="0" err="1" smtClean="0"/>
              <a:t>soalan</a:t>
            </a:r>
            <a:r>
              <a:rPr lang="en-US" sz="800" dirty="0" smtClean="0"/>
              <a:t> </a:t>
            </a:r>
            <a:r>
              <a:rPr lang="en-US" sz="800" dirty="0" err="1" smtClean="0"/>
              <a:t>baharu</a:t>
            </a:r>
            <a:endParaRPr lang="en-MY" sz="800" dirty="0"/>
          </a:p>
        </p:txBody>
      </p:sp>
      <p:cxnSp>
        <p:nvCxnSpPr>
          <p:cNvPr id="126" name="Straight Arrow Connector 125"/>
          <p:cNvCxnSpPr>
            <a:stCxn id="90" idx="2"/>
            <a:endCxn id="30" idx="0"/>
          </p:cNvCxnSpPr>
          <p:nvPr/>
        </p:nvCxnSpPr>
        <p:spPr>
          <a:xfrm flipH="1">
            <a:off x="3014765" y="2378902"/>
            <a:ext cx="2748" cy="20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0" idx="3"/>
          </p:cNvCxnSpPr>
          <p:nvPr/>
        </p:nvCxnSpPr>
        <p:spPr>
          <a:xfrm flipV="1">
            <a:off x="3672038" y="1924580"/>
            <a:ext cx="8960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22" idx="0"/>
          </p:cNvCxnSpPr>
          <p:nvPr/>
        </p:nvCxnSpPr>
        <p:spPr>
          <a:xfrm>
            <a:off x="4568092" y="1924580"/>
            <a:ext cx="1" cy="27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23" idx="0"/>
          </p:cNvCxnSpPr>
          <p:nvPr/>
        </p:nvCxnSpPr>
        <p:spPr>
          <a:xfrm>
            <a:off x="6324343" y="2688630"/>
            <a:ext cx="0" cy="19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2" idx="3"/>
          </p:cNvCxnSpPr>
          <p:nvPr/>
        </p:nvCxnSpPr>
        <p:spPr>
          <a:xfrm flipV="1">
            <a:off x="5222618" y="2678180"/>
            <a:ext cx="11017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Parallelogram 139"/>
          <p:cNvSpPr/>
          <p:nvPr/>
        </p:nvSpPr>
        <p:spPr>
          <a:xfrm>
            <a:off x="3777405" y="3308329"/>
            <a:ext cx="1581374" cy="2889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Memaparkan</a:t>
            </a:r>
            <a:r>
              <a:rPr lang="en-US" sz="800" dirty="0" smtClean="0"/>
              <a:t> </a:t>
            </a:r>
            <a:r>
              <a:rPr lang="en-US" sz="800" dirty="0" err="1" smtClean="0"/>
              <a:t>keputusan</a:t>
            </a:r>
            <a:r>
              <a:rPr lang="en-US" sz="800" dirty="0" smtClean="0"/>
              <a:t> murid</a:t>
            </a:r>
            <a:endParaRPr lang="en-MY" sz="800" dirty="0"/>
          </a:p>
        </p:txBody>
      </p:sp>
      <p:cxnSp>
        <p:nvCxnSpPr>
          <p:cNvPr id="142" name="Straight Arrow Connector 141"/>
          <p:cNvCxnSpPr>
            <a:stCxn id="122" idx="2"/>
            <a:endCxn id="140" idx="0"/>
          </p:cNvCxnSpPr>
          <p:nvPr/>
        </p:nvCxnSpPr>
        <p:spPr>
          <a:xfrm flipH="1">
            <a:off x="4568092" y="3160160"/>
            <a:ext cx="1" cy="14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272440" y="3089201"/>
            <a:ext cx="740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Ya</a:t>
            </a:r>
            <a:endParaRPr lang="en-MY" sz="800" dirty="0"/>
          </a:p>
        </p:txBody>
      </p:sp>
      <p:sp>
        <p:nvSpPr>
          <p:cNvPr id="144" name="Parallelogram 143"/>
          <p:cNvSpPr/>
          <p:nvPr/>
        </p:nvSpPr>
        <p:spPr>
          <a:xfrm>
            <a:off x="5533656" y="4198002"/>
            <a:ext cx="1581374" cy="4501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Guru </a:t>
            </a:r>
            <a:r>
              <a:rPr lang="en-US" sz="800" dirty="0" err="1" smtClean="0"/>
              <a:t>memilih</a:t>
            </a:r>
            <a:r>
              <a:rPr lang="en-US" sz="800" dirty="0" smtClean="0"/>
              <a:t> </a:t>
            </a:r>
            <a:r>
              <a:rPr lang="en-US" sz="800" dirty="0" err="1" smtClean="0"/>
              <a:t>keputusan</a:t>
            </a:r>
            <a:r>
              <a:rPr lang="en-US" sz="800" dirty="0" smtClean="0"/>
              <a:t> murid </a:t>
            </a:r>
            <a:r>
              <a:rPr lang="en-US" sz="800" dirty="0" err="1" smtClean="0"/>
              <a:t>untuk</a:t>
            </a:r>
            <a:r>
              <a:rPr lang="en-US" sz="800" dirty="0" smtClean="0"/>
              <a:t> </a:t>
            </a:r>
            <a:r>
              <a:rPr lang="en-US" sz="800" dirty="0" err="1" smtClean="0"/>
              <a:t>hapus</a:t>
            </a:r>
            <a:endParaRPr lang="en-MY" sz="800" dirty="0"/>
          </a:p>
        </p:txBody>
      </p:sp>
      <p:cxnSp>
        <p:nvCxnSpPr>
          <p:cNvPr id="145" name="Straight Arrow Connector 144"/>
          <p:cNvCxnSpPr>
            <a:stCxn id="123" idx="2"/>
            <a:endCxn id="144" idx="0"/>
          </p:cNvCxnSpPr>
          <p:nvPr/>
        </p:nvCxnSpPr>
        <p:spPr>
          <a:xfrm>
            <a:off x="6324343" y="4019462"/>
            <a:ext cx="0" cy="1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873455" y="3999872"/>
            <a:ext cx="740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Ya</a:t>
            </a:r>
            <a:endParaRPr lang="en-MY" sz="800" dirty="0"/>
          </a:p>
        </p:txBody>
      </p:sp>
      <p:cxnSp>
        <p:nvCxnSpPr>
          <p:cNvPr id="150" name="Straight Connector 149"/>
          <p:cNvCxnSpPr>
            <a:stCxn id="123" idx="3"/>
          </p:cNvCxnSpPr>
          <p:nvPr/>
        </p:nvCxnSpPr>
        <p:spPr>
          <a:xfrm flipV="1">
            <a:off x="7169818" y="3452814"/>
            <a:ext cx="14008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7318667" y="3452814"/>
            <a:ext cx="1913" cy="165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30" idx="4"/>
            <a:endCxn id="103" idx="0"/>
          </p:cNvCxnSpPr>
          <p:nvPr/>
        </p:nvCxnSpPr>
        <p:spPr>
          <a:xfrm>
            <a:off x="3014765" y="2846160"/>
            <a:ext cx="9708" cy="237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3014765" y="5089358"/>
            <a:ext cx="4300435" cy="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4"/>
          </p:cNvCxnSpPr>
          <p:nvPr/>
        </p:nvCxnSpPr>
        <p:spPr>
          <a:xfrm flipH="1">
            <a:off x="6323387" y="4648200"/>
            <a:ext cx="956" cy="45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0" idx="4"/>
          </p:cNvCxnSpPr>
          <p:nvPr/>
        </p:nvCxnSpPr>
        <p:spPr>
          <a:xfrm>
            <a:off x="4568092" y="3597300"/>
            <a:ext cx="0" cy="14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041056" y="3201517"/>
            <a:ext cx="770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Tidak</a:t>
            </a:r>
            <a:endParaRPr lang="en-MY" sz="800" dirty="0"/>
          </a:p>
        </p:txBody>
      </p:sp>
      <p:cxnSp>
        <p:nvCxnSpPr>
          <p:cNvPr id="3" name="Straight Connector 2"/>
          <p:cNvCxnSpPr>
            <a:stCxn id="89" idx="3"/>
          </p:cNvCxnSpPr>
          <p:nvPr/>
        </p:nvCxnSpPr>
        <p:spPr>
          <a:xfrm>
            <a:off x="3987572" y="1083628"/>
            <a:ext cx="687459" cy="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4675031" y="399245"/>
            <a:ext cx="6440" cy="67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024473" y="392806"/>
            <a:ext cx="1650558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3566" y="888115"/>
            <a:ext cx="491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Tidak</a:t>
            </a:r>
            <a:endParaRPr lang="en-MY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723200" y="1296273"/>
            <a:ext cx="491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Ya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25897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 Qi Jing</dc:creator>
  <cp:lastModifiedBy>Tee Qi Jing</cp:lastModifiedBy>
  <cp:revision>11</cp:revision>
  <dcterms:created xsi:type="dcterms:W3CDTF">2020-10-21T08:47:00Z</dcterms:created>
  <dcterms:modified xsi:type="dcterms:W3CDTF">2021-05-24T05:36:10Z</dcterms:modified>
</cp:coreProperties>
</file>