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2"/>
    <p:sldId id="277" r:id="rId3"/>
    <p:sldId id="351" r:id="rId4"/>
    <p:sldId id="362" r:id="rId5"/>
    <p:sldId id="363" r:id="rId6"/>
    <p:sldId id="28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禹 娟" initials="禹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9B74F"/>
    <a:srgbClr val="76CCD3"/>
    <a:srgbClr val="F6BE58"/>
    <a:srgbClr val="454F4A"/>
    <a:srgbClr val="FCB568"/>
    <a:srgbClr val="808783"/>
    <a:srgbClr val="464F4A"/>
    <a:srgbClr val="BFC4C5"/>
    <a:srgbClr val="FCBF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" y="1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46" d="100"/>
        <a:sy n="4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654984-C1C3-42E5-800F-476B28985258}" type="datetimeFigureOut">
              <a:rPr lang="zh-CN" altLang="en-US" smtClean="0"/>
              <a:t>2025/5/8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123CB9-4369-4339-B643-3EA9726CFA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marL="0" lvl="1"/>
            <a:r>
              <a:rPr lang="zh-CN" altLang="en-US" spc="150" dirty="0"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白名单法：对一些请求内容相对固定的程序，可以制定请求内容的白名单，如：某程序接受的请求只有数字，且数字为1至100，这样可以检查程序接受的请求内容是否匹配，如果不匹配，则认为是非法请求</a:t>
            </a:r>
            <a:endParaRPr lang="zh-CN" altLang="en-US" spc="150" dirty="0">
              <a:solidFill>
                <a:schemeClr val="tx1"/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  <a:p>
            <a:pPr marL="0" lvl="1"/>
            <a:r>
              <a:rPr lang="zh-CN" altLang="en-US" spc="150" dirty="0"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设置数据库权限：根据程序要求为特定的表设置特定的权限，如：某段程序对某表只需具备select权限即可，这样即使程序存在问题，恶意用户也无法对表进行update或insert等写入操作</a:t>
            </a:r>
            <a:endParaRPr lang="zh-CN" altLang="en-US" spc="150" dirty="0">
              <a:solidFill>
                <a:schemeClr val="tx1"/>
              </a:solidFill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0" lvl="1"/>
            <a:endParaRPr lang="zh-CN" altLang="en-US" spc="150" dirty="0">
              <a:solidFill>
                <a:schemeClr val="tx1"/>
              </a:solidFill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C140A-0528-4259-A8B7-5EC58A090B2C}" type="datetimeFigureOut">
              <a:rPr lang="zh-CN" altLang="en-US" smtClean="0"/>
              <a:t>2025/5/8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9AFAA-F2B2-45C4-8E17-A14B9828D1D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C140A-0528-4259-A8B7-5EC58A090B2C}" type="datetimeFigureOut">
              <a:rPr lang="zh-CN" altLang="en-US" smtClean="0"/>
              <a:t>2025/5/8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9AFAA-F2B2-45C4-8E17-A14B9828D1D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C140A-0528-4259-A8B7-5EC58A090B2C}" type="datetimeFigureOut">
              <a:rPr lang="zh-CN" altLang="en-US" smtClean="0"/>
              <a:t>2025/5/8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9AFAA-F2B2-45C4-8E17-A14B9828D1D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8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C140A-0528-4259-A8B7-5EC58A090B2C}" type="datetimeFigureOut">
              <a:rPr lang="zh-CN" altLang="en-US" smtClean="0"/>
              <a:t>2025/5/8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9AFAA-F2B2-45C4-8E17-A14B9828D1D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9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C140A-0528-4259-A8B7-5EC58A090B2C}" type="datetimeFigureOut">
              <a:rPr lang="zh-CN" altLang="en-US" smtClean="0"/>
              <a:t>2025/5/8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9AFAA-F2B2-45C4-8E17-A14B9828D1D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C140A-0528-4259-A8B7-5EC58A090B2C}" type="datetimeFigureOut">
              <a:rPr lang="zh-CN" altLang="en-US" smtClean="0"/>
              <a:t>2025/5/8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9AFAA-F2B2-45C4-8E17-A14B9828D1D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C140A-0528-4259-A8B7-5EC58A090B2C}" type="datetimeFigureOut">
              <a:rPr lang="zh-CN" altLang="en-US" smtClean="0"/>
              <a:t>2025/5/8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9AFAA-F2B2-45C4-8E17-A14B9828D1D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C140A-0528-4259-A8B7-5EC58A090B2C}" type="datetimeFigureOut">
              <a:rPr lang="zh-CN" altLang="en-US" smtClean="0"/>
              <a:t>2025/5/8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9AFAA-F2B2-45C4-8E17-A14B9828D1D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C140A-0528-4259-A8B7-5EC58A090B2C}" type="datetimeFigureOut">
              <a:rPr lang="zh-CN" altLang="en-US" smtClean="0"/>
              <a:t>2025/5/8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9AFAA-F2B2-45C4-8E17-A14B9828D1D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C140A-0528-4259-A8B7-5EC58A090B2C}" type="datetimeFigureOut">
              <a:rPr lang="zh-CN" altLang="en-US" smtClean="0"/>
              <a:t>2025/5/8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9AFAA-F2B2-45C4-8E17-A14B9828D1D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C140A-0528-4259-A8B7-5EC58A090B2C}" type="datetimeFigureOut">
              <a:rPr lang="zh-CN" altLang="en-US" smtClean="0"/>
              <a:t>2025/5/8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9AFAA-F2B2-45C4-8E17-A14B9828D1D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8C140A-0528-4259-A8B7-5EC58A090B2C}" type="datetimeFigureOut">
              <a:rPr lang="zh-CN" altLang="en-US" smtClean="0"/>
              <a:t>2025/5/8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09AFAA-F2B2-45C4-8E17-A14B9828D1D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tags" Target="../tags/tag14.xml"/><Relationship Id="rId18" Type="http://schemas.openxmlformats.org/officeDocument/2006/relationships/tags" Target="../tags/tag19.xml"/><Relationship Id="rId26" Type="http://schemas.openxmlformats.org/officeDocument/2006/relationships/image" Target="../media/image3.png"/><Relationship Id="rId3" Type="http://schemas.openxmlformats.org/officeDocument/2006/relationships/tags" Target="../tags/tag4.xml"/><Relationship Id="rId21" Type="http://schemas.openxmlformats.org/officeDocument/2006/relationships/tags" Target="../tags/tag22.xml"/><Relationship Id="rId7" Type="http://schemas.openxmlformats.org/officeDocument/2006/relationships/tags" Target="../tags/tag8.xml"/><Relationship Id="rId12" Type="http://schemas.openxmlformats.org/officeDocument/2006/relationships/tags" Target="../tags/tag13.xml"/><Relationship Id="rId17" Type="http://schemas.openxmlformats.org/officeDocument/2006/relationships/tags" Target="../tags/tag18.xml"/><Relationship Id="rId25" Type="http://schemas.openxmlformats.org/officeDocument/2006/relationships/notesSlide" Target="../notesSlides/notesSlide2.xml"/><Relationship Id="rId2" Type="http://schemas.openxmlformats.org/officeDocument/2006/relationships/tags" Target="../tags/tag3.xml"/><Relationship Id="rId16" Type="http://schemas.openxmlformats.org/officeDocument/2006/relationships/tags" Target="../tags/tag17.xml"/><Relationship Id="rId20" Type="http://schemas.openxmlformats.org/officeDocument/2006/relationships/tags" Target="../tags/tag21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24" Type="http://schemas.openxmlformats.org/officeDocument/2006/relationships/slideLayout" Target="../slideLayouts/slideLayout7.xml"/><Relationship Id="rId5" Type="http://schemas.openxmlformats.org/officeDocument/2006/relationships/tags" Target="../tags/tag6.xml"/><Relationship Id="rId15" Type="http://schemas.openxmlformats.org/officeDocument/2006/relationships/tags" Target="../tags/tag16.xml"/><Relationship Id="rId23" Type="http://schemas.openxmlformats.org/officeDocument/2006/relationships/tags" Target="../tags/tag24.xml"/><Relationship Id="rId10" Type="http://schemas.openxmlformats.org/officeDocument/2006/relationships/tags" Target="../tags/tag11.xml"/><Relationship Id="rId19" Type="http://schemas.openxmlformats.org/officeDocument/2006/relationships/tags" Target="../tags/tag20.xml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tags" Target="../tags/tag15.xml"/><Relationship Id="rId22" Type="http://schemas.openxmlformats.org/officeDocument/2006/relationships/tags" Target="../tags/tag23.xml"/><Relationship Id="rId27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17"/>
          <a:stretch>
            <a:fillRect/>
          </a:stretch>
        </p:blipFill>
        <p:spPr>
          <a:xfrm>
            <a:off x="998220" y="1658620"/>
            <a:ext cx="5126990" cy="463931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998220" y="1021503"/>
            <a:ext cx="30260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>
                <a:latin typeface="汉仪乐喵体简" panose="00020600040101010101" pitchFamily="18" charset="-122"/>
                <a:ea typeface="汉仪乐喵体简" panose="00020600040101010101" pitchFamily="18" charset="-122"/>
              </a:rPr>
              <a:t>教务管理系统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10506316" y="1187622"/>
            <a:ext cx="900229" cy="157047"/>
            <a:chOff x="10129722" y="2971973"/>
            <a:chExt cx="900229" cy="157047"/>
          </a:xfrm>
        </p:grpSpPr>
        <p:sp>
          <p:nvSpPr>
            <p:cNvPr id="9" name="椭圆 8"/>
            <p:cNvSpPr/>
            <p:nvPr/>
          </p:nvSpPr>
          <p:spPr>
            <a:xfrm>
              <a:off x="10129722" y="2971973"/>
              <a:ext cx="157047" cy="157047"/>
            </a:xfrm>
            <a:prstGeom prst="ellipse">
              <a:avLst/>
            </a:prstGeom>
            <a:solidFill>
              <a:srgbClr val="FCBF10"/>
            </a:solidFill>
            <a:ln w="25400">
              <a:solidFill>
                <a:srgbClr val="454F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3" name="直接连接符 12"/>
            <p:cNvCxnSpPr/>
            <p:nvPr/>
          </p:nvCxnSpPr>
          <p:spPr>
            <a:xfrm>
              <a:off x="10429876" y="3129020"/>
              <a:ext cx="600075" cy="0"/>
            </a:xfrm>
            <a:prstGeom prst="line">
              <a:avLst/>
            </a:prstGeom>
            <a:ln w="31750">
              <a:solidFill>
                <a:srgbClr val="454F4A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组合 36"/>
          <p:cNvGrpSpPr/>
          <p:nvPr/>
        </p:nvGrpSpPr>
        <p:grpSpPr>
          <a:xfrm>
            <a:off x="10663363" y="1516001"/>
            <a:ext cx="900229" cy="143107"/>
            <a:chOff x="10286769" y="3300352"/>
            <a:chExt cx="900229" cy="143107"/>
          </a:xfrm>
        </p:grpSpPr>
        <p:sp>
          <p:nvSpPr>
            <p:cNvPr id="33" name="椭圆 32"/>
            <p:cNvSpPr/>
            <p:nvPr/>
          </p:nvSpPr>
          <p:spPr>
            <a:xfrm flipV="1">
              <a:off x="10286769" y="3300352"/>
              <a:ext cx="143107" cy="143107"/>
            </a:xfrm>
            <a:prstGeom prst="ellipse">
              <a:avLst/>
            </a:prstGeom>
            <a:solidFill>
              <a:srgbClr val="BFC4C5"/>
            </a:solidFill>
            <a:ln w="25400">
              <a:solidFill>
                <a:srgbClr val="454F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4" name="直接连接符 33"/>
            <p:cNvCxnSpPr/>
            <p:nvPr/>
          </p:nvCxnSpPr>
          <p:spPr>
            <a:xfrm>
              <a:off x="10586923" y="3371906"/>
              <a:ext cx="600075" cy="0"/>
            </a:xfrm>
            <a:prstGeom prst="line">
              <a:avLst/>
            </a:prstGeom>
            <a:ln w="31750">
              <a:solidFill>
                <a:srgbClr val="454F4A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5" name="图片 3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202" t="23332" r="5365" b="63542"/>
          <a:stretch>
            <a:fillRect/>
          </a:stretch>
        </p:blipFill>
        <p:spPr>
          <a:xfrm rot="5718488">
            <a:off x="10421058" y="5644943"/>
            <a:ext cx="1925675" cy="1444253"/>
          </a:xfrm>
          <a:prstGeom prst="rect">
            <a:avLst/>
          </a:prstGeom>
        </p:spPr>
      </p:pic>
      <p:sp>
        <p:nvSpPr>
          <p:cNvPr id="43" name="矩形 42"/>
          <p:cNvSpPr/>
          <p:nvPr/>
        </p:nvSpPr>
        <p:spPr>
          <a:xfrm>
            <a:off x="533705" y="409282"/>
            <a:ext cx="1063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rgbClr val="FCB568"/>
                </a:solidFill>
                <a:latin typeface="汉仪乐喵体简" panose="00020600040101010101" pitchFamily="18" charset="-122"/>
                <a:ea typeface="汉仪乐喵体简" panose="00020600040101010101" pitchFamily="18" charset="-122"/>
              </a:rPr>
              <a:t>EDUSYS</a:t>
            </a:r>
            <a:endParaRPr lang="zh-CN" altLang="en-US" dirty="0">
              <a:solidFill>
                <a:srgbClr val="FCB568"/>
              </a:solidFill>
              <a:latin typeface="汉仪乐喵体简" panose="00020600040101010101" pitchFamily="18" charset="-122"/>
              <a:ea typeface="汉仪乐喵体简" panose="00020600040101010101" pitchFamily="18" charset="-122"/>
            </a:endParaRPr>
          </a:p>
        </p:txBody>
      </p:sp>
      <p:cxnSp>
        <p:nvCxnSpPr>
          <p:cNvPr id="45" name="直接连接符 44"/>
          <p:cNvCxnSpPr>
            <a:cxnSpLocks/>
            <a:stCxn id="43" idx="3"/>
          </p:cNvCxnSpPr>
          <p:nvPr/>
        </p:nvCxnSpPr>
        <p:spPr>
          <a:xfrm>
            <a:off x="1596753" y="593948"/>
            <a:ext cx="10142963" cy="0"/>
          </a:xfrm>
          <a:prstGeom prst="line">
            <a:avLst/>
          </a:prstGeom>
          <a:ln w="22225">
            <a:solidFill>
              <a:srgbClr val="80878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639148" y="6527716"/>
            <a:ext cx="9447827" cy="0"/>
          </a:xfrm>
          <a:prstGeom prst="line">
            <a:avLst/>
          </a:prstGeom>
          <a:ln w="22225">
            <a:solidFill>
              <a:srgbClr val="80878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6257330" y="2679726"/>
            <a:ext cx="45491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</a:rPr>
              <a:t>教务管理系统是面向一学校教务处管理教师、学生的调入，调动，调出工作，管理教师、学生档案和课程安排的信息管理系统。</a:t>
            </a:r>
            <a:endParaRPr lang="zh-CN" altLang="en-US" sz="2400" dirty="0">
              <a:ln w="12700" cmpd="sng">
                <a:solidFill>
                  <a:schemeClr val="accent4"/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  <a:effectLst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出自【趣你的PPT】(微信:qunideppt)：最优质的PPT资源库"/>
          <p:cNvSpPr/>
          <p:nvPr/>
        </p:nvSpPr>
        <p:spPr bwMode="auto">
          <a:xfrm>
            <a:off x="5000771" y="2560113"/>
            <a:ext cx="1465606" cy="1525106"/>
          </a:xfrm>
          <a:custGeom>
            <a:avLst/>
            <a:gdLst>
              <a:gd name="T0" fmla="*/ 593 w 968"/>
              <a:gd name="T1" fmla="*/ 1008 h 1008"/>
              <a:gd name="T2" fmla="*/ 142 w 968"/>
              <a:gd name="T3" fmla="*/ 0 h 1008"/>
              <a:gd name="T4" fmla="*/ 671 w 968"/>
              <a:gd name="T5" fmla="*/ 957 h 1008"/>
              <a:gd name="T6" fmla="*/ 395 w 968"/>
              <a:gd name="T7" fmla="*/ 432 h 1008"/>
              <a:gd name="T8" fmla="*/ 593 w 968"/>
              <a:gd name="T9" fmla="*/ 1008 h 10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8" h="1008">
                <a:moveTo>
                  <a:pt x="593" y="1008"/>
                </a:moveTo>
                <a:cubicBezTo>
                  <a:pt x="593" y="1008"/>
                  <a:pt x="0" y="806"/>
                  <a:pt x="142" y="0"/>
                </a:cubicBezTo>
                <a:cubicBezTo>
                  <a:pt x="142" y="0"/>
                  <a:pt x="968" y="186"/>
                  <a:pt x="671" y="957"/>
                </a:cubicBezTo>
                <a:cubicBezTo>
                  <a:pt x="671" y="957"/>
                  <a:pt x="434" y="615"/>
                  <a:pt x="395" y="432"/>
                </a:cubicBezTo>
                <a:cubicBezTo>
                  <a:pt x="395" y="432"/>
                  <a:pt x="449" y="854"/>
                  <a:pt x="593" y="100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pPr marL="0" marR="0" lvl="0" indent="0" algn="l" defTabSz="913765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735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出自【趣你的PPT】(微信:qunideppt)：最优质的PPT资源库"/>
          <p:cNvSpPr/>
          <p:nvPr/>
        </p:nvSpPr>
        <p:spPr bwMode="auto">
          <a:xfrm>
            <a:off x="5836918" y="2423885"/>
            <a:ext cx="1910298" cy="1803822"/>
          </a:xfrm>
          <a:custGeom>
            <a:avLst/>
            <a:gdLst>
              <a:gd name="T0" fmla="*/ 388 w 1261"/>
              <a:gd name="T1" fmla="*/ 1185 h 1191"/>
              <a:gd name="T2" fmla="*/ 659 w 1261"/>
              <a:gd name="T3" fmla="*/ 0 h 1191"/>
              <a:gd name="T4" fmla="*/ 490 w 1261"/>
              <a:gd name="T5" fmla="*/ 1191 h 1191"/>
              <a:gd name="T6" fmla="*/ 595 w 1261"/>
              <a:gd name="T7" fmla="*/ 547 h 1191"/>
              <a:gd name="T8" fmla="*/ 388 w 1261"/>
              <a:gd name="T9" fmla="*/ 1185 h 11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61" h="1191">
                <a:moveTo>
                  <a:pt x="388" y="1185"/>
                </a:moveTo>
                <a:cubicBezTo>
                  <a:pt x="388" y="1185"/>
                  <a:pt x="0" y="614"/>
                  <a:pt x="659" y="0"/>
                </a:cubicBezTo>
                <a:cubicBezTo>
                  <a:pt x="659" y="0"/>
                  <a:pt x="1261" y="709"/>
                  <a:pt x="490" y="1191"/>
                </a:cubicBezTo>
                <a:cubicBezTo>
                  <a:pt x="490" y="1191"/>
                  <a:pt x="508" y="734"/>
                  <a:pt x="595" y="547"/>
                </a:cubicBezTo>
                <a:cubicBezTo>
                  <a:pt x="595" y="547"/>
                  <a:pt x="363" y="953"/>
                  <a:pt x="388" y="1185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/>
          <a:lstStyle/>
          <a:p>
            <a:pPr marL="0" marR="0" lvl="0" indent="0" algn="l" defTabSz="913765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735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出自【趣你的PPT】(微信:qunideppt)：最优质的PPT资源库"/>
          <p:cNvSpPr/>
          <p:nvPr/>
        </p:nvSpPr>
        <p:spPr bwMode="auto">
          <a:xfrm>
            <a:off x="6821818" y="3541879"/>
            <a:ext cx="1412368" cy="1384183"/>
          </a:xfrm>
          <a:custGeom>
            <a:avLst/>
            <a:gdLst>
              <a:gd name="T0" fmla="*/ 0 w 933"/>
              <a:gd name="T1" fmla="*/ 502 h 915"/>
              <a:gd name="T2" fmla="*/ 933 w 933"/>
              <a:gd name="T3" fmla="*/ 207 h 915"/>
              <a:gd name="T4" fmla="*/ 37 w 933"/>
              <a:gd name="T5" fmla="*/ 575 h 915"/>
              <a:gd name="T6" fmla="*/ 527 w 933"/>
              <a:gd name="T7" fmla="*/ 386 h 915"/>
              <a:gd name="T8" fmla="*/ 0 w 933"/>
              <a:gd name="T9" fmla="*/ 502 h 9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915">
                <a:moveTo>
                  <a:pt x="0" y="502"/>
                </a:moveTo>
                <a:cubicBezTo>
                  <a:pt x="0" y="502"/>
                  <a:pt x="238" y="0"/>
                  <a:pt x="933" y="207"/>
                </a:cubicBezTo>
                <a:cubicBezTo>
                  <a:pt x="933" y="207"/>
                  <a:pt x="686" y="915"/>
                  <a:pt x="37" y="575"/>
                </a:cubicBezTo>
                <a:cubicBezTo>
                  <a:pt x="37" y="575"/>
                  <a:pt x="362" y="402"/>
                  <a:pt x="527" y="386"/>
                </a:cubicBezTo>
                <a:cubicBezTo>
                  <a:pt x="527" y="386"/>
                  <a:pt x="151" y="390"/>
                  <a:pt x="0" y="50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pPr marL="0" marR="0" lvl="0" indent="0" algn="l" defTabSz="913765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735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出自【趣你的PPT】(微信:qunideppt)：最优质的PPT资源库"/>
          <p:cNvSpPr/>
          <p:nvPr/>
        </p:nvSpPr>
        <p:spPr bwMode="auto">
          <a:xfrm>
            <a:off x="4263272" y="3252204"/>
            <a:ext cx="1467171" cy="1550160"/>
          </a:xfrm>
          <a:custGeom>
            <a:avLst/>
            <a:gdLst>
              <a:gd name="T0" fmla="*/ 965 w 969"/>
              <a:gd name="T1" fmla="*/ 703 h 1025"/>
              <a:gd name="T2" fmla="*/ 0 w 969"/>
              <a:gd name="T3" fmla="*/ 498 h 1025"/>
              <a:gd name="T4" fmla="*/ 969 w 969"/>
              <a:gd name="T5" fmla="*/ 620 h 1025"/>
              <a:gd name="T6" fmla="*/ 445 w 969"/>
              <a:gd name="T7" fmla="*/ 543 h 1025"/>
              <a:gd name="T8" fmla="*/ 965 w 969"/>
              <a:gd name="T9" fmla="*/ 703 h 10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9" h="1025">
                <a:moveTo>
                  <a:pt x="965" y="703"/>
                </a:moveTo>
                <a:cubicBezTo>
                  <a:pt x="965" y="703"/>
                  <a:pt x="507" y="1025"/>
                  <a:pt x="0" y="498"/>
                </a:cubicBezTo>
                <a:cubicBezTo>
                  <a:pt x="0" y="498"/>
                  <a:pt x="568" y="0"/>
                  <a:pt x="969" y="620"/>
                </a:cubicBezTo>
                <a:cubicBezTo>
                  <a:pt x="969" y="620"/>
                  <a:pt x="598" y="611"/>
                  <a:pt x="445" y="543"/>
                </a:cubicBezTo>
                <a:cubicBezTo>
                  <a:pt x="445" y="543"/>
                  <a:pt x="777" y="726"/>
                  <a:pt x="965" y="703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/>
          <a:lstStyle/>
          <a:p>
            <a:pPr marL="0" marR="0" lvl="0" indent="0" algn="l" defTabSz="913765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735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" name="出自【趣你的PPT】(微信:qunideppt)：最优质的PPT资源库"/>
          <p:cNvSpPr/>
          <p:nvPr/>
        </p:nvSpPr>
        <p:spPr bwMode="auto">
          <a:xfrm>
            <a:off x="4659423" y="4083653"/>
            <a:ext cx="3313271" cy="1976062"/>
          </a:xfrm>
          <a:custGeom>
            <a:avLst/>
            <a:gdLst>
              <a:gd name="T0" fmla="*/ 1574296 w 3359497"/>
              <a:gd name="T1" fmla="*/ 628 h 2003589"/>
              <a:gd name="T2" fmla="*/ 1595556 w 3359497"/>
              <a:gd name="T3" fmla="*/ 4973 h 2003589"/>
              <a:gd name="T4" fmla="*/ 1779821 w 3359497"/>
              <a:gd name="T5" fmla="*/ 442585 h 2003589"/>
              <a:gd name="T6" fmla="*/ 1997868 w 3359497"/>
              <a:gd name="T7" fmla="*/ 284431 h 2003589"/>
              <a:gd name="T8" fmla="*/ 2114570 w 3359497"/>
              <a:gd name="T9" fmla="*/ 261399 h 2003589"/>
              <a:gd name="T10" fmla="*/ 1881167 w 3359497"/>
              <a:gd name="T11" fmla="*/ 804959 h 2003589"/>
              <a:gd name="T12" fmla="*/ 1884472 w 3359497"/>
              <a:gd name="T13" fmla="*/ 1543974 h 2003589"/>
              <a:gd name="T14" fmla="*/ 1898481 w 3359497"/>
              <a:gd name="T15" fmla="*/ 1633502 h 2003589"/>
              <a:gd name="T16" fmla="*/ 1979526 w 3359497"/>
              <a:gd name="T17" fmla="*/ 1635290 h 2003589"/>
              <a:gd name="T18" fmla="*/ 3345357 w 3359497"/>
              <a:gd name="T19" fmla="*/ 1968505 h 2003589"/>
              <a:gd name="T20" fmla="*/ 3359497 w 3359497"/>
              <a:gd name="T21" fmla="*/ 2003589 h 2003589"/>
              <a:gd name="T22" fmla="*/ 3163083 w 3359497"/>
              <a:gd name="T23" fmla="*/ 1955758 h 2003589"/>
              <a:gd name="T24" fmla="*/ 1665118 w 3359497"/>
              <a:gd name="T25" fmla="*/ 1831089 h 2003589"/>
              <a:gd name="T26" fmla="*/ 167154 w 3359497"/>
              <a:gd name="T27" fmla="*/ 1955758 h 2003589"/>
              <a:gd name="T28" fmla="*/ 0 w 3359497"/>
              <a:gd name="T29" fmla="*/ 1996464 h 2003589"/>
              <a:gd name="T30" fmla="*/ 11267 w 3359497"/>
              <a:gd name="T31" fmla="*/ 1968505 h 2003589"/>
              <a:gd name="T32" fmla="*/ 1377098 w 3359497"/>
              <a:gd name="T33" fmla="*/ 1635290 h 2003589"/>
              <a:gd name="T34" fmla="*/ 1518108 w 3359497"/>
              <a:gd name="T35" fmla="*/ 1632178 h 2003589"/>
              <a:gd name="T36" fmla="*/ 1523101 w 3359497"/>
              <a:gd name="T37" fmla="*/ 1579067 h 2003589"/>
              <a:gd name="T38" fmla="*/ 1552561 w 3359497"/>
              <a:gd name="T39" fmla="*/ 993822 h 2003589"/>
              <a:gd name="T40" fmla="*/ 1217812 w 3359497"/>
              <a:gd name="T41" fmla="*/ 594598 h 2003589"/>
              <a:gd name="T42" fmla="*/ 1154854 w 3359497"/>
              <a:gd name="T43" fmla="*/ 454869 h 2003589"/>
              <a:gd name="T44" fmla="*/ 1363689 w 3359497"/>
              <a:gd name="T45" fmla="*/ 563888 h 2003589"/>
              <a:gd name="T46" fmla="*/ 1144106 w 3359497"/>
              <a:gd name="T47" fmla="*/ 312069 h 2003589"/>
              <a:gd name="T48" fmla="*/ 1148713 w 3359497"/>
              <a:gd name="T49" fmla="*/ 196909 h 2003589"/>
              <a:gd name="T50" fmla="*/ 1418968 w 3359497"/>
              <a:gd name="T51" fmla="*/ 444121 h 2003589"/>
              <a:gd name="T52" fmla="*/ 1256201 w 3359497"/>
              <a:gd name="T53" fmla="*/ 77141 h 2003589"/>
              <a:gd name="T54" fmla="*/ 1392864 w 3359497"/>
              <a:gd name="T55" fmla="*/ 180018 h 2003589"/>
              <a:gd name="T56" fmla="*/ 1577130 w 3359497"/>
              <a:gd name="T57" fmla="*/ 295179 h 2003589"/>
              <a:gd name="T58" fmla="*/ 1574296 w 3359497"/>
              <a:gd name="T59" fmla="*/ 628 h 20035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3359497" h="2003589">
                <a:moveTo>
                  <a:pt x="1574296" y="628"/>
                </a:moveTo>
                <a:cubicBezTo>
                  <a:pt x="1580081" y="-929"/>
                  <a:pt x="1587111" y="367"/>
                  <a:pt x="1595556" y="4973"/>
                </a:cubicBezTo>
                <a:cubicBezTo>
                  <a:pt x="1663120" y="43360"/>
                  <a:pt x="1687689" y="424160"/>
                  <a:pt x="1779821" y="442585"/>
                </a:cubicBezTo>
                <a:cubicBezTo>
                  <a:pt x="1873489" y="462547"/>
                  <a:pt x="1973299" y="341244"/>
                  <a:pt x="1997868" y="284431"/>
                </a:cubicBezTo>
                <a:cubicBezTo>
                  <a:pt x="2022436" y="229153"/>
                  <a:pt x="2099214" y="199980"/>
                  <a:pt x="2114570" y="261399"/>
                </a:cubicBezTo>
                <a:cubicBezTo>
                  <a:pt x="2129925" y="321282"/>
                  <a:pt x="1977906" y="405734"/>
                  <a:pt x="1881167" y="804959"/>
                </a:cubicBezTo>
                <a:cubicBezTo>
                  <a:pt x="1828263" y="1024125"/>
                  <a:pt x="1852051" y="1320439"/>
                  <a:pt x="1884472" y="1543974"/>
                </a:cubicBezTo>
                <a:lnTo>
                  <a:pt x="1898481" y="1633502"/>
                </a:lnTo>
                <a:lnTo>
                  <a:pt x="1979526" y="1635290"/>
                </a:lnTo>
                <a:cubicBezTo>
                  <a:pt x="2663894" y="1665869"/>
                  <a:pt x="3206522" y="1798791"/>
                  <a:pt x="3345357" y="1968505"/>
                </a:cubicBezTo>
                <a:lnTo>
                  <a:pt x="3359497" y="2003589"/>
                </a:lnTo>
                <a:lnTo>
                  <a:pt x="3163083" y="1955758"/>
                </a:lnTo>
                <a:cubicBezTo>
                  <a:pt x="2779720" y="1878732"/>
                  <a:pt x="2250110" y="1831089"/>
                  <a:pt x="1665118" y="1831089"/>
                </a:cubicBezTo>
                <a:cubicBezTo>
                  <a:pt x="1080127" y="1831089"/>
                  <a:pt x="550516" y="1878732"/>
                  <a:pt x="167154" y="1955758"/>
                </a:cubicBezTo>
                <a:lnTo>
                  <a:pt x="0" y="1996464"/>
                </a:lnTo>
                <a:lnTo>
                  <a:pt x="11267" y="1968505"/>
                </a:lnTo>
                <a:cubicBezTo>
                  <a:pt x="150103" y="1798791"/>
                  <a:pt x="692731" y="1665869"/>
                  <a:pt x="1377098" y="1635290"/>
                </a:cubicBezTo>
                <a:lnTo>
                  <a:pt x="1518108" y="1632178"/>
                </a:lnTo>
                <a:lnTo>
                  <a:pt x="1523101" y="1579067"/>
                </a:lnTo>
                <a:cubicBezTo>
                  <a:pt x="1537508" y="1420976"/>
                  <a:pt x="1557600" y="1162102"/>
                  <a:pt x="1552561" y="993822"/>
                </a:cubicBezTo>
                <a:cubicBezTo>
                  <a:pt x="1544883" y="735862"/>
                  <a:pt x="1313016" y="662159"/>
                  <a:pt x="1217812" y="594598"/>
                </a:cubicBezTo>
                <a:cubicBezTo>
                  <a:pt x="1122609" y="525501"/>
                  <a:pt x="1101111" y="451798"/>
                  <a:pt x="1154854" y="454869"/>
                </a:cubicBezTo>
                <a:cubicBezTo>
                  <a:pt x="1207064" y="457940"/>
                  <a:pt x="1352940" y="588456"/>
                  <a:pt x="1363689" y="563888"/>
                </a:cubicBezTo>
                <a:cubicBezTo>
                  <a:pt x="1374438" y="539321"/>
                  <a:pt x="1199386" y="396521"/>
                  <a:pt x="1144106" y="312069"/>
                </a:cubicBezTo>
                <a:cubicBezTo>
                  <a:pt x="1087291" y="226083"/>
                  <a:pt x="1125680" y="204586"/>
                  <a:pt x="1148713" y="196909"/>
                </a:cubicBezTo>
                <a:cubicBezTo>
                  <a:pt x="1171746" y="189231"/>
                  <a:pt x="1405149" y="459476"/>
                  <a:pt x="1418968" y="444121"/>
                </a:cubicBezTo>
                <a:cubicBezTo>
                  <a:pt x="1432789" y="428766"/>
                  <a:pt x="1246988" y="103244"/>
                  <a:pt x="1256201" y="77141"/>
                </a:cubicBezTo>
                <a:cubicBezTo>
                  <a:pt x="1263878" y="51038"/>
                  <a:pt x="1311480" y="-2704"/>
                  <a:pt x="1392864" y="180018"/>
                </a:cubicBezTo>
                <a:cubicBezTo>
                  <a:pt x="1474248" y="362740"/>
                  <a:pt x="1603234" y="447192"/>
                  <a:pt x="1577130" y="295179"/>
                </a:cubicBezTo>
                <a:cubicBezTo>
                  <a:pt x="1554288" y="162168"/>
                  <a:pt x="1533798" y="11524"/>
                  <a:pt x="1574296" y="62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="ctr"/>
          <a:lstStyle/>
          <a:p>
            <a:pPr marL="0" marR="0" lvl="0" indent="0" algn="l" defTabSz="913765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735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9" name="Group 18出自【趣你的PPT】(微信:qunideppt)：最优质的PPT资源库"/>
          <p:cNvGrpSpPr/>
          <p:nvPr/>
        </p:nvGrpSpPr>
        <p:grpSpPr>
          <a:xfrm>
            <a:off x="2424129" y="931123"/>
            <a:ext cx="5241633" cy="2921514"/>
            <a:chOff x="2165866" y="1018471"/>
            <a:chExt cx="5241633" cy="2575131"/>
          </a:xfrm>
        </p:grpSpPr>
        <p:grpSp>
          <p:nvGrpSpPr>
            <p:cNvPr id="20" name="组合 19"/>
            <p:cNvGrpSpPr/>
            <p:nvPr/>
          </p:nvGrpSpPr>
          <p:grpSpPr>
            <a:xfrm>
              <a:off x="2165866" y="1018471"/>
              <a:ext cx="4774261" cy="2575131"/>
              <a:chOff x="2167316" y="948511"/>
              <a:chExt cx="4774261" cy="2575131"/>
            </a:xfrm>
          </p:grpSpPr>
          <p:sp>
            <p:nvSpPr>
              <p:cNvPr id="30" name="出自【趣你的PPT】(微信:qunideppt)：最优质的PPT资源库"/>
              <p:cNvSpPr txBox="1">
                <a:spLocks noChangeArrowheads="1"/>
              </p:cNvSpPr>
              <p:nvPr/>
            </p:nvSpPr>
            <p:spPr bwMode="auto">
              <a:xfrm>
                <a:off x="5176912" y="948511"/>
                <a:ext cx="1764665" cy="4069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400" b="1" i="0" u="none" strike="noStrike" kern="1200" cap="none" spc="0" normalizeH="0" baseline="0" noProof="0" dirty="0">
                    <a:pattFill prst="dkUpDiag">
                      <a:fgClr>
                        <a:schemeClr val="bg1">
                          <a:lumMod val="50000"/>
                        </a:schemeClr>
                      </a:fgClr>
                      <a:bgClr>
                        <a:schemeClr val="tx1">
                          <a:lumMod val="75000"/>
                          <a:lumOff val="25000"/>
                        </a:schemeClr>
                      </a:bgClr>
                    </a:pattFill>
                    <a:effectLst>
                      <a:outerShdw blurRad="38100" dist="19050" dir="2700000" algn="tl" rotWithShape="0">
                        <a:schemeClr val="dk1">
                          <a:lumMod val="50000"/>
                          <a:alpha val="40000"/>
                        </a:schemeClr>
                      </a:out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  <a:sym typeface="+mn-ea"/>
                  </a:rPr>
                  <a:t>Step2</a:t>
                </a:r>
              </a:p>
            </p:txBody>
          </p:sp>
          <p:sp>
            <p:nvSpPr>
              <p:cNvPr id="31" name="出自【趣你的PPT】(微信:qunideppt)：最优质的PPT资源库"/>
              <p:cNvSpPr txBox="1"/>
              <p:nvPr/>
            </p:nvSpPr>
            <p:spPr>
              <a:xfrm>
                <a:off x="2167316" y="3082916"/>
                <a:ext cx="1467171" cy="4407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1216660">
                  <a:lnSpc>
                    <a:spcPct val="120000"/>
                  </a:lnSpc>
                  <a:spcBef>
                    <a:spcPct val="20000"/>
                  </a:spcBef>
                  <a:defRPr/>
                </a:pPr>
                <a:r>
                  <a:rPr lang="zh-CN" altLang="en-US" sz="2400" dirty="0">
                    <a:ln w="12700" cmpd="sng">
                      <a:solidFill>
                        <a:schemeClr val="accent4"/>
                      </a:solidFill>
                      <a:prstDash val="solid"/>
                    </a:ln>
                    <a:gradFill>
                      <a:gsLst>
                        <a:gs pos="0">
                          <a:schemeClr val="accent4"/>
                        </a:gs>
                        <a:gs pos="4000">
                          <a:schemeClr val="accent4">
                            <a:lumMod val="60000"/>
                            <a:lumOff val="40000"/>
                          </a:schemeClr>
                        </a:gs>
                        <a:gs pos="87000">
                          <a:schemeClr val="accent4">
                            <a:lumMod val="20000"/>
                            <a:lumOff val="80000"/>
                          </a:schemeClr>
                        </a:gs>
                      </a:gsLst>
                      <a:lin ang="5400000"/>
                    </a:gradFill>
                    <a:latin typeface="+mn-ea"/>
                  </a:rPr>
                  <a:t>学生模块</a:t>
                </a:r>
                <a:endParaRPr lang="zh-CN" altLang="en-US" sz="2400" dirty="0"/>
              </a:p>
            </p:txBody>
          </p:sp>
        </p:grpSp>
        <p:grpSp>
          <p:nvGrpSpPr>
            <p:cNvPr id="21" name="组合 20"/>
            <p:cNvGrpSpPr/>
            <p:nvPr/>
          </p:nvGrpSpPr>
          <p:grpSpPr>
            <a:xfrm>
              <a:off x="2191170" y="1349307"/>
              <a:ext cx="5216329" cy="1789937"/>
              <a:chOff x="-5086294" y="1272090"/>
              <a:chExt cx="5216329" cy="1789937"/>
            </a:xfrm>
          </p:grpSpPr>
          <p:sp>
            <p:nvSpPr>
              <p:cNvPr id="28" name="出自【趣你的PPT】(微信:qunideppt)：最优质的PPT资源库"/>
              <p:cNvSpPr txBox="1">
                <a:spLocks noChangeArrowheads="1"/>
              </p:cNvSpPr>
              <p:nvPr/>
            </p:nvSpPr>
            <p:spPr bwMode="auto">
              <a:xfrm>
                <a:off x="-5086294" y="2655098"/>
                <a:ext cx="1395766" cy="4069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400" b="1" i="0" u="none" strike="noStrike" kern="1200" cap="none" spc="0" normalizeH="0" baseline="0" noProof="0" dirty="0">
                    <a:pattFill prst="dkUpDiag">
                      <a:fgClr>
                        <a:schemeClr val="bg1">
                          <a:lumMod val="50000"/>
                        </a:schemeClr>
                      </a:fgClr>
                      <a:bgClr>
                        <a:schemeClr val="tx1">
                          <a:lumMod val="75000"/>
                          <a:lumOff val="25000"/>
                        </a:schemeClr>
                      </a:bgClr>
                    </a:pattFill>
                    <a:effectLst>
                      <a:outerShdw blurRad="38100" dist="19050" dir="2700000" algn="tl" rotWithShape="0">
                        <a:schemeClr val="dk1">
                          <a:lumMod val="50000"/>
                          <a:alpha val="40000"/>
                        </a:schemeClr>
                      </a:out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  <a:sym typeface="+mn-ea"/>
                  </a:rPr>
                  <a:t>Step1</a:t>
                </a:r>
              </a:p>
            </p:txBody>
          </p:sp>
          <p:sp>
            <p:nvSpPr>
              <p:cNvPr id="29" name="出自【趣你的PPT】(微信:qunideppt)：最优质的PPT资源库"/>
              <p:cNvSpPr txBox="1"/>
              <p:nvPr/>
            </p:nvSpPr>
            <p:spPr>
              <a:xfrm>
                <a:off x="-2538870" y="1272090"/>
                <a:ext cx="2668905" cy="4201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1216660">
                  <a:lnSpc>
                    <a:spcPct val="120000"/>
                  </a:lnSpc>
                  <a:spcBef>
                    <a:spcPct val="20000"/>
                  </a:spcBef>
                  <a:defRPr/>
                </a:pPr>
                <a:r>
                  <a:rPr lang="zh-CN" altLang="en-US" sz="2400" dirty="0">
                    <a:ln w="12700" cmpd="sng">
                      <a:solidFill>
                        <a:schemeClr val="accent4"/>
                      </a:solidFill>
                      <a:prstDash val="solid"/>
                    </a:ln>
                    <a:gradFill>
                      <a:gsLst>
                        <a:gs pos="0">
                          <a:schemeClr val="accent4"/>
                        </a:gs>
                        <a:gs pos="4000">
                          <a:schemeClr val="accent4">
                            <a:lumMod val="60000"/>
                            <a:lumOff val="40000"/>
                          </a:schemeClr>
                        </a:gs>
                        <a:gs pos="87000">
                          <a:schemeClr val="accent4">
                            <a:lumMod val="20000"/>
                            <a:lumOff val="80000"/>
                          </a:schemeClr>
                        </a:gs>
                      </a:gsLst>
                      <a:lin ang="5400000"/>
                    </a:gradFill>
                    <a:effectLst/>
                    <a:latin typeface="+mn-ea"/>
                    <a:sym typeface="Arial" panose="020B0604020202020204" pitchFamily="34" charset="0"/>
                  </a:rPr>
                  <a:t>教师模块</a:t>
                </a:r>
              </a:p>
            </p:txBody>
          </p:sp>
        </p:grpSp>
      </p:grpSp>
      <p:grpSp>
        <p:nvGrpSpPr>
          <p:cNvPr id="32" name="组合 31"/>
          <p:cNvGrpSpPr/>
          <p:nvPr/>
        </p:nvGrpSpPr>
        <p:grpSpPr>
          <a:xfrm>
            <a:off x="684062" y="222848"/>
            <a:ext cx="1714758" cy="615674"/>
            <a:chOff x="684062" y="222848"/>
            <a:chExt cx="1714758" cy="615674"/>
          </a:xfrm>
        </p:grpSpPr>
        <p:pic>
          <p:nvPicPr>
            <p:cNvPr id="33" name="图片 3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4436549">
              <a:off x="690241" y="216669"/>
              <a:ext cx="451068" cy="463426"/>
            </a:xfrm>
            <a:prstGeom prst="rect">
              <a:avLst/>
            </a:prstGeom>
          </p:spPr>
        </p:pic>
        <p:sp>
          <p:nvSpPr>
            <p:cNvPr id="34" name="矩形 33"/>
            <p:cNvSpPr/>
            <p:nvPr/>
          </p:nvSpPr>
          <p:spPr>
            <a:xfrm>
              <a:off x="983048" y="376857"/>
              <a:ext cx="141577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功能模块</a:t>
              </a:r>
              <a:endPara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5" name="出自【趣你的PPT】(微信:qunideppt)：最优质的PPT资源库"/>
          <p:cNvSpPr txBox="1">
            <a:spLocks noChangeArrowheads="1"/>
          </p:cNvSpPr>
          <p:nvPr/>
        </p:nvSpPr>
        <p:spPr bwMode="auto">
          <a:xfrm>
            <a:off x="8789084" y="2830934"/>
            <a:ext cx="1764665" cy="461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400" b="1" dirty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Step3</a:t>
            </a:r>
          </a:p>
        </p:txBody>
      </p:sp>
      <p:sp>
        <p:nvSpPr>
          <p:cNvPr id="7" name="出自【趣你的PPT】(微信:qunideppt)：最优质的PPT资源库">
            <a:extLst>
              <a:ext uri="{FF2B5EF4-FFF2-40B4-BE49-F238E27FC236}">
                <a16:creationId xmlns:a16="http://schemas.microsoft.com/office/drawing/2014/main" id="{DDF0F1F2-CC7E-4991-AC7B-F822FF500486}"/>
              </a:ext>
            </a:extLst>
          </p:cNvPr>
          <p:cNvSpPr txBox="1"/>
          <p:nvPr/>
        </p:nvSpPr>
        <p:spPr>
          <a:xfrm>
            <a:off x="8852773" y="3303544"/>
            <a:ext cx="1637285" cy="4766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40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  <a:latin typeface="+mn-ea"/>
                <a:sym typeface="Arial" panose="020B0604020202020204" pitchFamily="34" charset="0"/>
              </a:rPr>
              <a:t>管理模块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:blinds/>
      </p:transition>
    </mc:Choice>
    <mc:Fallback xmlns="">
      <p:transition spd="slow">
        <p:blinds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合 37"/>
          <p:cNvGrpSpPr/>
          <p:nvPr/>
        </p:nvGrpSpPr>
        <p:grpSpPr>
          <a:xfrm>
            <a:off x="669862" y="234799"/>
            <a:ext cx="1099205" cy="615674"/>
            <a:chOff x="684062" y="222848"/>
            <a:chExt cx="1099205" cy="615674"/>
          </a:xfrm>
        </p:grpSpPr>
        <p:pic>
          <p:nvPicPr>
            <p:cNvPr id="39" name="图片 3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4436549">
              <a:off x="690241" y="216669"/>
              <a:ext cx="451068" cy="463426"/>
            </a:xfrm>
            <a:prstGeom prst="rect">
              <a:avLst/>
            </a:prstGeom>
          </p:spPr>
        </p:pic>
        <p:sp>
          <p:nvSpPr>
            <p:cNvPr id="40" name="矩形 39"/>
            <p:cNvSpPr/>
            <p:nvPr/>
          </p:nvSpPr>
          <p:spPr>
            <a:xfrm>
              <a:off x="983048" y="376857"/>
              <a:ext cx="80021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分工</a:t>
              </a:r>
              <a:endPara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1" name="出自【趣你的PPT】(微信:qunideppt)：最优质的PPT资源库"/>
          <p:cNvSpPr/>
          <p:nvPr/>
        </p:nvSpPr>
        <p:spPr bwMode="auto">
          <a:xfrm rot="16200000">
            <a:off x="4002968" y="2393880"/>
            <a:ext cx="695325" cy="1077281"/>
          </a:xfrm>
          <a:custGeom>
            <a:avLst/>
            <a:gdLst>
              <a:gd name="T0" fmla="*/ 10583749 w 21600"/>
              <a:gd name="T1" fmla="*/ 14006196 h 21600"/>
              <a:gd name="T2" fmla="*/ 10583749 w 21600"/>
              <a:gd name="T3" fmla="*/ 14006196 h 21600"/>
              <a:gd name="T4" fmla="*/ 10583749 w 21600"/>
              <a:gd name="T5" fmla="*/ 14006196 h 21600"/>
              <a:gd name="T6" fmla="*/ 10583749 w 21600"/>
              <a:gd name="T7" fmla="*/ 14006196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0" y="9446"/>
                </a:moveTo>
                <a:cubicBezTo>
                  <a:pt x="0" y="4245"/>
                  <a:pt x="4826" y="0"/>
                  <a:pt x="10860" y="0"/>
                </a:cubicBezTo>
                <a:cubicBezTo>
                  <a:pt x="16773" y="0"/>
                  <a:pt x="21600" y="4245"/>
                  <a:pt x="21600" y="9446"/>
                </a:cubicBezTo>
                <a:cubicBezTo>
                  <a:pt x="21600" y="13957"/>
                  <a:pt x="17678" y="17725"/>
                  <a:pt x="12489" y="18415"/>
                </a:cubicBezTo>
                <a:cubicBezTo>
                  <a:pt x="10618" y="21599"/>
                  <a:pt x="10618" y="21599"/>
                  <a:pt x="10618" y="21599"/>
                </a:cubicBezTo>
                <a:cubicBezTo>
                  <a:pt x="8929" y="18415"/>
                  <a:pt x="8929" y="18415"/>
                  <a:pt x="8929" y="18415"/>
                </a:cubicBezTo>
                <a:cubicBezTo>
                  <a:pt x="3801" y="17566"/>
                  <a:pt x="0" y="13798"/>
                  <a:pt x="0" y="9446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lIns="0" tIns="0" rIns="0" bIns="0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82" name="出自【趣你的PPT】(微信:qunideppt)：最优质的PPT资源库"/>
          <p:cNvSpPr txBox="1">
            <a:spLocks noChangeArrowheads="1"/>
          </p:cNvSpPr>
          <p:nvPr/>
        </p:nvSpPr>
        <p:spPr bwMode="auto">
          <a:xfrm>
            <a:off x="3693857" y="2753650"/>
            <a:ext cx="111823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P2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83" name="出自【趣你的PPT】(微信:qunideppt)：最优质的PPT资源库"/>
          <p:cNvSpPr/>
          <p:nvPr/>
        </p:nvSpPr>
        <p:spPr bwMode="auto">
          <a:xfrm rot="16200000">
            <a:off x="4000663" y="3391384"/>
            <a:ext cx="697865" cy="1069822"/>
          </a:xfrm>
          <a:custGeom>
            <a:avLst/>
            <a:gdLst>
              <a:gd name="T0" fmla="*/ 10610405 w 21600"/>
              <a:gd name="T1" fmla="*/ 14006196 h 21600"/>
              <a:gd name="T2" fmla="*/ 10610405 w 21600"/>
              <a:gd name="T3" fmla="*/ 14006196 h 21600"/>
              <a:gd name="T4" fmla="*/ 10610405 w 21600"/>
              <a:gd name="T5" fmla="*/ 14006196 h 21600"/>
              <a:gd name="T6" fmla="*/ 10610405 w 21600"/>
              <a:gd name="T7" fmla="*/ 14006196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0" y="9446"/>
                </a:moveTo>
                <a:cubicBezTo>
                  <a:pt x="0" y="4245"/>
                  <a:pt x="4826" y="0"/>
                  <a:pt x="10860" y="0"/>
                </a:cubicBezTo>
                <a:cubicBezTo>
                  <a:pt x="16773" y="0"/>
                  <a:pt x="21600" y="4245"/>
                  <a:pt x="21600" y="9446"/>
                </a:cubicBezTo>
                <a:cubicBezTo>
                  <a:pt x="21600" y="13957"/>
                  <a:pt x="17678" y="17725"/>
                  <a:pt x="12489" y="18415"/>
                </a:cubicBezTo>
                <a:cubicBezTo>
                  <a:pt x="10618" y="21599"/>
                  <a:pt x="10618" y="21599"/>
                  <a:pt x="10618" y="21599"/>
                </a:cubicBezTo>
                <a:cubicBezTo>
                  <a:pt x="8929" y="18415"/>
                  <a:pt x="8929" y="18415"/>
                  <a:pt x="8929" y="18415"/>
                </a:cubicBezTo>
                <a:cubicBezTo>
                  <a:pt x="3801" y="17566"/>
                  <a:pt x="0" y="13798"/>
                  <a:pt x="0" y="944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lIns="0" tIns="0" rIns="0" bIns="0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84" name="出自【趣你的PPT】(微信:qunideppt)：最优质的PPT资源库"/>
          <p:cNvSpPr txBox="1">
            <a:spLocks noChangeArrowheads="1"/>
          </p:cNvSpPr>
          <p:nvPr/>
        </p:nvSpPr>
        <p:spPr bwMode="auto">
          <a:xfrm>
            <a:off x="3839094" y="3768460"/>
            <a:ext cx="87848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zh-CN" b="1" dirty="0"/>
              <a:t>P3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85" name="出自【趣你的PPT】(微信:qunideppt)：最优质的PPT资源库"/>
          <p:cNvSpPr/>
          <p:nvPr/>
        </p:nvSpPr>
        <p:spPr bwMode="auto">
          <a:xfrm rot="16200000">
            <a:off x="4011117" y="4448634"/>
            <a:ext cx="697865" cy="1089770"/>
          </a:xfrm>
          <a:custGeom>
            <a:avLst/>
            <a:gdLst>
              <a:gd name="T0" fmla="*/ 304801 w 21600"/>
              <a:gd name="T1" fmla="*/ 350451 h 21600"/>
              <a:gd name="T2" fmla="*/ 304801 w 21600"/>
              <a:gd name="T3" fmla="*/ 350451 h 21600"/>
              <a:gd name="T4" fmla="*/ 304801 w 21600"/>
              <a:gd name="T5" fmla="*/ 350451 h 21600"/>
              <a:gd name="T6" fmla="*/ 304801 w 21600"/>
              <a:gd name="T7" fmla="*/ 350451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0" y="9446"/>
                </a:moveTo>
                <a:cubicBezTo>
                  <a:pt x="0" y="4245"/>
                  <a:pt x="4826" y="0"/>
                  <a:pt x="10860" y="0"/>
                </a:cubicBezTo>
                <a:cubicBezTo>
                  <a:pt x="16773" y="0"/>
                  <a:pt x="21600" y="4245"/>
                  <a:pt x="21600" y="9446"/>
                </a:cubicBezTo>
                <a:cubicBezTo>
                  <a:pt x="21600" y="13957"/>
                  <a:pt x="17678" y="17725"/>
                  <a:pt x="12489" y="18415"/>
                </a:cubicBezTo>
                <a:cubicBezTo>
                  <a:pt x="10618" y="21599"/>
                  <a:pt x="10618" y="21599"/>
                  <a:pt x="10618" y="21599"/>
                </a:cubicBezTo>
                <a:cubicBezTo>
                  <a:pt x="8929" y="18415"/>
                  <a:pt x="8929" y="18415"/>
                  <a:pt x="8929" y="18415"/>
                </a:cubicBezTo>
                <a:cubicBezTo>
                  <a:pt x="3801" y="17566"/>
                  <a:pt x="0" y="13798"/>
                  <a:pt x="0" y="9446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  <a:effectLst/>
        </p:spPr>
        <p:txBody>
          <a:bodyPr lIns="0" tIns="0" rIns="0" bIns="0"/>
          <a:lstStyle>
            <a:defPPr>
              <a:defRPr lang="es-ES"/>
            </a:defPPr>
            <a:lvl1pPr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  <a:sym typeface="Calibri" panose="020F0502020204030204" pitchFamily="34" charset="0"/>
              </a:defRPr>
            </a:lvl1pPr>
            <a:lvl2pPr marL="457200"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  <a:sym typeface="Calibri" panose="020F0502020204030204" pitchFamily="34" charset="0"/>
              </a:defRPr>
            </a:lvl2pPr>
            <a:lvl3pPr marL="914400"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  <a:sym typeface="Calibri" panose="020F0502020204030204" pitchFamily="34" charset="0"/>
              </a:defRPr>
            </a:lvl3pPr>
            <a:lvl4pPr marL="1371600"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  <a:sym typeface="Calibri" panose="020F0502020204030204" pitchFamily="34" charset="0"/>
              </a:defRPr>
            </a:lvl4pPr>
            <a:lvl5pPr marL="1828800"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  <a:sym typeface="Calibri" panose="020F050202020403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  <a:sym typeface="Calibri" panose="020F050202020403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  <a:sym typeface="Calibri" panose="020F050202020403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  <a:sym typeface="Calibri" panose="020F050202020403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  <a:sym typeface="Calibri" panose="020F0502020204030204" pitchFamily="34" charset="0"/>
              </a:defRPr>
            </a:lvl9pPr>
          </a:lstStyle>
          <a:p>
            <a:pPr>
              <a:defRPr/>
            </a:pPr>
            <a:endParaRPr lang="en-US"/>
          </a:p>
        </p:txBody>
      </p:sp>
      <p:sp>
        <p:nvSpPr>
          <p:cNvPr id="86" name="出自【趣你的PPT】(微信:qunideppt)：最优质的PPT资源库"/>
          <p:cNvSpPr txBox="1">
            <a:spLocks noChangeArrowheads="1"/>
          </p:cNvSpPr>
          <p:nvPr/>
        </p:nvSpPr>
        <p:spPr bwMode="auto">
          <a:xfrm>
            <a:off x="3839094" y="4846177"/>
            <a:ext cx="9518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P4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87" name="出自【趣你的PPT】(微信:qunideppt)：最优质的PPT资源库"/>
          <p:cNvSpPr/>
          <p:nvPr/>
        </p:nvSpPr>
        <p:spPr bwMode="auto">
          <a:xfrm rot="16200000">
            <a:off x="3965410" y="1439620"/>
            <a:ext cx="720278" cy="1077282"/>
          </a:xfrm>
          <a:custGeom>
            <a:avLst/>
            <a:gdLst>
              <a:gd name="T0" fmla="*/ 304801 w 21600"/>
              <a:gd name="T1" fmla="*/ 350451 h 21600"/>
              <a:gd name="T2" fmla="*/ 304801 w 21600"/>
              <a:gd name="T3" fmla="*/ 350451 h 21600"/>
              <a:gd name="T4" fmla="*/ 304801 w 21600"/>
              <a:gd name="T5" fmla="*/ 350451 h 21600"/>
              <a:gd name="T6" fmla="*/ 304801 w 21600"/>
              <a:gd name="T7" fmla="*/ 350451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0" y="9446"/>
                </a:moveTo>
                <a:cubicBezTo>
                  <a:pt x="0" y="4245"/>
                  <a:pt x="4826" y="0"/>
                  <a:pt x="10860" y="0"/>
                </a:cubicBezTo>
                <a:cubicBezTo>
                  <a:pt x="16773" y="0"/>
                  <a:pt x="21600" y="4245"/>
                  <a:pt x="21600" y="9446"/>
                </a:cubicBezTo>
                <a:cubicBezTo>
                  <a:pt x="21600" y="13957"/>
                  <a:pt x="17678" y="17725"/>
                  <a:pt x="12489" y="18415"/>
                </a:cubicBezTo>
                <a:cubicBezTo>
                  <a:pt x="10618" y="21599"/>
                  <a:pt x="10618" y="21599"/>
                  <a:pt x="10618" y="21599"/>
                </a:cubicBezTo>
                <a:cubicBezTo>
                  <a:pt x="8929" y="18415"/>
                  <a:pt x="8929" y="18415"/>
                  <a:pt x="8929" y="18415"/>
                </a:cubicBezTo>
                <a:cubicBezTo>
                  <a:pt x="3801" y="17566"/>
                  <a:pt x="0" y="13798"/>
                  <a:pt x="0" y="944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lIns="0" tIns="0" rIns="0" bIns="0"/>
          <a:lstStyle>
            <a:defPPr>
              <a:defRPr lang="es-ES"/>
            </a:defPPr>
            <a:lvl1pPr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  <a:sym typeface="Calibri" panose="020F0502020204030204" pitchFamily="34" charset="0"/>
              </a:defRPr>
            </a:lvl1pPr>
            <a:lvl2pPr marL="457200"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  <a:sym typeface="Calibri" panose="020F0502020204030204" pitchFamily="34" charset="0"/>
              </a:defRPr>
            </a:lvl2pPr>
            <a:lvl3pPr marL="914400"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  <a:sym typeface="Calibri" panose="020F0502020204030204" pitchFamily="34" charset="0"/>
              </a:defRPr>
            </a:lvl3pPr>
            <a:lvl4pPr marL="1371600"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  <a:sym typeface="Calibri" panose="020F0502020204030204" pitchFamily="34" charset="0"/>
              </a:defRPr>
            </a:lvl4pPr>
            <a:lvl5pPr marL="1828800"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  <a:sym typeface="Calibri" panose="020F050202020403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  <a:sym typeface="Calibri" panose="020F050202020403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  <a:sym typeface="Calibri" panose="020F050202020403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  <a:sym typeface="Calibri" panose="020F050202020403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  <a:sym typeface="Calibri" panose="020F0502020204030204" pitchFamily="34" charset="0"/>
              </a:defRPr>
            </a:lvl9pPr>
          </a:lstStyle>
          <a:p>
            <a:pPr>
              <a:defRPr/>
            </a:pPr>
            <a:endParaRPr lang="en-US"/>
          </a:p>
        </p:txBody>
      </p:sp>
      <p:sp>
        <p:nvSpPr>
          <p:cNvPr id="88" name="出自【趣你的PPT】(微信:qunideppt)：最优质的PPT资源库"/>
          <p:cNvSpPr txBox="1">
            <a:spLocks noChangeArrowheads="1"/>
          </p:cNvSpPr>
          <p:nvPr/>
        </p:nvSpPr>
        <p:spPr bwMode="auto">
          <a:xfrm>
            <a:off x="4040417" y="1810342"/>
            <a:ext cx="42511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P1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036907" y="1825731"/>
            <a:ext cx="35037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/>
              <a:t>学生模块，登录忘记密码，权限控制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466DF9F-3AB0-4A32-9510-F3394154BA2A}"/>
              </a:ext>
            </a:extLst>
          </p:cNvPr>
          <p:cNvSpPr txBox="1"/>
          <p:nvPr/>
        </p:nvSpPr>
        <p:spPr>
          <a:xfrm>
            <a:off x="5036907" y="2802986"/>
            <a:ext cx="35037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/>
              <a:t>教师模块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F1712B9-EDF2-4B67-8E8B-F3AC311BB832}"/>
              </a:ext>
            </a:extLst>
          </p:cNvPr>
          <p:cNvSpPr txBox="1"/>
          <p:nvPr/>
        </p:nvSpPr>
        <p:spPr>
          <a:xfrm>
            <a:off x="5036907" y="3775680"/>
            <a:ext cx="35037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/>
              <a:t>学生档案管理，教师档案管理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F185A52-5823-48BA-9319-7EC08064E3C4}"/>
              </a:ext>
            </a:extLst>
          </p:cNvPr>
          <p:cNvSpPr txBox="1"/>
          <p:nvPr/>
        </p:nvSpPr>
        <p:spPr>
          <a:xfrm>
            <a:off x="5036906" y="4846177"/>
            <a:ext cx="24275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/>
              <a:t>课程管理，排课</a:t>
            </a:r>
          </a:p>
        </p:txBody>
      </p:sp>
      <p:sp>
        <p:nvSpPr>
          <p:cNvPr id="6" name="出自【趣你的PPT】(微信:qunideppt)：最优质的PPT资源库">
            <a:extLst>
              <a:ext uri="{FF2B5EF4-FFF2-40B4-BE49-F238E27FC236}">
                <a16:creationId xmlns:a16="http://schemas.microsoft.com/office/drawing/2014/main" id="{A61399A3-5EBF-4E08-8BFB-DA76294CAE90}"/>
              </a:ext>
            </a:extLst>
          </p:cNvPr>
          <p:cNvSpPr/>
          <p:nvPr/>
        </p:nvSpPr>
        <p:spPr bwMode="auto">
          <a:xfrm flipH="1">
            <a:off x="7693019" y="3794963"/>
            <a:ext cx="1422988" cy="1420546"/>
          </a:xfrm>
          <a:custGeom>
            <a:avLst/>
            <a:gdLst>
              <a:gd name="T0" fmla="*/ 1022944231 w 19679"/>
              <a:gd name="T1" fmla="*/ 1019436891 h 19679"/>
              <a:gd name="T2" fmla="*/ 1022944231 w 19679"/>
              <a:gd name="T3" fmla="*/ 1019436891 h 19679"/>
              <a:gd name="T4" fmla="*/ 1022944231 w 19679"/>
              <a:gd name="T5" fmla="*/ 1019436891 h 19679"/>
              <a:gd name="T6" fmla="*/ 1022944231 w 19679"/>
              <a:gd name="T7" fmla="*/ 1019436891 h 19679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lIns="22854" rIns="22854" anchor="ctr"/>
          <a:lstStyle/>
          <a:p>
            <a:pPr defTabSz="912495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Lato Light"/>
              <a:ea typeface="MS PGothic" panose="020B0600070205080204" pitchFamily="34" charset="-128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342F9A7-4EE2-4072-89B1-AAEE316C2219}"/>
              </a:ext>
            </a:extLst>
          </p:cNvPr>
          <p:cNvSpPr txBox="1"/>
          <p:nvPr/>
        </p:nvSpPr>
        <p:spPr>
          <a:xfrm>
            <a:off x="7844677" y="4320570"/>
            <a:ext cx="1119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</a:rPr>
              <a:t>管理模块</a:t>
            </a:r>
          </a:p>
        </p:txBody>
      </p:sp>
    </p:spTree>
  </p:cSld>
  <p:clrMapOvr>
    <a:masterClrMapping/>
  </p:clrMapOvr>
  <p:transition>
    <p:circl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合 37"/>
          <p:cNvGrpSpPr/>
          <p:nvPr/>
        </p:nvGrpSpPr>
        <p:grpSpPr>
          <a:xfrm>
            <a:off x="669862" y="271629"/>
            <a:ext cx="1714758" cy="615674"/>
            <a:chOff x="684062" y="222848"/>
            <a:chExt cx="1714758" cy="615674"/>
          </a:xfrm>
        </p:grpSpPr>
        <p:pic>
          <p:nvPicPr>
            <p:cNvPr id="39" name="图片 3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4436549">
              <a:off x="690241" y="216669"/>
              <a:ext cx="451068" cy="463426"/>
            </a:xfrm>
            <a:prstGeom prst="rect">
              <a:avLst/>
            </a:prstGeom>
          </p:spPr>
        </p:pic>
        <p:sp>
          <p:nvSpPr>
            <p:cNvPr id="40" name="矩形 39"/>
            <p:cNvSpPr/>
            <p:nvPr/>
          </p:nvSpPr>
          <p:spPr>
            <a:xfrm>
              <a:off x="983048" y="376857"/>
              <a:ext cx="141577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涉及技术</a:t>
              </a:r>
            </a:p>
          </p:txBody>
        </p:sp>
      </p:grpSp>
      <p:grpSp>
        <p:nvGrpSpPr>
          <p:cNvPr id="56" name="Group 18出自【趣你的PPT】(微信:qunideppt)：最优质的PPT资源库"/>
          <p:cNvGrpSpPr/>
          <p:nvPr/>
        </p:nvGrpSpPr>
        <p:grpSpPr bwMode="auto">
          <a:xfrm>
            <a:off x="3395961" y="1923349"/>
            <a:ext cx="6084023" cy="596265"/>
            <a:chOff x="950590" y="2840590"/>
            <a:chExt cx="2037785" cy="383781"/>
          </a:xfrm>
          <a:solidFill>
            <a:srgbClr val="FFC000"/>
          </a:solidFill>
        </p:grpSpPr>
        <p:sp>
          <p:nvSpPr>
            <p:cNvPr id="57" name="出自【趣你的PPT】(微信:qunideppt)：最优质的PPT资源库"/>
            <p:cNvSpPr/>
            <p:nvPr/>
          </p:nvSpPr>
          <p:spPr bwMode="auto">
            <a:xfrm>
              <a:off x="950590" y="2840590"/>
              <a:ext cx="2037785" cy="383781"/>
            </a:xfrm>
            <a:custGeom>
              <a:avLst/>
              <a:gdLst>
                <a:gd name="T0" fmla="*/ 77954144 w 21600"/>
                <a:gd name="T1" fmla="*/ 1537238 h 21600"/>
                <a:gd name="T2" fmla="*/ 77954144 w 21600"/>
                <a:gd name="T3" fmla="*/ 1537238 h 21600"/>
                <a:gd name="T4" fmla="*/ 77954144 w 21600"/>
                <a:gd name="T5" fmla="*/ 1537238 h 21600"/>
                <a:gd name="T6" fmla="*/ 77954144 w 21600"/>
                <a:gd name="T7" fmla="*/ 1537238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20666" y="21599"/>
                  </a:moveTo>
                  <a:lnTo>
                    <a:pt x="0" y="21599"/>
                  </a:lnTo>
                  <a:lnTo>
                    <a:pt x="933" y="10700"/>
                  </a:lnTo>
                  <a:lnTo>
                    <a:pt x="0" y="0"/>
                  </a:lnTo>
                  <a:lnTo>
                    <a:pt x="20666" y="0"/>
                  </a:lnTo>
                  <a:lnTo>
                    <a:pt x="21599" y="10700"/>
                  </a:lnTo>
                  <a:lnTo>
                    <a:pt x="20666" y="215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0" tIns="0" rIns="0" bIns="0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8" name="出自【趣你的PPT】(微信:qunideppt)：最优质的PPT资源库"/>
            <p:cNvSpPr/>
            <p:nvPr/>
          </p:nvSpPr>
          <p:spPr bwMode="auto">
            <a:xfrm>
              <a:off x="1919451" y="2980726"/>
              <a:ext cx="106415" cy="106695"/>
            </a:xfrm>
            <a:custGeom>
              <a:avLst/>
              <a:gdLst>
                <a:gd name="T0" fmla="*/ 42860 w 19679"/>
                <a:gd name="T1" fmla="*/ 47918 h 19679"/>
                <a:gd name="T2" fmla="*/ 42860 w 19679"/>
                <a:gd name="T3" fmla="*/ 47918 h 19679"/>
                <a:gd name="T4" fmla="*/ 42860 w 19679"/>
                <a:gd name="T5" fmla="*/ 47918 h 19679"/>
                <a:gd name="T6" fmla="*/ 42860 w 19679"/>
                <a:gd name="T7" fmla="*/ 47918 h 1967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8" y="6724"/>
                    <a:pt x="20638" y="12953"/>
                    <a:pt x="16796" y="16796"/>
                  </a:cubicBezTo>
                  <a:cubicBezTo>
                    <a:pt x="12953" y="20638"/>
                    <a:pt x="6724" y="20638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defPPr>
                <a:defRPr lang="es-ES"/>
              </a:defPPr>
              <a:lvl1pPr algn="l" rtl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000000"/>
                  </a:solidFill>
                  <a:latin typeface="Calibri" panose="020F0502020204030204" pitchFamily="34" charset="0"/>
                  <a:ea typeface="MS PGothic" panose="020B0600070205080204" pitchFamily="34" charset="-128"/>
                  <a:cs typeface="+mn-cs"/>
                  <a:sym typeface="Calibri" panose="020F0502020204030204" pitchFamily="34" charset="0"/>
                </a:defRPr>
              </a:lvl1pPr>
              <a:lvl2pPr marL="457200" algn="l" rtl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000000"/>
                  </a:solidFill>
                  <a:latin typeface="Calibri" panose="020F0502020204030204" pitchFamily="34" charset="0"/>
                  <a:ea typeface="MS PGothic" panose="020B0600070205080204" pitchFamily="34" charset="-128"/>
                  <a:cs typeface="+mn-cs"/>
                  <a:sym typeface="Calibri" panose="020F0502020204030204" pitchFamily="34" charset="0"/>
                </a:defRPr>
              </a:lvl2pPr>
              <a:lvl3pPr marL="914400" algn="l" rtl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000000"/>
                  </a:solidFill>
                  <a:latin typeface="Calibri" panose="020F0502020204030204" pitchFamily="34" charset="0"/>
                  <a:ea typeface="MS PGothic" panose="020B0600070205080204" pitchFamily="34" charset="-128"/>
                  <a:cs typeface="+mn-cs"/>
                  <a:sym typeface="Calibri" panose="020F0502020204030204" pitchFamily="34" charset="0"/>
                </a:defRPr>
              </a:lvl3pPr>
              <a:lvl4pPr marL="1371600" algn="l" rtl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000000"/>
                  </a:solidFill>
                  <a:latin typeface="Calibri" panose="020F0502020204030204" pitchFamily="34" charset="0"/>
                  <a:ea typeface="MS PGothic" panose="020B0600070205080204" pitchFamily="34" charset="-128"/>
                  <a:cs typeface="+mn-cs"/>
                  <a:sym typeface="Calibri" panose="020F0502020204030204" pitchFamily="34" charset="0"/>
                </a:defRPr>
              </a:lvl4pPr>
              <a:lvl5pPr marL="1828800" algn="l" rtl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000000"/>
                  </a:solidFill>
                  <a:latin typeface="Calibri" panose="020F0502020204030204" pitchFamily="34" charset="0"/>
                  <a:ea typeface="MS PGothic" panose="020B0600070205080204" pitchFamily="34" charset="-128"/>
                  <a:cs typeface="+mn-cs"/>
                  <a:sym typeface="Calibri" panose="020F050202020403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rgbClr val="000000"/>
                  </a:solidFill>
                  <a:latin typeface="Calibri" panose="020F0502020204030204" pitchFamily="34" charset="0"/>
                  <a:ea typeface="MS PGothic" panose="020B0600070205080204" pitchFamily="34" charset="-128"/>
                  <a:cs typeface="+mn-cs"/>
                  <a:sym typeface="Calibri" panose="020F050202020403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rgbClr val="000000"/>
                  </a:solidFill>
                  <a:latin typeface="Calibri" panose="020F0502020204030204" pitchFamily="34" charset="0"/>
                  <a:ea typeface="MS PGothic" panose="020B0600070205080204" pitchFamily="34" charset="-128"/>
                  <a:cs typeface="+mn-cs"/>
                  <a:sym typeface="Calibri" panose="020F050202020403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rgbClr val="000000"/>
                  </a:solidFill>
                  <a:latin typeface="Calibri" panose="020F0502020204030204" pitchFamily="34" charset="0"/>
                  <a:ea typeface="MS PGothic" panose="020B0600070205080204" pitchFamily="34" charset="-128"/>
                  <a:cs typeface="+mn-cs"/>
                  <a:sym typeface="Calibri" panose="020F050202020403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rgbClr val="000000"/>
                  </a:solidFill>
                  <a:latin typeface="Calibri" panose="020F0502020204030204" pitchFamily="34" charset="0"/>
                  <a:ea typeface="MS PGothic" panose="020B0600070205080204" pitchFamily="34" charset="-128"/>
                  <a:cs typeface="+mn-cs"/>
                  <a:sym typeface="Calibri" panose="020F0502020204030204" pitchFamily="34" charset="0"/>
                </a:defRPr>
              </a:lvl9pPr>
            </a:lstStyle>
            <a:p>
              <a:pPr>
                <a:defRPr/>
              </a:pPr>
              <a:endParaRPr lang="en-US"/>
            </a:p>
          </p:txBody>
        </p:sp>
      </p:grpSp>
      <p:sp>
        <p:nvSpPr>
          <p:cNvPr id="59" name="出自【趣你的PPT】(微信:qunideppt)：最优质的PPT资源库"/>
          <p:cNvSpPr/>
          <p:nvPr/>
        </p:nvSpPr>
        <p:spPr bwMode="auto">
          <a:xfrm>
            <a:off x="3393131" y="4748293"/>
            <a:ext cx="6082118" cy="577850"/>
          </a:xfrm>
          <a:custGeom>
            <a:avLst/>
            <a:gdLst>
              <a:gd name="T0" fmla="*/ 826294 w 21600"/>
              <a:gd name="T1" fmla="*/ 86519 h 21600"/>
              <a:gd name="T2" fmla="*/ 826294 w 21600"/>
              <a:gd name="T3" fmla="*/ 86519 h 21600"/>
              <a:gd name="T4" fmla="*/ 826294 w 21600"/>
              <a:gd name="T5" fmla="*/ 86519 h 21600"/>
              <a:gd name="T6" fmla="*/ 826294 w 21600"/>
              <a:gd name="T7" fmla="*/ 86519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20666" y="21599"/>
                </a:moveTo>
                <a:lnTo>
                  <a:pt x="0" y="21599"/>
                </a:lnTo>
                <a:lnTo>
                  <a:pt x="933" y="10700"/>
                </a:lnTo>
                <a:lnTo>
                  <a:pt x="0" y="0"/>
                </a:lnTo>
                <a:lnTo>
                  <a:pt x="20666" y="0"/>
                </a:lnTo>
                <a:lnTo>
                  <a:pt x="21599" y="10700"/>
                </a:lnTo>
                <a:lnTo>
                  <a:pt x="20666" y="21599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  <a:effectLst/>
        </p:spPr>
        <p:txBody>
          <a:bodyPr lIns="0" tIns="0" rIns="0" bIns="0"/>
          <a:lstStyle>
            <a:defPPr>
              <a:defRPr lang="es-ES"/>
            </a:defPPr>
            <a:lvl1pPr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  <a:sym typeface="Calibri" panose="020F0502020204030204" pitchFamily="34" charset="0"/>
              </a:defRPr>
            </a:lvl1pPr>
            <a:lvl2pPr marL="457200"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  <a:sym typeface="Calibri" panose="020F0502020204030204" pitchFamily="34" charset="0"/>
              </a:defRPr>
            </a:lvl2pPr>
            <a:lvl3pPr marL="914400"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  <a:sym typeface="Calibri" panose="020F0502020204030204" pitchFamily="34" charset="0"/>
              </a:defRPr>
            </a:lvl3pPr>
            <a:lvl4pPr marL="1371600"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  <a:sym typeface="Calibri" panose="020F0502020204030204" pitchFamily="34" charset="0"/>
              </a:defRPr>
            </a:lvl4pPr>
            <a:lvl5pPr marL="1828800"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  <a:sym typeface="Calibri" panose="020F050202020403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  <a:sym typeface="Calibri" panose="020F050202020403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  <a:sym typeface="Calibri" panose="020F050202020403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  <a:sym typeface="Calibri" panose="020F050202020403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  <a:sym typeface="Calibri" panose="020F0502020204030204" pitchFamily="34" charset="0"/>
              </a:defRPr>
            </a:lvl9pPr>
          </a:lstStyle>
          <a:p>
            <a:pPr>
              <a:defRPr/>
            </a:pPr>
            <a:endParaRPr lang="en-US"/>
          </a:p>
        </p:txBody>
      </p:sp>
      <p:sp>
        <p:nvSpPr>
          <p:cNvPr id="94" name="矩形 93"/>
          <p:cNvSpPr/>
          <p:nvPr/>
        </p:nvSpPr>
        <p:spPr>
          <a:xfrm>
            <a:off x="8099194" y="2670567"/>
            <a:ext cx="75652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kern="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步骤</a:t>
            </a:r>
            <a:endParaRPr lang="en-US" altLang="zh-CN" sz="2000" b="1" kern="1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03" name="Group 19出自【趣你的PPT】(微信:qunideppt)：最优质的PPT资源库"/>
          <p:cNvGrpSpPr/>
          <p:nvPr/>
        </p:nvGrpSpPr>
        <p:grpSpPr bwMode="auto">
          <a:xfrm>
            <a:off x="3397865" y="3337494"/>
            <a:ext cx="6082119" cy="573405"/>
            <a:chOff x="3019696" y="2840590"/>
            <a:chExt cx="2037784" cy="383781"/>
          </a:xfrm>
          <a:solidFill>
            <a:schemeClr val="accent2">
              <a:lumMod val="75000"/>
            </a:schemeClr>
          </a:solidFill>
        </p:grpSpPr>
        <p:sp>
          <p:nvSpPr>
            <p:cNvPr id="104" name="出自【趣你的PPT】(微信:qunideppt)：最优质的PPT资源库"/>
            <p:cNvSpPr/>
            <p:nvPr/>
          </p:nvSpPr>
          <p:spPr bwMode="auto">
            <a:xfrm>
              <a:off x="3019696" y="2840590"/>
              <a:ext cx="2037784" cy="383781"/>
            </a:xfrm>
            <a:custGeom>
              <a:avLst/>
              <a:gdLst>
                <a:gd name="T0" fmla="*/ 77954106 w 21600"/>
                <a:gd name="T1" fmla="*/ 1537238 h 21600"/>
                <a:gd name="T2" fmla="*/ 77954106 w 21600"/>
                <a:gd name="T3" fmla="*/ 1537238 h 21600"/>
                <a:gd name="T4" fmla="*/ 77954106 w 21600"/>
                <a:gd name="T5" fmla="*/ 1537238 h 21600"/>
                <a:gd name="T6" fmla="*/ 77954106 w 21600"/>
                <a:gd name="T7" fmla="*/ 1537238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20666" y="21599"/>
                  </a:moveTo>
                  <a:lnTo>
                    <a:pt x="0" y="21599"/>
                  </a:lnTo>
                  <a:lnTo>
                    <a:pt x="933" y="10700"/>
                  </a:lnTo>
                  <a:lnTo>
                    <a:pt x="0" y="0"/>
                  </a:lnTo>
                  <a:lnTo>
                    <a:pt x="20666" y="0"/>
                  </a:lnTo>
                  <a:lnTo>
                    <a:pt x="21599" y="10700"/>
                  </a:lnTo>
                  <a:lnTo>
                    <a:pt x="20666" y="215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0" tIns="0" rIns="0" bIns="0"/>
            <a:lstStyle/>
            <a:p>
              <a:endParaRPr lang="zh-CN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05" name="出自【趣你的PPT】(微信:qunideppt)：最优质的PPT资源库"/>
            <p:cNvSpPr/>
            <p:nvPr/>
          </p:nvSpPr>
          <p:spPr bwMode="auto">
            <a:xfrm>
              <a:off x="3986216" y="2980726"/>
              <a:ext cx="101572" cy="106695"/>
            </a:xfrm>
            <a:custGeom>
              <a:avLst/>
              <a:gdLst>
                <a:gd name="T0" fmla="*/ 41273 w 19679"/>
                <a:gd name="T1" fmla="*/ 47918 h 19679"/>
                <a:gd name="T2" fmla="*/ 41273 w 19679"/>
                <a:gd name="T3" fmla="*/ 47918 h 19679"/>
                <a:gd name="T4" fmla="*/ 41273 w 19679"/>
                <a:gd name="T5" fmla="*/ 47918 h 19679"/>
                <a:gd name="T6" fmla="*/ 41273 w 19679"/>
                <a:gd name="T7" fmla="*/ 47918 h 1967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8" y="6724"/>
                    <a:pt x="20638" y="12953"/>
                    <a:pt x="16796" y="16796"/>
                  </a:cubicBezTo>
                  <a:cubicBezTo>
                    <a:pt x="12953" y="20638"/>
                    <a:pt x="6724" y="20638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defPPr>
                <a:defRPr lang="es-ES"/>
              </a:defPPr>
              <a:lvl1pPr algn="l" rtl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000000"/>
                  </a:solidFill>
                  <a:latin typeface="Calibri" panose="020F0502020204030204" pitchFamily="34" charset="0"/>
                  <a:ea typeface="MS PGothic" panose="020B0600070205080204" pitchFamily="34" charset="-128"/>
                  <a:cs typeface="+mn-cs"/>
                  <a:sym typeface="Calibri" panose="020F0502020204030204" pitchFamily="34" charset="0"/>
                </a:defRPr>
              </a:lvl1pPr>
              <a:lvl2pPr marL="457200" algn="l" rtl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000000"/>
                  </a:solidFill>
                  <a:latin typeface="Calibri" panose="020F0502020204030204" pitchFamily="34" charset="0"/>
                  <a:ea typeface="MS PGothic" panose="020B0600070205080204" pitchFamily="34" charset="-128"/>
                  <a:cs typeface="+mn-cs"/>
                  <a:sym typeface="Calibri" panose="020F0502020204030204" pitchFamily="34" charset="0"/>
                </a:defRPr>
              </a:lvl2pPr>
              <a:lvl3pPr marL="914400" algn="l" rtl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000000"/>
                  </a:solidFill>
                  <a:latin typeface="Calibri" panose="020F0502020204030204" pitchFamily="34" charset="0"/>
                  <a:ea typeface="MS PGothic" panose="020B0600070205080204" pitchFamily="34" charset="-128"/>
                  <a:cs typeface="+mn-cs"/>
                  <a:sym typeface="Calibri" panose="020F0502020204030204" pitchFamily="34" charset="0"/>
                </a:defRPr>
              </a:lvl3pPr>
              <a:lvl4pPr marL="1371600" algn="l" rtl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000000"/>
                  </a:solidFill>
                  <a:latin typeface="Calibri" panose="020F0502020204030204" pitchFamily="34" charset="0"/>
                  <a:ea typeface="MS PGothic" panose="020B0600070205080204" pitchFamily="34" charset="-128"/>
                  <a:cs typeface="+mn-cs"/>
                  <a:sym typeface="Calibri" panose="020F0502020204030204" pitchFamily="34" charset="0"/>
                </a:defRPr>
              </a:lvl4pPr>
              <a:lvl5pPr marL="1828800" algn="l" rtl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000000"/>
                  </a:solidFill>
                  <a:latin typeface="Calibri" panose="020F0502020204030204" pitchFamily="34" charset="0"/>
                  <a:ea typeface="MS PGothic" panose="020B0600070205080204" pitchFamily="34" charset="-128"/>
                  <a:cs typeface="+mn-cs"/>
                  <a:sym typeface="Calibri" panose="020F050202020403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rgbClr val="000000"/>
                  </a:solidFill>
                  <a:latin typeface="Calibri" panose="020F0502020204030204" pitchFamily="34" charset="0"/>
                  <a:ea typeface="MS PGothic" panose="020B0600070205080204" pitchFamily="34" charset="-128"/>
                  <a:cs typeface="+mn-cs"/>
                  <a:sym typeface="Calibri" panose="020F050202020403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rgbClr val="000000"/>
                  </a:solidFill>
                  <a:latin typeface="Calibri" panose="020F0502020204030204" pitchFamily="34" charset="0"/>
                  <a:ea typeface="MS PGothic" panose="020B0600070205080204" pitchFamily="34" charset="-128"/>
                  <a:cs typeface="+mn-cs"/>
                  <a:sym typeface="Calibri" panose="020F050202020403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rgbClr val="000000"/>
                  </a:solidFill>
                  <a:latin typeface="Calibri" panose="020F0502020204030204" pitchFamily="34" charset="0"/>
                  <a:ea typeface="MS PGothic" panose="020B0600070205080204" pitchFamily="34" charset="-128"/>
                  <a:cs typeface="+mn-cs"/>
                  <a:sym typeface="Calibri" panose="020F050202020403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rgbClr val="000000"/>
                  </a:solidFill>
                  <a:latin typeface="Calibri" panose="020F0502020204030204" pitchFamily="34" charset="0"/>
                  <a:ea typeface="MS PGothic" panose="020B0600070205080204" pitchFamily="34" charset="-128"/>
                  <a:cs typeface="+mn-cs"/>
                  <a:sym typeface="Calibri" panose="020F0502020204030204" pitchFamily="34" charset="0"/>
                </a:defRPr>
              </a:lvl9pPr>
            </a:lstStyle>
            <a:p>
              <a:pPr>
                <a:defRPr/>
              </a:pPr>
              <a:endParaRPr lang="en-US"/>
            </a:p>
          </p:txBody>
        </p:sp>
      </p:grpSp>
      <p:sp>
        <p:nvSpPr>
          <p:cNvPr id="116" name="出自【趣你的PPT】(微信:qunideppt)：最优质的PPT资源库"/>
          <p:cNvSpPr/>
          <p:nvPr/>
        </p:nvSpPr>
        <p:spPr bwMode="auto">
          <a:xfrm flipH="1">
            <a:off x="-303371" y="4774565"/>
            <a:ext cx="2305050" cy="2305050"/>
          </a:xfrm>
          <a:custGeom>
            <a:avLst/>
            <a:gdLst>
              <a:gd name="T0" fmla="*/ 2147483646 w 19679"/>
              <a:gd name="T1" fmla="*/ 2147483646 h 19679"/>
              <a:gd name="T2" fmla="*/ 2147483646 w 19679"/>
              <a:gd name="T3" fmla="*/ 2147483646 h 19679"/>
              <a:gd name="T4" fmla="*/ 2147483646 w 19679"/>
              <a:gd name="T5" fmla="*/ 2147483646 h 19679"/>
              <a:gd name="T6" fmla="*/ 2147483646 w 19679"/>
              <a:gd name="T7" fmla="*/ 2147483646 h 19679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lIns="22854" rIns="22854" anchor="ctr"/>
          <a:lstStyle/>
          <a:p>
            <a:pPr defTabSz="912495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Lato Light"/>
              <a:ea typeface="MS PGothic" panose="020B0600070205080204" pitchFamily="34" charset="-128"/>
            </a:endParaRPr>
          </a:p>
        </p:txBody>
      </p:sp>
      <p:sp>
        <p:nvSpPr>
          <p:cNvPr id="117" name="出自【趣你的PPT】(微信:qunideppt)：最优质的PPT资源库"/>
          <p:cNvSpPr/>
          <p:nvPr/>
        </p:nvSpPr>
        <p:spPr bwMode="auto">
          <a:xfrm flipH="1">
            <a:off x="1939458" y="5326143"/>
            <a:ext cx="473075" cy="471488"/>
          </a:xfrm>
          <a:custGeom>
            <a:avLst/>
            <a:gdLst>
              <a:gd name="T0" fmla="*/ 136549500 w 19678"/>
              <a:gd name="T1" fmla="*/ 135634888 h 19678"/>
              <a:gd name="T2" fmla="*/ 136549500 w 19678"/>
              <a:gd name="T3" fmla="*/ 135634888 h 19678"/>
              <a:gd name="T4" fmla="*/ 136549500 w 19678"/>
              <a:gd name="T5" fmla="*/ 135634888 h 19678"/>
              <a:gd name="T6" fmla="*/ 136549500 w 19678"/>
              <a:gd name="T7" fmla="*/ 135634888 h 19678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9678" h="19678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lIns="22854" rIns="22854" anchor="ctr"/>
          <a:lstStyle/>
          <a:p>
            <a:pPr defTabSz="912495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Lato Light"/>
              <a:ea typeface="MS PGothic" panose="020B0600070205080204" pitchFamily="34" charset="-128"/>
            </a:endParaRPr>
          </a:p>
        </p:txBody>
      </p:sp>
      <p:sp>
        <p:nvSpPr>
          <p:cNvPr id="118" name="出自【趣你的PPT】(微信:qunideppt)：最优质的PPT资源库"/>
          <p:cNvSpPr/>
          <p:nvPr/>
        </p:nvSpPr>
        <p:spPr bwMode="auto">
          <a:xfrm flipH="1">
            <a:off x="1877218" y="6403975"/>
            <a:ext cx="223837" cy="223838"/>
          </a:xfrm>
          <a:custGeom>
            <a:avLst/>
            <a:gdLst>
              <a:gd name="T0" fmla="*/ 14461306 w 19678"/>
              <a:gd name="T1" fmla="*/ 14459976 h 19679"/>
              <a:gd name="T2" fmla="*/ 14461306 w 19678"/>
              <a:gd name="T3" fmla="*/ 14459976 h 19679"/>
              <a:gd name="T4" fmla="*/ 14461306 w 19678"/>
              <a:gd name="T5" fmla="*/ 14459976 h 19679"/>
              <a:gd name="T6" fmla="*/ 14461306 w 19678"/>
              <a:gd name="T7" fmla="*/ 14459976 h 19679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9678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lIns="22854" rIns="22854" anchor="ctr"/>
          <a:lstStyle/>
          <a:p>
            <a:pPr defTabSz="912495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Lato Light"/>
              <a:ea typeface="MS PGothic" panose="020B0600070205080204" pitchFamily="34" charset="-128"/>
            </a:endParaRPr>
          </a:p>
        </p:txBody>
      </p:sp>
      <p:sp>
        <p:nvSpPr>
          <p:cNvPr id="119" name="出自【趣你的PPT】(微信:qunideppt)：最优质的PPT资源库"/>
          <p:cNvSpPr/>
          <p:nvPr/>
        </p:nvSpPr>
        <p:spPr bwMode="auto">
          <a:xfrm flipH="1">
            <a:off x="141445" y="3850641"/>
            <a:ext cx="925513" cy="923925"/>
          </a:xfrm>
          <a:custGeom>
            <a:avLst/>
            <a:gdLst>
              <a:gd name="T0" fmla="*/ 1022944231 w 19679"/>
              <a:gd name="T1" fmla="*/ 1019436891 h 19679"/>
              <a:gd name="T2" fmla="*/ 1022944231 w 19679"/>
              <a:gd name="T3" fmla="*/ 1019436891 h 19679"/>
              <a:gd name="T4" fmla="*/ 1022944231 w 19679"/>
              <a:gd name="T5" fmla="*/ 1019436891 h 19679"/>
              <a:gd name="T6" fmla="*/ 1022944231 w 19679"/>
              <a:gd name="T7" fmla="*/ 1019436891 h 19679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lIns="22854" rIns="22854" anchor="ctr"/>
          <a:lstStyle/>
          <a:p>
            <a:pPr defTabSz="912495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Lato Light"/>
              <a:ea typeface="MS PGothic" panose="020B0600070205080204" pitchFamily="34" charset="-128"/>
            </a:endParaRPr>
          </a:p>
        </p:txBody>
      </p:sp>
      <p:sp>
        <p:nvSpPr>
          <p:cNvPr id="120" name="出自【趣你的PPT】(微信:qunideppt)：最优质的PPT资源库"/>
          <p:cNvSpPr/>
          <p:nvPr/>
        </p:nvSpPr>
        <p:spPr bwMode="auto">
          <a:xfrm flipH="1">
            <a:off x="-303346" y="4449996"/>
            <a:ext cx="617538" cy="615950"/>
          </a:xfrm>
          <a:custGeom>
            <a:avLst/>
            <a:gdLst>
              <a:gd name="T0" fmla="*/ 303688707 w 19679"/>
              <a:gd name="T1" fmla="*/ 302159566 h 19678"/>
              <a:gd name="T2" fmla="*/ 303688707 w 19679"/>
              <a:gd name="T3" fmla="*/ 302159566 h 19678"/>
              <a:gd name="T4" fmla="*/ 303688707 w 19679"/>
              <a:gd name="T5" fmla="*/ 302159566 h 19678"/>
              <a:gd name="T6" fmla="*/ 303688707 w 19679"/>
              <a:gd name="T7" fmla="*/ 302159566 h 19678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9679" h="19678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lIns="22854" rIns="22854" anchor="ctr"/>
          <a:lstStyle/>
          <a:p>
            <a:pPr defTabSz="912495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Lato Light"/>
              <a:ea typeface="MS PGothic" panose="020B0600070205080204" pitchFamily="34" charset="-128"/>
            </a:endParaRPr>
          </a:p>
        </p:txBody>
      </p:sp>
      <p:sp>
        <p:nvSpPr>
          <p:cNvPr id="3" name="出自【趣你的PPT】(微信:qunideppt)：最优质的PPT资源库"/>
          <p:cNvSpPr/>
          <p:nvPr/>
        </p:nvSpPr>
        <p:spPr bwMode="auto">
          <a:xfrm rot="5820000" flipH="1">
            <a:off x="3987146" y="2720909"/>
            <a:ext cx="903605" cy="299085"/>
          </a:xfrm>
          <a:custGeom>
            <a:avLst/>
            <a:gdLst>
              <a:gd name="T0" fmla="*/ 2147483646 w 21600"/>
              <a:gd name="T1" fmla="*/ 1143948640 h 21600"/>
              <a:gd name="T2" fmla="*/ 2147483646 w 21600"/>
              <a:gd name="T3" fmla="*/ 1143948640 h 21600"/>
              <a:gd name="T4" fmla="*/ 2147483646 w 21600"/>
              <a:gd name="T5" fmla="*/ 1143948640 h 21600"/>
              <a:gd name="T6" fmla="*/ 2147483646 w 21600"/>
              <a:gd name="T7" fmla="*/ 1143948640 h 21600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cubicBezTo>
                  <a:pt x="21600" y="21600"/>
                  <a:pt x="19200" y="6141"/>
                  <a:pt x="8669" y="6141"/>
                </a:cubicBezTo>
                <a:lnTo>
                  <a:pt x="8669" y="0"/>
                </a:lnTo>
                <a:lnTo>
                  <a:pt x="0" y="10253"/>
                </a:lnTo>
                <a:lnTo>
                  <a:pt x="8669" y="20879"/>
                </a:lnTo>
                <a:lnTo>
                  <a:pt x="8669" y="13957"/>
                </a:lnTo>
                <a:cubicBezTo>
                  <a:pt x="14386" y="13957"/>
                  <a:pt x="18619" y="14627"/>
                  <a:pt x="21600" y="2160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lIns="22854" rIns="22854" anchor="ctr"/>
          <a:lstStyle/>
          <a:p>
            <a:pPr defTabSz="912495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latin typeface="Lato Light"/>
              <a:ea typeface="MS PGothic" panose="020B0600070205080204" pitchFamily="34" charset="-128"/>
            </a:endParaRPr>
          </a:p>
        </p:txBody>
      </p:sp>
      <p:sp>
        <p:nvSpPr>
          <p:cNvPr id="4" name="出自【趣你的PPT】(微信:qunideppt)：最优质的PPT资源库"/>
          <p:cNvSpPr/>
          <p:nvPr/>
        </p:nvSpPr>
        <p:spPr bwMode="auto">
          <a:xfrm rot="5820000" flipH="1">
            <a:off x="3941426" y="4117909"/>
            <a:ext cx="934085" cy="299085"/>
          </a:xfrm>
          <a:custGeom>
            <a:avLst/>
            <a:gdLst>
              <a:gd name="T0" fmla="*/ 2147483646 w 21600"/>
              <a:gd name="T1" fmla="*/ 1143948640 h 21600"/>
              <a:gd name="T2" fmla="*/ 2147483646 w 21600"/>
              <a:gd name="T3" fmla="*/ 1143948640 h 21600"/>
              <a:gd name="T4" fmla="*/ 2147483646 w 21600"/>
              <a:gd name="T5" fmla="*/ 1143948640 h 21600"/>
              <a:gd name="T6" fmla="*/ 2147483646 w 21600"/>
              <a:gd name="T7" fmla="*/ 1143948640 h 21600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cubicBezTo>
                  <a:pt x="21600" y="21600"/>
                  <a:pt x="19200" y="6141"/>
                  <a:pt x="8669" y="6141"/>
                </a:cubicBezTo>
                <a:lnTo>
                  <a:pt x="8669" y="0"/>
                </a:lnTo>
                <a:lnTo>
                  <a:pt x="0" y="10253"/>
                </a:lnTo>
                <a:lnTo>
                  <a:pt x="8669" y="20879"/>
                </a:lnTo>
                <a:lnTo>
                  <a:pt x="8669" y="13957"/>
                </a:lnTo>
                <a:cubicBezTo>
                  <a:pt x="14386" y="13957"/>
                  <a:pt x="18619" y="14627"/>
                  <a:pt x="21600" y="2160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lIns="22854" rIns="22854" anchor="ctr"/>
          <a:lstStyle/>
          <a:p>
            <a:pPr defTabSz="912495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latin typeface="Lato Light"/>
              <a:ea typeface="MS PGothic" panose="020B0600070205080204" pitchFamily="34" charset="-128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671550" y="2000533"/>
            <a:ext cx="4315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</a:rPr>
              <a:t>前端：</a:t>
            </a:r>
            <a:r>
              <a:rPr lang="en-US" altLang="zh-CN" b="1" dirty="0">
                <a:solidFill>
                  <a:schemeClr val="bg1"/>
                </a:solidFill>
              </a:rPr>
              <a:t>Vue</a:t>
            </a:r>
            <a:r>
              <a:rPr lang="zh-CN" altLang="en-US" b="1" dirty="0">
                <a:solidFill>
                  <a:schemeClr val="bg1"/>
                </a:solidFill>
              </a:rPr>
              <a:t>、</a:t>
            </a:r>
            <a:r>
              <a:rPr lang="en-US" altLang="zh-CN" b="1" dirty="0" err="1">
                <a:solidFill>
                  <a:schemeClr val="bg1"/>
                </a:solidFill>
              </a:rPr>
              <a:t>elementUI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393131" y="3439530"/>
            <a:ext cx="6205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</a:rPr>
              <a:t>后端：</a:t>
            </a:r>
            <a:r>
              <a:rPr lang="en-US" altLang="zh-CN" b="1" dirty="0" err="1">
                <a:solidFill>
                  <a:schemeClr val="bg1"/>
                </a:solidFill>
              </a:rPr>
              <a:t>springboot</a:t>
            </a:r>
            <a:r>
              <a:rPr lang="zh-CN" altLang="en-US" b="1" dirty="0">
                <a:solidFill>
                  <a:schemeClr val="bg1"/>
                </a:solidFill>
              </a:rPr>
              <a:t>、</a:t>
            </a:r>
            <a:r>
              <a:rPr lang="en-US" altLang="zh-CN" b="1" dirty="0" err="1">
                <a:solidFill>
                  <a:schemeClr val="bg1"/>
                </a:solidFill>
              </a:rPr>
              <a:t>mybatis</a:t>
            </a:r>
            <a:r>
              <a:rPr lang="zh-CN" altLang="en-US" b="1" dirty="0">
                <a:solidFill>
                  <a:schemeClr val="bg1"/>
                </a:solidFill>
              </a:rPr>
              <a:t>、</a:t>
            </a:r>
            <a:r>
              <a:rPr lang="en-US" altLang="zh-CN" b="1" dirty="0">
                <a:solidFill>
                  <a:schemeClr val="bg1"/>
                </a:solidFill>
              </a:rPr>
              <a:t>MySQL</a:t>
            </a:r>
            <a:r>
              <a:rPr lang="zh-CN" altLang="en-US" b="1" dirty="0">
                <a:solidFill>
                  <a:schemeClr val="bg1"/>
                </a:solidFill>
              </a:rPr>
              <a:t>、</a:t>
            </a:r>
            <a:r>
              <a:rPr lang="en-US" altLang="zh-CN" b="1" dirty="0" err="1">
                <a:solidFill>
                  <a:schemeClr val="bg1"/>
                </a:solidFill>
              </a:rPr>
              <a:t>shiro</a:t>
            </a:r>
            <a:r>
              <a:rPr lang="zh-CN" altLang="en-US" b="1" dirty="0">
                <a:solidFill>
                  <a:schemeClr val="bg1"/>
                </a:solidFill>
              </a:rPr>
              <a:t>、</a:t>
            </a:r>
            <a:r>
              <a:rPr lang="en-US" altLang="zh-CN" b="1" dirty="0" err="1">
                <a:solidFill>
                  <a:schemeClr val="bg1"/>
                </a:solidFill>
              </a:rPr>
              <a:t>logback</a:t>
            </a:r>
            <a:r>
              <a:rPr lang="zh-CN" altLang="en-US" b="1" dirty="0">
                <a:solidFill>
                  <a:schemeClr val="bg1"/>
                </a:solidFill>
              </a:rPr>
              <a:t>、</a:t>
            </a:r>
            <a:r>
              <a:rPr lang="en-US" altLang="zh-CN" b="1" dirty="0">
                <a:solidFill>
                  <a:schemeClr val="bg1"/>
                </a:solidFill>
              </a:rPr>
              <a:t>Md5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658157" y="4890534"/>
            <a:ext cx="4409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</a:rPr>
              <a:t>其他：短信服务、云服务器部署</a:t>
            </a:r>
          </a:p>
        </p:txBody>
      </p:sp>
    </p:spTree>
  </p:cSld>
  <p:clrMapOvr>
    <a:masterClrMapping/>
  </p:clrMapOvr>
  <p:transition>
    <p:circl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>
            <p:custDataLst>
              <p:tags r:id="rId2"/>
            </p:custDataLst>
          </p:nvPr>
        </p:nvSpPr>
        <p:spPr>
          <a:xfrm>
            <a:off x="549047" y="434723"/>
            <a:ext cx="11306816" cy="6163081"/>
          </a:xfrm>
          <a:prstGeom prst="rect">
            <a:avLst/>
          </a:prstGeom>
          <a:noFill/>
          <a:ln w="41275" cmpd="sng">
            <a:solidFill>
              <a:srgbClr val="FFBD00"/>
            </a:solidFill>
          </a:ln>
        </p:spPr>
        <p:style>
          <a:lnRef idx="2">
            <a:srgbClr val="FFBD00">
              <a:shade val="50000"/>
            </a:srgbClr>
          </a:lnRef>
          <a:fillRef idx="1">
            <a:srgbClr val="FFBD00"/>
          </a:fillRef>
          <a:effectRef idx="0">
            <a:srgbClr val="FFBD00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>
            <p:custDataLst>
              <p:tags r:id="rId3"/>
            </p:custDataLst>
          </p:nvPr>
        </p:nvSpPr>
        <p:spPr>
          <a:xfrm>
            <a:off x="357458" y="282323"/>
            <a:ext cx="11306816" cy="6163081"/>
          </a:xfrm>
          <a:prstGeom prst="rect">
            <a:avLst/>
          </a:prstGeom>
          <a:noFill/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rgbClr val="FFBD00">
              <a:shade val="50000"/>
            </a:srgbClr>
          </a:lnRef>
          <a:fillRef idx="1">
            <a:srgbClr val="FFBD00"/>
          </a:fillRef>
          <a:effectRef idx="0">
            <a:srgbClr val="FFBD00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>
            <p:custDataLst>
              <p:tags r:id="rId4"/>
            </p:custDataLst>
          </p:nvPr>
        </p:nvSpPr>
        <p:spPr>
          <a:xfrm rot="10800000">
            <a:off x="23720" y="0"/>
            <a:ext cx="1229850" cy="115613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rgbClr val="FFBD00">
              <a:shade val="50000"/>
            </a:srgbClr>
          </a:lnRef>
          <a:fillRef idx="1">
            <a:srgbClr val="FFBD00"/>
          </a:fillRef>
          <a:effectRef idx="0">
            <a:srgbClr val="FFBD00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>
            <p:custDataLst>
              <p:tags r:id="rId5"/>
            </p:custDataLst>
          </p:nvPr>
        </p:nvSpPr>
        <p:spPr>
          <a:xfrm rot="10800000">
            <a:off x="10763238" y="5419777"/>
            <a:ext cx="1229850" cy="133042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rgbClr val="FFBD00">
              <a:shade val="50000"/>
            </a:srgbClr>
          </a:lnRef>
          <a:fillRef idx="1">
            <a:srgbClr val="FFBD00"/>
          </a:fillRef>
          <a:effectRef idx="0">
            <a:srgbClr val="FFBD00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grpSp>
        <p:nvGrpSpPr>
          <p:cNvPr id="8" name="组合 7"/>
          <p:cNvGrpSpPr>
            <a:grpSpLocks noChangeAspect="1"/>
          </p:cNvGrpSpPr>
          <p:nvPr>
            <p:custDataLst>
              <p:tags r:id="rId6"/>
            </p:custDataLst>
          </p:nvPr>
        </p:nvGrpSpPr>
        <p:grpSpPr>
          <a:xfrm>
            <a:off x="279056" y="195409"/>
            <a:ext cx="937883" cy="818399"/>
            <a:chOff x="1168400" y="1347856"/>
            <a:chExt cx="723913" cy="631688"/>
          </a:xfrm>
          <a:solidFill>
            <a:srgbClr val="FFBD00"/>
          </a:solidFill>
        </p:grpSpPr>
        <p:sp>
          <p:nvSpPr>
            <p:cNvPr id="9" name="任意多边形: 形状 8"/>
            <p:cNvSpPr>
              <a:spLocks noChangeAspect="1"/>
            </p:cNvSpPr>
            <p:nvPr>
              <p:custDataLst>
                <p:tags r:id="rId22"/>
              </p:custDataLst>
            </p:nvPr>
          </p:nvSpPr>
          <p:spPr>
            <a:xfrm>
              <a:off x="1168400" y="1347856"/>
              <a:ext cx="311295" cy="631688"/>
            </a:xfrm>
            <a:custGeom>
              <a:avLst/>
              <a:gdLst>
                <a:gd name="connsiteX0" fmla="*/ 207995 w 295275"/>
                <a:gd name="connsiteY0" fmla="*/ 0 h 599179"/>
                <a:gd name="connsiteX1" fmla="*/ 218480 w 295275"/>
                <a:gd name="connsiteY1" fmla="*/ 17025 h 599179"/>
                <a:gd name="connsiteX2" fmla="*/ 263922 w 295275"/>
                <a:gd name="connsiteY2" fmla="*/ 59952 h 599179"/>
                <a:gd name="connsiteX3" fmla="*/ 275967 w 295275"/>
                <a:gd name="connsiteY3" fmla="*/ 66705 h 599179"/>
                <a:gd name="connsiteX4" fmla="*/ 258864 w 295275"/>
                <a:gd name="connsiteY4" fmla="*/ 77309 h 599179"/>
                <a:gd name="connsiteX5" fmla="*/ 164932 w 295275"/>
                <a:gd name="connsiteY5" fmla="*/ 229252 h 599179"/>
                <a:gd name="connsiteX6" fmla="*/ 145322 w 295275"/>
                <a:gd name="connsiteY6" fmla="*/ 303904 h 599179"/>
                <a:gd name="connsiteX7" fmla="*/ 295275 w 295275"/>
                <a:gd name="connsiteY7" fmla="*/ 303904 h 599179"/>
                <a:gd name="connsiteX8" fmla="*/ 295275 w 295275"/>
                <a:gd name="connsiteY8" fmla="*/ 599179 h 599179"/>
                <a:gd name="connsiteX9" fmla="*/ 0 w 295275"/>
                <a:gd name="connsiteY9" fmla="*/ 599179 h 599179"/>
                <a:gd name="connsiteX10" fmla="*/ 0 w 295275"/>
                <a:gd name="connsiteY10" fmla="*/ 303904 h 599179"/>
                <a:gd name="connsiteX11" fmla="*/ 5952 w 295275"/>
                <a:gd name="connsiteY11" fmla="*/ 269304 h 599179"/>
                <a:gd name="connsiteX12" fmla="*/ 204540 w 295275"/>
                <a:gd name="connsiteY12" fmla="*/ 547 h 599179"/>
                <a:gd name="connsiteX0-1" fmla="*/ 207995 w 295275"/>
                <a:gd name="connsiteY0-2" fmla="*/ 0 h 599179"/>
                <a:gd name="connsiteX1-3" fmla="*/ 218480 w 295275"/>
                <a:gd name="connsiteY1-4" fmla="*/ 17025 h 599179"/>
                <a:gd name="connsiteX2-5" fmla="*/ 263922 w 295275"/>
                <a:gd name="connsiteY2-6" fmla="*/ 59952 h 599179"/>
                <a:gd name="connsiteX3-7" fmla="*/ 275967 w 295275"/>
                <a:gd name="connsiteY3-8" fmla="*/ 66705 h 599179"/>
                <a:gd name="connsiteX4-9" fmla="*/ 258864 w 295275"/>
                <a:gd name="connsiteY4-10" fmla="*/ 77309 h 599179"/>
                <a:gd name="connsiteX5-11" fmla="*/ 164932 w 295275"/>
                <a:gd name="connsiteY5-12" fmla="*/ 229252 h 599179"/>
                <a:gd name="connsiteX6-13" fmla="*/ 152376 w 295275"/>
                <a:gd name="connsiteY6-14" fmla="*/ 303904 h 599179"/>
                <a:gd name="connsiteX7-15" fmla="*/ 295275 w 295275"/>
                <a:gd name="connsiteY7-16" fmla="*/ 303904 h 599179"/>
                <a:gd name="connsiteX8-17" fmla="*/ 295275 w 295275"/>
                <a:gd name="connsiteY8-18" fmla="*/ 599179 h 599179"/>
                <a:gd name="connsiteX9-19" fmla="*/ 0 w 295275"/>
                <a:gd name="connsiteY9-20" fmla="*/ 599179 h 599179"/>
                <a:gd name="connsiteX10-21" fmla="*/ 0 w 295275"/>
                <a:gd name="connsiteY10-22" fmla="*/ 303904 h 599179"/>
                <a:gd name="connsiteX11-23" fmla="*/ 5952 w 295275"/>
                <a:gd name="connsiteY11-24" fmla="*/ 269304 h 599179"/>
                <a:gd name="connsiteX12-25" fmla="*/ 204540 w 295275"/>
                <a:gd name="connsiteY12-26" fmla="*/ 547 h 599179"/>
                <a:gd name="connsiteX13" fmla="*/ 207995 w 295275"/>
                <a:gd name="connsiteY13" fmla="*/ 0 h 599179"/>
                <a:gd name="connsiteX0-27" fmla="*/ 207995 w 295275"/>
                <a:gd name="connsiteY0-28" fmla="*/ 0 h 599179"/>
                <a:gd name="connsiteX1-29" fmla="*/ 218480 w 295275"/>
                <a:gd name="connsiteY1-30" fmla="*/ 17025 h 599179"/>
                <a:gd name="connsiteX2-31" fmla="*/ 263922 w 295275"/>
                <a:gd name="connsiteY2-32" fmla="*/ 59952 h 599179"/>
                <a:gd name="connsiteX3-33" fmla="*/ 275967 w 295275"/>
                <a:gd name="connsiteY3-34" fmla="*/ 66705 h 599179"/>
                <a:gd name="connsiteX4-35" fmla="*/ 258864 w 295275"/>
                <a:gd name="connsiteY4-36" fmla="*/ 77309 h 599179"/>
                <a:gd name="connsiteX5-37" fmla="*/ 164932 w 295275"/>
                <a:gd name="connsiteY5-38" fmla="*/ 229252 h 599179"/>
                <a:gd name="connsiteX6-39" fmla="*/ 152376 w 295275"/>
                <a:gd name="connsiteY6-40" fmla="*/ 303904 h 599179"/>
                <a:gd name="connsiteX7-41" fmla="*/ 295275 w 295275"/>
                <a:gd name="connsiteY7-42" fmla="*/ 303904 h 599179"/>
                <a:gd name="connsiteX8-43" fmla="*/ 295275 w 295275"/>
                <a:gd name="connsiteY8-44" fmla="*/ 599179 h 599179"/>
                <a:gd name="connsiteX9-45" fmla="*/ 0 w 295275"/>
                <a:gd name="connsiteY9-46" fmla="*/ 599179 h 599179"/>
                <a:gd name="connsiteX10-47" fmla="*/ 0 w 295275"/>
                <a:gd name="connsiteY10-48" fmla="*/ 303904 h 599179"/>
                <a:gd name="connsiteX11-49" fmla="*/ 5952 w 295275"/>
                <a:gd name="connsiteY11-50" fmla="*/ 269304 h 599179"/>
                <a:gd name="connsiteX12-51" fmla="*/ 204540 w 295275"/>
                <a:gd name="connsiteY12-52" fmla="*/ 547 h 599179"/>
                <a:gd name="connsiteX13-53" fmla="*/ 207995 w 295275"/>
                <a:gd name="connsiteY13-54" fmla="*/ 0 h 599179"/>
                <a:gd name="connsiteX0-55" fmla="*/ 207995 w 295275"/>
                <a:gd name="connsiteY0-56" fmla="*/ 0 h 599179"/>
                <a:gd name="connsiteX1-57" fmla="*/ 218480 w 295275"/>
                <a:gd name="connsiteY1-58" fmla="*/ 17025 h 599179"/>
                <a:gd name="connsiteX2-59" fmla="*/ 263922 w 295275"/>
                <a:gd name="connsiteY2-60" fmla="*/ 59952 h 599179"/>
                <a:gd name="connsiteX3-61" fmla="*/ 275967 w 295275"/>
                <a:gd name="connsiteY3-62" fmla="*/ 66705 h 599179"/>
                <a:gd name="connsiteX4-63" fmla="*/ 258864 w 295275"/>
                <a:gd name="connsiteY4-64" fmla="*/ 77309 h 599179"/>
                <a:gd name="connsiteX5-65" fmla="*/ 164932 w 295275"/>
                <a:gd name="connsiteY5-66" fmla="*/ 229252 h 599179"/>
                <a:gd name="connsiteX6-67" fmla="*/ 152376 w 295275"/>
                <a:gd name="connsiteY6-68" fmla="*/ 303904 h 599179"/>
                <a:gd name="connsiteX7-69" fmla="*/ 295275 w 295275"/>
                <a:gd name="connsiteY7-70" fmla="*/ 303904 h 599179"/>
                <a:gd name="connsiteX8-71" fmla="*/ 295275 w 295275"/>
                <a:gd name="connsiteY8-72" fmla="*/ 599179 h 599179"/>
                <a:gd name="connsiteX9-73" fmla="*/ 0 w 295275"/>
                <a:gd name="connsiteY9-74" fmla="*/ 599179 h 599179"/>
                <a:gd name="connsiteX10-75" fmla="*/ 0 w 295275"/>
                <a:gd name="connsiteY10-76" fmla="*/ 303904 h 599179"/>
                <a:gd name="connsiteX11-77" fmla="*/ 5952 w 295275"/>
                <a:gd name="connsiteY11-78" fmla="*/ 269304 h 599179"/>
                <a:gd name="connsiteX12-79" fmla="*/ 204540 w 295275"/>
                <a:gd name="connsiteY12-80" fmla="*/ 547 h 599179"/>
                <a:gd name="connsiteX13-81" fmla="*/ 207995 w 295275"/>
                <a:gd name="connsiteY13-82" fmla="*/ 0 h 599179"/>
                <a:gd name="connsiteX0-83" fmla="*/ 207995 w 295275"/>
                <a:gd name="connsiteY0-84" fmla="*/ 0 h 599179"/>
                <a:gd name="connsiteX1-85" fmla="*/ 218480 w 295275"/>
                <a:gd name="connsiteY1-86" fmla="*/ 17025 h 599179"/>
                <a:gd name="connsiteX2-87" fmla="*/ 263922 w 295275"/>
                <a:gd name="connsiteY2-88" fmla="*/ 59952 h 599179"/>
                <a:gd name="connsiteX3-89" fmla="*/ 275967 w 295275"/>
                <a:gd name="connsiteY3-90" fmla="*/ 66705 h 599179"/>
                <a:gd name="connsiteX4-91" fmla="*/ 258864 w 295275"/>
                <a:gd name="connsiteY4-92" fmla="*/ 77309 h 599179"/>
                <a:gd name="connsiteX5-93" fmla="*/ 152376 w 295275"/>
                <a:gd name="connsiteY5-94" fmla="*/ 303904 h 599179"/>
                <a:gd name="connsiteX6-95" fmla="*/ 295275 w 295275"/>
                <a:gd name="connsiteY6-96" fmla="*/ 303904 h 599179"/>
                <a:gd name="connsiteX7-97" fmla="*/ 295275 w 295275"/>
                <a:gd name="connsiteY7-98" fmla="*/ 599179 h 599179"/>
                <a:gd name="connsiteX8-99" fmla="*/ 0 w 295275"/>
                <a:gd name="connsiteY8-100" fmla="*/ 599179 h 599179"/>
                <a:gd name="connsiteX9-101" fmla="*/ 0 w 295275"/>
                <a:gd name="connsiteY9-102" fmla="*/ 303904 h 599179"/>
                <a:gd name="connsiteX10-103" fmla="*/ 5952 w 295275"/>
                <a:gd name="connsiteY10-104" fmla="*/ 269304 h 599179"/>
                <a:gd name="connsiteX11-105" fmla="*/ 204540 w 295275"/>
                <a:gd name="connsiteY11-106" fmla="*/ 547 h 599179"/>
                <a:gd name="connsiteX12-107" fmla="*/ 207995 w 295275"/>
                <a:gd name="connsiteY12-108" fmla="*/ 0 h 599179"/>
                <a:gd name="connsiteX0-109" fmla="*/ 207995 w 295275"/>
                <a:gd name="connsiteY0-110" fmla="*/ 0 h 599179"/>
                <a:gd name="connsiteX1-111" fmla="*/ 218480 w 295275"/>
                <a:gd name="connsiteY1-112" fmla="*/ 17025 h 599179"/>
                <a:gd name="connsiteX2-113" fmla="*/ 263922 w 295275"/>
                <a:gd name="connsiteY2-114" fmla="*/ 59952 h 599179"/>
                <a:gd name="connsiteX3-115" fmla="*/ 275967 w 295275"/>
                <a:gd name="connsiteY3-116" fmla="*/ 66705 h 599179"/>
                <a:gd name="connsiteX4-117" fmla="*/ 258864 w 295275"/>
                <a:gd name="connsiteY4-118" fmla="*/ 77309 h 599179"/>
                <a:gd name="connsiteX5-119" fmla="*/ 152376 w 295275"/>
                <a:gd name="connsiteY5-120" fmla="*/ 303904 h 599179"/>
                <a:gd name="connsiteX6-121" fmla="*/ 295275 w 295275"/>
                <a:gd name="connsiteY6-122" fmla="*/ 303904 h 599179"/>
                <a:gd name="connsiteX7-123" fmla="*/ 295275 w 295275"/>
                <a:gd name="connsiteY7-124" fmla="*/ 599179 h 599179"/>
                <a:gd name="connsiteX8-125" fmla="*/ 0 w 295275"/>
                <a:gd name="connsiteY8-126" fmla="*/ 599179 h 599179"/>
                <a:gd name="connsiteX9-127" fmla="*/ 0 w 295275"/>
                <a:gd name="connsiteY9-128" fmla="*/ 303904 h 599179"/>
                <a:gd name="connsiteX10-129" fmla="*/ 5952 w 295275"/>
                <a:gd name="connsiteY10-130" fmla="*/ 269304 h 599179"/>
                <a:gd name="connsiteX11-131" fmla="*/ 204540 w 295275"/>
                <a:gd name="connsiteY11-132" fmla="*/ 547 h 599179"/>
                <a:gd name="connsiteX12-133" fmla="*/ 207995 w 295275"/>
                <a:gd name="connsiteY12-134" fmla="*/ 0 h 599179"/>
                <a:gd name="connsiteX0-135" fmla="*/ 207995 w 295275"/>
                <a:gd name="connsiteY0-136" fmla="*/ 0 h 599179"/>
                <a:gd name="connsiteX1-137" fmla="*/ 218480 w 295275"/>
                <a:gd name="connsiteY1-138" fmla="*/ 17025 h 599179"/>
                <a:gd name="connsiteX2-139" fmla="*/ 263922 w 295275"/>
                <a:gd name="connsiteY2-140" fmla="*/ 59952 h 599179"/>
                <a:gd name="connsiteX3-141" fmla="*/ 275967 w 295275"/>
                <a:gd name="connsiteY3-142" fmla="*/ 66705 h 599179"/>
                <a:gd name="connsiteX4-143" fmla="*/ 152376 w 295275"/>
                <a:gd name="connsiteY4-144" fmla="*/ 303904 h 599179"/>
                <a:gd name="connsiteX5-145" fmla="*/ 295275 w 295275"/>
                <a:gd name="connsiteY5-146" fmla="*/ 303904 h 599179"/>
                <a:gd name="connsiteX6-147" fmla="*/ 295275 w 295275"/>
                <a:gd name="connsiteY6-148" fmla="*/ 599179 h 599179"/>
                <a:gd name="connsiteX7-149" fmla="*/ 0 w 295275"/>
                <a:gd name="connsiteY7-150" fmla="*/ 599179 h 599179"/>
                <a:gd name="connsiteX8-151" fmla="*/ 0 w 295275"/>
                <a:gd name="connsiteY8-152" fmla="*/ 303904 h 599179"/>
                <a:gd name="connsiteX9-153" fmla="*/ 5952 w 295275"/>
                <a:gd name="connsiteY9-154" fmla="*/ 269304 h 599179"/>
                <a:gd name="connsiteX10-155" fmla="*/ 204540 w 295275"/>
                <a:gd name="connsiteY10-156" fmla="*/ 547 h 599179"/>
                <a:gd name="connsiteX11-157" fmla="*/ 207995 w 295275"/>
                <a:gd name="connsiteY11-158" fmla="*/ 0 h 599179"/>
                <a:gd name="connsiteX0-159" fmla="*/ 207995 w 295275"/>
                <a:gd name="connsiteY0-160" fmla="*/ 0 h 599179"/>
                <a:gd name="connsiteX1-161" fmla="*/ 218480 w 295275"/>
                <a:gd name="connsiteY1-162" fmla="*/ 17025 h 599179"/>
                <a:gd name="connsiteX2-163" fmla="*/ 263922 w 295275"/>
                <a:gd name="connsiteY2-164" fmla="*/ 59952 h 599179"/>
                <a:gd name="connsiteX3-165" fmla="*/ 275967 w 295275"/>
                <a:gd name="connsiteY3-166" fmla="*/ 66705 h 599179"/>
                <a:gd name="connsiteX4-167" fmla="*/ 152376 w 295275"/>
                <a:gd name="connsiteY4-168" fmla="*/ 303904 h 599179"/>
                <a:gd name="connsiteX5-169" fmla="*/ 295275 w 295275"/>
                <a:gd name="connsiteY5-170" fmla="*/ 303904 h 599179"/>
                <a:gd name="connsiteX6-171" fmla="*/ 295275 w 295275"/>
                <a:gd name="connsiteY6-172" fmla="*/ 599179 h 599179"/>
                <a:gd name="connsiteX7-173" fmla="*/ 0 w 295275"/>
                <a:gd name="connsiteY7-174" fmla="*/ 599179 h 599179"/>
                <a:gd name="connsiteX8-175" fmla="*/ 0 w 295275"/>
                <a:gd name="connsiteY8-176" fmla="*/ 303904 h 599179"/>
                <a:gd name="connsiteX9-177" fmla="*/ 5952 w 295275"/>
                <a:gd name="connsiteY9-178" fmla="*/ 269304 h 599179"/>
                <a:gd name="connsiteX10-179" fmla="*/ 204540 w 295275"/>
                <a:gd name="connsiteY10-180" fmla="*/ 547 h 599179"/>
                <a:gd name="connsiteX11-181" fmla="*/ 207995 w 295275"/>
                <a:gd name="connsiteY11-182" fmla="*/ 0 h 599179"/>
                <a:gd name="connsiteX0-183" fmla="*/ 207995 w 295275"/>
                <a:gd name="connsiteY0-184" fmla="*/ 0 h 599179"/>
                <a:gd name="connsiteX1-185" fmla="*/ 218480 w 295275"/>
                <a:gd name="connsiteY1-186" fmla="*/ 17025 h 599179"/>
                <a:gd name="connsiteX2-187" fmla="*/ 263922 w 295275"/>
                <a:gd name="connsiteY2-188" fmla="*/ 59952 h 599179"/>
                <a:gd name="connsiteX3-189" fmla="*/ 275967 w 295275"/>
                <a:gd name="connsiteY3-190" fmla="*/ 66705 h 599179"/>
                <a:gd name="connsiteX4-191" fmla="*/ 152376 w 295275"/>
                <a:gd name="connsiteY4-192" fmla="*/ 303904 h 599179"/>
                <a:gd name="connsiteX5-193" fmla="*/ 295275 w 295275"/>
                <a:gd name="connsiteY5-194" fmla="*/ 303904 h 599179"/>
                <a:gd name="connsiteX6-195" fmla="*/ 295275 w 295275"/>
                <a:gd name="connsiteY6-196" fmla="*/ 599179 h 599179"/>
                <a:gd name="connsiteX7-197" fmla="*/ 0 w 295275"/>
                <a:gd name="connsiteY7-198" fmla="*/ 599179 h 599179"/>
                <a:gd name="connsiteX8-199" fmla="*/ 0 w 295275"/>
                <a:gd name="connsiteY8-200" fmla="*/ 303904 h 599179"/>
                <a:gd name="connsiteX9-201" fmla="*/ 5952 w 295275"/>
                <a:gd name="connsiteY9-202" fmla="*/ 269304 h 599179"/>
                <a:gd name="connsiteX10-203" fmla="*/ 204540 w 295275"/>
                <a:gd name="connsiteY10-204" fmla="*/ 547 h 599179"/>
                <a:gd name="connsiteX11-205" fmla="*/ 207995 w 295275"/>
                <a:gd name="connsiteY11-206" fmla="*/ 0 h 599179"/>
                <a:gd name="connsiteX0-207" fmla="*/ 207995 w 295275"/>
                <a:gd name="connsiteY0-208" fmla="*/ 0 h 599179"/>
                <a:gd name="connsiteX1-209" fmla="*/ 218480 w 295275"/>
                <a:gd name="connsiteY1-210" fmla="*/ 17025 h 599179"/>
                <a:gd name="connsiteX2-211" fmla="*/ 263922 w 295275"/>
                <a:gd name="connsiteY2-212" fmla="*/ 59952 h 599179"/>
                <a:gd name="connsiteX3-213" fmla="*/ 275967 w 295275"/>
                <a:gd name="connsiteY3-214" fmla="*/ 66705 h 599179"/>
                <a:gd name="connsiteX4-215" fmla="*/ 152376 w 295275"/>
                <a:gd name="connsiteY4-216" fmla="*/ 303904 h 599179"/>
                <a:gd name="connsiteX5-217" fmla="*/ 295275 w 295275"/>
                <a:gd name="connsiteY5-218" fmla="*/ 303904 h 599179"/>
                <a:gd name="connsiteX6-219" fmla="*/ 295275 w 295275"/>
                <a:gd name="connsiteY6-220" fmla="*/ 599179 h 599179"/>
                <a:gd name="connsiteX7-221" fmla="*/ 0 w 295275"/>
                <a:gd name="connsiteY7-222" fmla="*/ 599179 h 599179"/>
                <a:gd name="connsiteX8-223" fmla="*/ 0 w 295275"/>
                <a:gd name="connsiteY8-224" fmla="*/ 303904 h 599179"/>
                <a:gd name="connsiteX9-225" fmla="*/ 5952 w 295275"/>
                <a:gd name="connsiteY9-226" fmla="*/ 269304 h 599179"/>
                <a:gd name="connsiteX10-227" fmla="*/ 204540 w 295275"/>
                <a:gd name="connsiteY10-228" fmla="*/ 547 h 599179"/>
                <a:gd name="connsiteX11-229" fmla="*/ 207995 w 295275"/>
                <a:gd name="connsiteY11-230" fmla="*/ 0 h 599179"/>
                <a:gd name="connsiteX0-231" fmla="*/ 207995 w 295275"/>
                <a:gd name="connsiteY0-232" fmla="*/ 0 h 599179"/>
                <a:gd name="connsiteX1-233" fmla="*/ 218480 w 295275"/>
                <a:gd name="connsiteY1-234" fmla="*/ 17025 h 599179"/>
                <a:gd name="connsiteX2-235" fmla="*/ 263922 w 295275"/>
                <a:gd name="connsiteY2-236" fmla="*/ 59952 h 599179"/>
                <a:gd name="connsiteX3-237" fmla="*/ 275967 w 295275"/>
                <a:gd name="connsiteY3-238" fmla="*/ 66705 h 599179"/>
                <a:gd name="connsiteX4-239" fmla="*/ 152376 w 295275"/>
                <a:gd name="connsiteY4-240" fmla="*/ 303904 h 599179"/>
                <a:gd name="connsiteX5-241" fmla="*/ 295275 w 295275"/>
                <a:gd name="connsiteY5-242" fmla="*/ 303904 h 599179"/>
                <a:gd name="connsiteX6-243" fmla="*/ 295275 w 295275"/>
                <a:gd name="connsiteY6-244" fmla="*/ 599179 h 599179"/>
                <a:gd name="connsiteX7-245" fmla="*/ 0 w 295275"/>
                <a:gd name="connsiteY7-246" fmla="*/ 599179 h 599179"/>
                <a:gd name="connsiteX8-247" fmla="*/ 0 w 295275"/>
                <a:gd name="connsiteY8-248" fmla="*/ 303904 h 599179"/>
                <a:gd name="connsiteX9-249" fmla="*/ 204540 w 295275"/>
                <a:gd name="connsiteY9-250" fmla="*/ 547 h 599179"/>
                <a:gd name="connsiteX10-251" fmla="*/ 207995 w 295275"/>
                <a:gd name="connsiteY10-252" fmla="*/ 0 h 599179"/>
                <a:gd name="connsiteX0-253" fmla="*/ 207995 w 295275"/>
                <a:gd name="connsiteY0-254" fmla="*/ 0 h 599179"/>
                <a:gd name="connsiteX1-255" fmla="*/ 218480 w 295275"/>
                <a:gd name="connsiteY1-256" fmla="*/ 17025 h 599179"/>
                <a:gd name="connsiteX2-257" fmla="*/ 263922 w 295275"/>
                <a:gd name="connsiteY2-258" fmla="*/ 59952 h 599179"/>
                <a:gd name="connsiteX3-259" fmla="*/ 275967 w 295275"/>
                <a:gd name="connsiteY3-260" fmla="*/ 66705 h 599179"/>
                <a:gd name="connsiteX4-261" fmla="*/ 152376 w 295275"/>
                <a:gd name="connsiteY4-262" fmla="*/ 303904 h 599179"/>
                <a:gd name="connsiteX5-263" fmla="*/ 295275 w 295275"/>
                <a:gd name="connsiteY5-264" fmla="*/ 303904 h 599179"/>
                <a:gd name="connsiteX6-265" fmla="*/ 295275 w 295275"/>
                <a:gd name="connsiteY6-266" fmla="*/ 599179 h 599179"/>
                <a:gd name="connsiteX7-267" fmla="*/ 0 w 295275"/>
                <a:gd name="connsiteY7-268" fmla="*/ 599179 h 599179"/>
                <a:gd name="connsiteX8-269" fmla="*/ 0 w 295275"/>
                <a:gd name="connsiteY8-270" fmla="*/ 303904 h 599179"/>
                <a:gd name="connsiteX9-271" fmla="*/ 204540 w 295275"/>
                <a:gd name="connsiteY9-272" fmla="*/ 547 h 599179"/>
                <a:gd name="connsiteX10-273" fmla="*/ 207995 w 295275"/>
                <a:gd name="connsiteY10-274" fmla="*/ 0 h 599179"/>
                <a:gd name="connsiteX0-275" fmla="*/ 207995 w 295275"/>
                <a:gd name="connsiteY0-276" fmla="*/ 0 h 599179"/>
                <a:gd name="connsiteX1-277" fmla="*/ 218480 w 295275"/>
                <a:gd name="connsiteY1-278" fmla="*/ 17025 h 599179"/>
                <a:gd name="connsiteX2-279" fmla="*/ 263922 w 295275"/>
                <a:gd name="connsiteY2-280" fmla="*/ 59952 h 599179"/>
                <a:gd name="connsiteX3-281" fmla="*/ 275967 w 295275"/>
                <a:gd name="connsiteY3-282" fmla="*/ 66705 h 599179"/>
                <a:gd name="connsiteX4-283" fmla="*/ 152376 w 295275"/>
                <a:gd name="connsiteY4-284" fmla="*/ 303904 h 599179"/>
                <a:gd name="connsiteX5-285" fmla="*/ 295275 w 295275"/>
                <a:gd name="connsiteY5-286" fmla="*/ 303904 h 599179"/>
                <a:gd name="connsiteX6-287" fmla="*/ 295275 w 295275"/>
                <a:gd name="connsiteY6-288" fmla="*/ 599179 h 599179"/>
                <a:gd name="connsiteX7-289" fmla="*/ 0 w 295275"/>
                <a:gd name="connsiteY7-290" fmla="*/ 599179 h 599179"/>
                <a:gd name="connsiteX8-291" fmla="*/ 0 w 295275"/>
                <a:gd name="connsiteY8-292" fmla="*/ 303904 h 599179"/>
                <a:gd name="connsiteX9-293" fmla="*/ 207995 w 295275"/>
                <a:gd name="connsiteY9-294" fmla="*/ 0 h 599179"/>
                <a:gd name="connsiteX0-295" fmla="*/ 207995 w 295275"/>
                <a:gd name="connsiteY0-296" fmla="*/ 0 h 599179"/>
                <a:gd name="connsiteX1-297" fmla="*/ 218480 w 295275"/>
                <a:gd name="connsiteY1-298" fmla="*/ 17025 h 599179"/>
                <a:gd name="connsiteX2-299" fmla="*/ 263922 w 295275"/>
                <a:gd name="connsiteY2-300" fmla="*/ 59952 h 599179"/>
                <a:gd name="connsiteX3-301" fmla="*/ 275967 w 295275"/>
                <a:gd name="connsiteY3-302" fmla="*/ 66705 h 599179"/>
                <a:gd name="connsiteX4-303" fmla="*/ 152376 w 295275"/>
                <a:gd name="connsiteY4-304" fmla="*/ 303904 h 599179"/>
                <a:gd name="connsiteX5-305" fmla="*/ 295275 w 295275"/>
                <a:gd name="connsiteY5-306" fmla="*/ 303904 h 599179"/>
                <a:gd name="connsiteX6-307" fmla="*/ 295275 w 295275"/>
                <a:gd name="connsiteY6-308" fmla="*/ 599179 h 599179"/>
                <a:gd name="connsiteX7-309" fmla="*/ 0 w 295275"/>
                <a:gd name="connsiteY7-310" fmla="*/ 599179 h 599179"/>
                <a:gd name="connsiteX8-311" fmla="*/ 0 w 295275"/>
                <a:gd name="connsiteY8-312" fmla="*/ 303904 h 599179"/>
                <a:gd name="connsiteX9-313" fmla="*/ 207995 w 295275"/>
                <a:gd name="connsiteY9-314" fmla="*/ 0 h 599179"/>
                <a:gd name="connsiteX0-315" fmla="*/ 207995 w 295275"/>
                <a:gd name="connsiteY0-316" fmla="*/ 0 h 599179"/>
                <a:gd name="connsiteX1-317" fmla="*/ 218480 w 295275"/>
                <a:gd name="connsiteY1-318" fmla="*/ 17025 h 599179"/>
                <a:gd name="connsiteX2-319" fmla="*/ 263922 w 295275"/>
                <a:gd name="connsiteY2-320" fmla="*/ 59952 h 599179"/>
                <a:gd name="connsiteX3-321" fmla="*/ 275967 w 295275"/>
                <a:gd name="connsiteY3-322" fmla="*/ 66705 h 599179"/>
                <a:gd name="connsiteX4-323" fmla="*/ 152376 w 295275"/>
                <a:gd name="connsiteY4-324" fmla="*/ 303904 h 599179"/>
                <a:gd name="connsiteX5-325" fmla="*/ 295275 w 295275"/>
                <a:gd name="connsiteY5-326" fmla="*/ 303904 h 599179"/>
                <a:gd name="connsiteX6-327" fmla="*/ 295275 w 295275"/>
                <a:gd name="connsiteY6-328" fmla="*/ 599179 h 599179"/>
                <a:gd name="connsiteX7-329" fmla="*/ 0 w 295275"/>
                <a:gd name="connsiteY7-330" fmla="*/ 599179 h 599179"/>
                <a:gd name="connsiteX8-331" fmla="*/ 0 w 295275"/>
                <a:gd name="connsiteY8-332" fmla="*/ 303904 h 599179"/>
                <a:gd name="connsiteX9-333" fmla="*/ 207995 w 295275"/>
                <a:gd name="connsiteY9-334" fmla="*/ 0 h 599179"/>
                <a:gd name="connsiteX0-335" fmla="*/ 207995 w 295275"/>
                <a:gd name="connsiteY0-336" fmla="*/ 0 h 599179"/>
                <a:gd name="connsiteX1-337" fmla="*/ 218480 w 295275"/>
                <a:gd name="connsiteY1-338" fmla="*/ 17025 h 599179"/>
                <a:gd name="connsiteX2-339" fmla="*/ 263922 w 295275"/>
                <a:gd name="connsiteY2-340" fmla="*/ 59952 h 599179"/>
                <a:gd name="connsiteX3-341" fmla="*/ 275967 w 295275"/>
                <a:gd name="connsiteY3-342" fmla="*/ 66705 h 599179"/>
                <a:gd name="connsiteX4-343" fmla="*/ 152376 w 295275"/>
                <a:gd name="connsiteY4-344" fmla="*/ 303904 h 599179"/>
                <a:gd name="connsiteX5-345" fmla="*/ 295275 w 295275"/>
                <a:gd name="connsiteY5-346" fmla="*/ 303904 h 599179"/>
                <a:gd name="connsiteX6-347" fmla="*/ 295275 w 295275"/>
                <a:gd name="connsiteY6-348" fmla="*/ 599179 h 599179"/>
                <a:gd name="connsiteX7-349" fmla="*/ 0 w 295275"/>
                <a:gd name="connsiteY7-350" fmla="*/ 599179 h 599179"/>
                <a:gd name="connsiteX8-351" fmla="*/ 0 w 295275"/>
                <a:gd name="connsiteY8-352" fmla="*/ 303904 h 599179"/>
                <a:gd name="connsiteX9-353" fmla="*/ 207995 w 295275"/>
                <a:gd name="connsiteY9-354" fmla="*/ 0 h 599179"/>
                <a:gd name="connsiteX0-355" fmla="*/ 207995 w 295275"/>
                <a:gd name="connsiteY0-356" fmla="*/ 0 h 599179"/>
                <a:gd name="connsiteX1-357" fmla="*/ 218480 w 295275"/>
                <a:gd name="connsiteY1-358" fmla="*/ 17025 h 599179"/>
                <a:gd name="connsiteX2-359" fmla="*/ 263922 w 295275"/>
                <a:gd name="connsiteY2-360" fmla="*/ 59952 h 599179"/>
                <a:gd name="connsiteX3-361" fmla="*/ 275967 w 295275"/>
                <a:gd name="connsiteY3-362" fmla="*/ 66705 h 599179"/>
                <a:gd name="connsiteX4-363" fmla="*/ 152376 w 295275"/>
                <a:gd name="connsiteY4-364" fmla="*/ 303904 h 599179"/>
                <a:gd name="connsiteX5-365" fmla="*/ 295275 w 295275"/>
                <a:gd name="connsiteY5-366" fmla="*/ 303904 h 599179"/>
                <a:gd name="connsiteX6-367" fmla="*/ 295275 w 295275"/>
                <a:gd name="connsiteY6-368" fmla="*/ 599179 h 599179"/>
                <a:gd name="connsiteX7-369" fmla="*/ 0 w 295275"/>
                <a:gd name="connsiteY7-370" fmla="*/ 599179 h 599179"/>
                <a:gd name="connsiteX8-371" fmla="*/ 0 w 295275"/>
                <a:gd name="connsiteY8-372" fmla="*/ 303904 h 599179"/>
                <a:gd name="connsiteX9-373" fmla="*/ 207995 w 295275"/>
                <a:gd name="connsiteY9-374" fmla="*/ 0 h 599179"/>
                <a:gd name="connsiteX0-375" fmla="*/ 207995 w 295275"/>
                <a:gd name="connsiteY0-376" fmla="*/ 0 h 599179"/>
                <a:gd name="connsiteX1-377" fmla="*/ 218480 w 295275"/>
                <a:gd name="connsiteY1-378" fmla="*/ 17025 h 599179"/>
                <a:gd name="connsiteX2-379" fmla="*/ 263922 w 295275"/>
                <a:gd name="connsiteY2-380" fmla="*/ 59952 h 599179"/>
                <a:gd name="connsiteX3-381" fmla="*/ 275967 w 295275"/>
                <a:gd name="connsiteY3-382" fmla="*/ 66705 h 599179"/>
                <a:gd name="connsiteX4-383" fmla="*/ 152376 w 295275"/>
                <a:gd name="connsiteY4-384" fmla="*/ 303904 h 599179"/>
                <a:gd name="connsiteX5-385" fmla="*/ 295275 w 295275"/>
                <a:gd name="connsiteY5-386" fmla="*/ 303904 h 599179"/>
                <a:gd name="connsiteX6-387" fmla="*/ 295275 w 295275"/>
                <a:gd name="connsiteY6-388" fmla="*/ 599179 h 599179"/>
                <a:gd name="connsiteX7-389" fmla="*/ 0 w 295275"/>
                <a:gd name="connsiteY7-390" fmla="*/ 599179 h 599179"/>
                <a:gd name="connsiteX8-391" fmla="*/ 0 w 295275"/>
                <a:gd name="connsiteY8-392" fmla="*/ 303904 h 599179"/>
                <a:gd name="connsiteX9-393" fmla="*/ 207995 w 295275"/>
                <a:gd name="connsiteY9-394" fmla="*/ 0 h 599179"/>
                <a:gd name="connsiteX0-395" fmla="*/ 207995 w 295275"/>
                <a:gd name="connsiteY0-396" fmla="*/ 0 h 599179"/>
                <a:gd name="connsiteX1-397" fmla="*/ 218480 w 295275"/>
                <a:gd name="connsiteY1-398" fmla="*/ 17025 h 599179"/>
                <a:gd name="connsiteX2-399" fmla="*/ 263922 w 295275"/>
                <a:gd name="connsiteY2-400" fmla="*/ 59952 h 599179"/>
                <a:gd name="connsiteX3-401" fmla="*/ 275967 w 295275"/>
                <a:gd name="connsiteY3-402" fmla="*/ 66705 h 599179"/>
                <a:gd name="connsiteX4-403" fmla="*/ 152376 w 295275"/>
                <a:gd name="connsiteY4-404" fmla="*/ 303904 h 599179"/>
                <a:gd name="connsiteX5-405" fmla="*/ 295275 w 295275"/>
                <a:gd name="connsiteY5-406" fmla="*/ 303904 h 599179"/>
                <a:gd name="connsiteX6-407" fmla="*/ 295275 w 295275"/>
                <a:gd name="connsiteY6-408" fmla="*/ 599179 h 599179"/>
                <a:gd name="connsiteX7-409" fmla="*/ 0 w 295275"/>
                <a:gd name="connsiteY7-410" fmla="*/ 599179 h 599179"/>
                <a:gd name="connsiteX8-411" fmla="*/ 0 w 295275"/>
                <a:gd name="connsiteY8-412" fmla="*/ 303904 h 599179"/>
                <a:gd name="connsiteX9-413" fmla="*/ 207995 w 295275"/>
                <a:gd name="connsiteY9-414" fmla="*/ 0 h 599179"/>
                <a:gd name="connsiteX0-415" fmla="*/ 207995 w 295275"/>
                <a:gd name="connsiteY0-416" fmla="*/ 0 h 599179"/>
                <a:gd name="connsiteX1-417" fmla="*/ 218480 w 295275"/>
                <a:gd name="connsiteY1-418" fmla="*/ 17025 h 599179"/>
                <a:gd name="connsiteX2-419" fmla="*/ 263922 w 295275"/>
                <a:gd name="connsiteY2-420" fmla="*/ 59952 h 599179"/>
                <a:gd name="connsiteX3-421" fmla="*/ 275967 w 295275"/>
                <a:gd name="connsiteY3-422" fmla="*/ 66705 h 599179"/>
                <a:gd name="connsiteX4-423" fmla="*/ 152376 w 295275"/>
                <a:gd name="connsiteY4-424" fmla="*/ 303904 h 599179"/>
                <a:gd name="connsiteX5-425" fmla="*/ 295275 w 295275"/>
                <a:gd name="connsiteY5-426" fmla="*/ 303904 h 599179"/>
                <a:gd name="connsiteX6-427" fmla="*/ 295275 w 295275"/>
                <a:gd name="connsiteY6-428" fmla="*/ 599179 h 599179"/>
                <a:gd name="connsiteX7-429" fmla="*/ 0 w 295275"/>
                <a:gd name="connsiteY7-430" fmla="*/ 599179 h 599179"/>
                <a:gd name="connsiteX8-431" fmla="*/ 0 w 295275"/>
                <a:gd name="connsiteY8-432" fmla="*/ 334942 h 599179"/>
                <a:gd name="connsiteX9-433" fmla="*/ 207995 w 295275"/>
                <a:gd name="connsiteY9-434" fmla="*/ 0 h 599179"/>
                <a:gd name="connsiteX0-435" fmla="*/ 207995 w 295275"/>
                <a:gd name="connsiteY0-436" fmla="*/ 0 h 599179"/>
                <a:gd name="connsiteX1-437" fmla="*/ 218480 w 295275"/>
                <a:gd name="connsiteY1-438" fmla="*/ 17025 h 599179"/>
                <a:gd name="connsiteX2-439" fmla="*/ 263922 w 295275"/>
                <a:gd name="connsiteY2-440" fmla="*/ 59952 h 599179"/>
                <a:gd name="connsiteX3-441" fmla="*/ 275967 w 295275"/>
                <a:gd name="connsiteY3-442" fmla="*/ 66705 h 599179"/>
                <a:gd name="connsiteX4-443" fmla="*/ 152376 w 295275"/>
                <a:gd name="connsiteY4-444" fmla="*/ 303904 h 599179"/>
                <a:gd name="connsiteX5-445" fmla="*/ 295275 w 295275"/>
                <a:gd name="connsiteY5-446" fmla="*/ 303904 h 599179"/>
                <a:gd name="connsiteX6-447" fmla="*/ 295275 w 295275"/>
                <a:gd name="connsiteY6-448" fmla="*/ 599179 h 599179"/>
                <a:gd name="connsiteX7-449" fmla="*/ 0 w 295275"/>
                <a:gd name="connsiteY7-450" fmla="*/ 599179 h 599179"/>
                <a:gd name="connsiteX8-451" fmla="*/ 0 w 295275"/>
                <a:gd name="connsiteY8-452" fmla="*/ 334942 h 599179"/>
                <a:gd name="connsiteX9-453" fmla="*/ 207995 w 295275"/>
                <a:gd name="connsiteY9-454" fmla="*/ 0 h 599179"/>
                <a:gd name="connsiteX0-455" fmla="*/ 207995 w 295275"/>
                <a:gd name="connsiteY0-456" fmla="*/ 0 h 599179"/>
                <a:gd name="connsiteX1-457" fmla="*/ 218480 w 295275"/>
                <a:gd name="connsiteY1-458" fmla="*/ 17025 h 599179"/>
                <a:gd name="connsiteX2-459" fmla="*/ 263922 w 295275"/>
                <a:gd name="connsiteY2-460" fmla="*/ 59952 h 599179"/>
                <a:gd name="connsiteX3-461" fmla="*/ 275967 w 295275"/>
                <a:gd name="connsiteY3-462" fmla="*/ 66705 h 599179"/>
                <a:gd name="connsiteX4-463" fmla="*/ 152376 w 295275"/>
                <a:gd name="connsiteY4-464" fmla="*/ 303904 h 599179"/>
                <a:gd name="connsiteX5-465" fmla="*/ 295275 w 295275"/>
                <a:gd name="connsiteY5-466" fmla="*/ 303904 h 599179"/>
                <a:gd name="connsiteX6-467" fmla="*/ 295275 w 295275"/>
                <a:gd name="connsiteY6-468" fmla="*/ 599179 h 599179"/>
                <a:gd name="connsiteX7-469" fmla="*/ 0 w 295275"/>
                <a:gd name="connsiteY7-470" fmla="*/ 599179 h 599179"/>
                <a:gd name="connsiteX8-471" fmla="*/ 0 w 295275"/>
                <a:gd name="connsiteY8-472" fmla="*/ 334942 h 599179"/>
                <a:gd name="connsiteX9-473" fmla="*/ 207995 w 295275"/>
                <a:gd name="connsiteY9-474" fmla="*/ 0 h 59917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</a:cxnLst>
              <a:rect l="l" t="t" r="r" b="b"/>
              <a:pathLst>
                <a:path w="295275" h="599179">
                  <a:moveTo>
                    <a:pt x="207995" y="0"/>
                  </a:moveTo>
                  <a:lnTo>
                    <a:pt x="218480" y="17025"/>
                  </a:lnTo>
                  <a:cubicBezTo>
                    <a:pt x="231034" y="32364"/>
                    <a:pt x="246314" y="46986"/>
                    <a:pt x="263922" y="59952"/>
                  </a:cubicBezTo>
                  <a:lnTo>
                    <a:pt x="275967" y="66705"/>
                  </a:lnTo>
                  <a:cubicBezTo>
                    <a:pt x="274744" y="66607"/>
                    <a:pt x="166924" y="148026"/>
                    <a:pt x="152376" y="303904"/>
                  </a:cubicBezTo>
                  <a:lnTo>
                    <a:pt x="295275" y="303904"/>
                  </a:lnTo>
                  <a:lnTo>
                    <a:pt x="295275" y="599179"/>
                  </a:lnTo>
                  <a:lnTo>
                    <a:pt x="0" y="599179"/>
                  </a:lnTo>
                  <a:lnTo>
                    <a:pt x="0" y="334942"/>
                  </a:lnTo>
                  <a:cubicBezTo>
                    <a:pt x="10368" y="113589"/>
                    <a:pt x="207637" y="2353"/>
                    <a:pt x="207995" y="0"/>
                  </a:cubicBezTo>
                  <a:close/>
                </a:path>
              </a:pathLst>
            </a:custGeom>
            <a:solidFill>
              <a:srgbClr val="FFBD00"/>
            </a:solidFill>
            <a:ln>
              <a:solidFill>
                <a:srgbClr val="FFBD00"/>
              </a:solidFill>
            </a:ln>
          </p:spPr>
          <p:style>
            <a:lnRef idx="2">
              <a:srgbClr val="FFBD00">
                <a:shade val="50000"/>
              </a:srgbClr>
            </a:lnRef>
            <a:fillRef idx="1">
              <a:srgbClr val="FFBD00"/>
            </a:fillRef>
            <a:effectRef idx="0">
              <a:srgbClr val="FFBD00"/>
            </a:effectRef>
            <a:fontRef idx="minor">
              <a:srgbClr val="FFFFFF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0" name="任意多边形: 形状 9"/>
            <p:cNvSpPr>
              <a:spLocks noChangeAspect="1"/>
            </p:cNvSpPr>
            <p:nvPr>
              <p:custDataLst>
                <p:tags r:id="rId23"/>
              </p:custDataLst>
            </p:nvPr>
          </p:nvSpPr>
          <p:spPr>
            <a:xfrm>
              <a:off x="1581018" y="1347856"/>
              <a:ext cx="311295" cy="631688"/>
            </a:xfrm>
            <a:custGeom>
              <a:avLst/>
              <a:gdLst>
                <a:gd name="connsiteX0" fmla="*/ 207995 w 295275"/>
                <a:gd name="connsiteY0" fmla="*/ 0 h 599179"/>
                <a:gd name="connsiteX1" fmla="*/ 218480 w 295275"/>
                <a:gd name="connsiteY1" fmla="*/ 17025 h 599179"/>
                <a:gd name="connsiteX2" fmla="*/ 263922 w 295275"/>
                <a:gd name="connsiteY2" fmla="*/ 59952 h 599179"/>
                <a:gd name="connsiteX3" fmla="*/ 275967 w 295275"/>
                <a:gd name="connsiteY3" fmla="*/ 66705 h 599179"/>
                <a:gd name="connsiteX4" fmla="*/ 258864 w 295275"/>
                <a:gd name="connsiteY4" fmla="*/ 77309 h 599179"/>
                <a:gd name="connsiteX5" fmla="*/ 164932 w 295275"/>
                <a:gd name="connsiteY5" fmla="*/ 229252 h 599179"/>
                <a:gd name="connsiteX6" fmla="*/ 145322 w 295275"/>
                <a:gd name="connsiteY6" fmla="*/ 303904 h 599179"/>
                <a:gd name="connsiteX7" fmla="*/ 295275 w 295275"/>
                <a:gd name="connsiteY7" fmla="*/ 303904 h 599179"/>
                <a:gd name="connsiteX8" fmla="*/ 295275 w 295275"/>
                <a:gd name="connsiteY8" fmla="*/ 599179 h 599179"/>
                <a:gd name="connsiteX9" fmla="*/ 0 w 295275"/>
                <a:gd name="connsiteY9" fmla="*/ 599179 h 599179"/>
                <a:gd name="connsiteX10" fmla="*/ 0 w 295275"/>
                <a:gd name="connsiteY10" fmla="*/ 303904 h 599179"/>
                <a:gd name="connsiteX11" fmla="*/ 5952 w 295275"/>
                <a:gd name="connsiteY11" fmla="*/ 269304 h 599179"/>
                <a:gd name="connsiteX12" fmla="*/ 204540 w 295275"/>
                <a:gd name="connsiteY12" fmla="*/ 547 h 599179"/>
                <a:gd name="connsiteX0-1" fmla="*/ 207995 w 295275"/>
                <a:gd name="connsiteY0-2" fmla="*/ 0 h 599179"/>
                <a:gd name="connsiteX1-3" fmla="*/ 218480 w 295275"/>
                <a:gd name="connsiteY1-4" fmla="*/ 17025 h 599179"/>
                <a:gd name="connsiteX2-5" fmla="*/ 263922 w 295275"/>
                <a:gd name="connsiteY2-6" fmla="*/ 59952 h 599179"/>
                <a:gd name="connsiteX3-7" fmla="*/ 275967 w 295275"/>
                <a:gd name="connsiteY3-8" fmla="*/ 66705 h 599179"/>
                <a:gd name="connsiteX4-9" fmla="*/ 258864 w 295275"/>
                <a:gd name="connsiteY4-10" fmla="*/ 77309 h 599179"/>
                <a:gd name="connsiteX5-11" fmla="*/ 164932 w 295275"/>
                <a:gd name="connsiteY5-12" fmla="*/ 229252 h 599179"/>
                <a:gd name="connsiteX6-13" fmla="*/ 152376 w 295275"/>
                <a:gd name="connsiteY6-14" fmla="*/ 303904 h 599179"/>
                <a:gd name="connsiteX7-15" fmla="*/ 295275 w 295275"/>
                <a:gd name="connsiteY7-16" fmla="*/ 303904 h 599179"/>
                <a:gd name="connsiteX8-17" fmla="*/ 295275 w 295275"/>
                <a:gd name="connsiteY8-18" fmla="*/ 599179 h 599179"/>
                <a:gd name="connsiteX9-19" fmla="*/ 0 w 295275"/>
                <a:gd name="connsiteY9-20" fmla="*/ 599179 h 599179"/>
                <a:gd name="connsiteX10-21" fmla="*/ 0 w 295275"/>
                <a:gd name="connsiteY10-22" fmla="*/ 303904 h 599179"/>
                <a:gd name="connsiteX11-23" fmla="*/ 5952 w 295275"/>
                <a:gd name="connsiteY11-24" fmla="*/ 269304 h 599179"/>
                <a:gd name="connsiteX12-25" fmla="*/ 204540 w 295275"/>
                <a:gd name="connsiteY12-26" fmla="*/ 547 h 599179"/>
                <a:gd name="connsiteX13" fmla="*/ 207995 w 295275"/>
                <a:gd name="connsiteY13" fmla="*/ 0 h 599179"/>
                <a:gd name="connsiteX0-27" fmla="*/ 207995 w 295275"/>
                <a:gd name="connsiteY0-28" fmla="*/ 0 h 599179"/>
                <a:gd name="connsiteX1-29" fmla="*/ 218480 w 295275"/>
                <a:gd name="connsiteY1-30" fmla="*/ 17025 h 599179"/>
                <a:gd name="connsiteX2-31" fmla="*/ 263922 w 295275"/>
                <a:gd name="connsiteY2-32" fmla="*/ 59952 h 599179"/>
                <a:gd name="connsiteX3-33" fmla="*/ 275967 w 295275"/>
                <a:gd name="connsiteY3-34" fmla="*/ 66705 h 599179"/>
                <a:gd name="connsiteX4-35" fmla="*/ 258864 w 295275"/>
                <a:gd name="connsiteY4-36" fmla="*/ 77309 h 599179"/>
                <a:gd name="connsiteX5-37" fmla="*/ 164932 w 295275"/>
                <a:gd name="connsiteY5-38" fmla="*/ 229252 h 599179"/>
                <a:gd name="connsiteX6-39" fmla="*/ 152376 w 295275"/>
                <a:gd name="connsiteY6-40" fmla="*/ 303904 h 599179"/>
                <a:gd name="connsiteX7-41" fmla="*/ 295275 w 295275"/>
                <a:gd name="connsiteY7-42" fmla="*/ 303904 h 599179"/>
                <a:gd name="connsiteX8-43" fmla="*/ 295275 w 295275"/>
                <a:gd name="connsiteY8-44" fmla="*/ 599179 h 599179"/>
                <a:gd name="connsiteX9-45" fmla="*/ 0 w 295275"/>
                <a:gd name="connsiteY9-46" fmla="*/ 599179 h 599179"/>
                <a:gd name="connsiteX10-47" fmla="*/ 0 w 295275"/>
                <a:gd name="connsiteY10-48" fmla="*/ 303904 h 599179"/>
                <a:gd name="connsiteX11-49" fmla="*/ 5952 w 295275"/>
                <a:gd name="connsiteY11-50" fmla="*/ 269304 h 599179"/>
                <a:gd name="connsiteX12-51" fmla="*/ 204540 w 295275"/>
                <a:gd name="connsiteY12-52" fmla="*/ 547 h 599179"/>
                <a:gd name="connsiteX13-53" fmla="*/ 207995 w 295275"/>
                <a:gd name="connsiteY13-54" fmla="*/ 0 h 599179"/>
                <a:gd name="connsiteX0-55" fmla="*/ 207995 w 295275"/>
                <a:gd name="connsiteY0-56" fmla="*/ 0 h 599179"/>
                <a:gd name="connsiteX1-57" fmla="*/ 218480 w 295275"/>
                <a:gd name="connsiteY1-58" fmla="*/ 17025 h 599179"/>
                <a:gd name="connsiteX2-59" fmla="*/ 263922 w 295275"/>
                <a:gd name="connsiteY2-60" fmla="*/ 59952 h 599179"/>
                <a:gd name="connsiteX3-61" fmla="*/ 275967 w 295275"/>
                <a:gd name="connsiteY3-62" fmla="*/ 66705 h 599179"/>
                <a:gd name="connsiteX4-63" fmla="*/ 258864 w 295275"/>
                <a:gd name="connsiteY4-64" fmla="*/ 77309 h 599179"/>
                <a:gd name="connsiteX5-65" fmla="*/ 164932 w 295275"/>
                <a:gd name="connsiteY5-66" fmla="*/ 229252 h 599179"/>
                <a:gd name="connsiteX6-67" fmla="*/ 152376 w 295275"/>
                <a:gd name="connsiteY6-68" fmla="*/ 303904 h 599179"/>
                <a:gd name="connsiteX7-69" fmla="*/ 295275 w 295275"/>
                <a:gd name="connsiteY7-70" fmla="*/ 303904 h 599179"/>
                <a:gd name="connsiteX8-71" fmla="*/ 295275 w 295275"/>
                <a:gd name="connsiteY8-72" fmla="*/ 599179 h 599179"/>
                <a:gd name="connsiteX9-73" fmla="*/ 0 w 295275"/>
                <a:gd name="connsiteY9-74" fmla="*/ 599179 h 599179"/>
                <a:gd name="connsiteX10-75" fmla="*/ 0 w 295275"/>
                <a:gd name="connsiteY10-76" fmla="*/ 303904 h 599179"/>
                <a:gd name="connsiteX11-77" fmla="*/ 5952 w 295275"/>
                <a:gd name="connsiteY11-78" fmla="*/ 269304 h 599179"/>
                <a:gd name="connsiteX12-79" fmla="*/ 204540 w 295275"/>
                <a:gd name="connsiteY12-80" fmla="*/ 547 h 599179"/>
                <a:gd name="connsiteX13-81" fmla="*/ 207995 w 295275"/>
                <a:gd name="connsiteY13-82" fmla="*/ 0 h 599179"/>
                <a:gd name="connsiteX0-83" fmla="*/ 207995 w 295275"/>
                <a:gd name="connsiteY0-84" fmla="*/ 0 h 599179"/>
                <a:gd name="connsiteX1-85" fmla="*/ 218480 w 295275"/>
                <a:gd name="connsiteY1-86" fmla="*/ 17025 h 599179"/>
                <a:gd name="connsiteX2-87" fmla="*/ 263922 w 295275"/>
                <a:gd name="connsiteY2-88" fmla="*/ 59952 h 599179"/>
                <a:gd name="connsiteX3-89" fmla="*/ 275967 w 295275"/>
                <a:gd name="connsiteY3-90" fmla="*/ 66705 h 599179"/>
                <a:gd name="connsiteX4-91" fmla="*/ 258864 w 295275"/>
                <a:gd name="connsiteY4-92" fmla="*/ 77309 h 599179"/>
                <a:gd name="connsiteX5-93" fmla="*/ 152376 w 295275"/>
                <a:gd name="connsiteY5-94" fmla="*/ 303904 h 599179"/>
                <a:gd name="connsiteX6-95" fmla="*/ 295275 w 295275"/>
                <a:gd name="connsiteY6-96" fmla="*/ 303904 h 599179"/>
                <a:gd name="connsiteX7-97" fmla="*/ 295275 w 295275"/>
                <a:gd name="connsiteY7-98" fmla="*/ 599179 h 599179"/>
                <a:gd name="connsiteX8-99" fmla="*/ 0 w 295275"/>
                <a:gd name="connsiteY8-100" fmla="*/ 599179 h 599179"/>
                <a:gd name="connsiteX9-101" fmla="*/ 0 w 295275"/>
                <a:gd name="connsiteY9-102" fmla="*/ 303904 h 599179"/>
                <a:gd name="connsiteX10-103" fmla="*/ 5952 w 295275"/>
                <a:gd name="connsiteY10-104" fmla="*/ 269304 h 599179"/>
                <a:gd name="connsiteX11-105" fmla="*/ 204540 w 295275"/>
                <a:gd name="connsiteY11-106" fmla="*/ 547 h 599179"/>
                <a:gd name="connsiteX12-107" fmla="*/ 207995 w 295275"/>
                <a:gd name="connsiteY12-108" fmla="*/ 0 h 599179"/>
                <a:gd name="connsiteX0-109" fmla="*/ 207995 w 295275"/>
                <a:gd name="connsiteY0-110" fmla="*/ 0 h 599179"/>
                <a:gd name="connsiteX1-111" fmla="*/ 218480 w 295275"/>
                <a:gd name="connsiteY1-112" fmla="*/ 17025 h 599179"/>
                <a:gd name="connsiteX2-113" fmla="*/ 263922 w 295275"/>
                <a:gd name="connsiteY2-114" fmla="*/ 59952 h 599179"/>
                <a:gd name="connsiteX3-115" fmla="*/ 275967 w 295275"/>
                <a:gd name="connsiteY3-116" fmla="*/ 66705 h 599179"/>
                <a:gd name="connsiteX4-117" fmla="*/ 258864 w 295275"/>
                <a:gd name="connsiteY4-118" fmla="*/ 77309 h 599179"/>
                <a:gd name="connsiteX5-119" fmla="*/ 152376 w 295275"/>
                <a:gd name="connsiteY5-120" fmla="*/ 303904 h 599179"/>
                <a:gd name="connsiteX6-121" fmla="*/ 295275 w 295275"/>
                <a:gd name="connsiteY6-122" fmla="*/ 303904 h 599179"/>
                <a:gd name="connsiteX7-123" fmla="*/ 295275 w 295275"/>
                <a:gd name="connsiteY7-124" fmla="*/ 599179 h 599179"/>
                <a:gd name="connsiteX8-125" fmla="*/ 0 w 295275"/>
                <a:gd name="connsiteY8-126" fmla="*/ 599179 h 599179"/>
                <a:gd name="connsiteX9-127" fmla="*/ 0 w 295275"/>
                <a:gd name="connsiteY9-128" fmla="*/ 303904 h 599179"/>
                <a:gd name="connsiteX10-129" fmla="*/ 5952 w 295275"/>
                <a:gd name="connsiteY10-130" fmla="*/ 269304 h 599179"/>
                <a:gd name="connsiteX11-131" fmla="*/ 204540 w 295275"/>
                <a:gd name="connsiteY11-132" fmla="*/ 547 h 599179"/>
                <a:gd name="connsiteX12-133" fmla="*/ 207995 w 295275"/>
                <a:gd name="connsiteY12-134" fmla="*/ 0 h 599179"/>
                <a:gd name="connsiteX0-135" fmla="*/ 207995 w 295275"/>
                <a:gd name="connsiteY0-136" fmla="*/ 0 h 599179"/>
                <a:gd name="connsiteX1-137" fmla="*/ 218480 w 295275"/>
                <a:gd name="connsiteY1-138" fmla="*/ 17025 h 599179"/>
                <a:gd name="connsiteX2-139" fmla="*/ 263922 w 295275"/>
                <a:gd name="connsiteY2-140" fmla="*/ 59952 h 599179"/>
                <a:gd name="connsiteX3-141" fmla="*/ 275967 w 295275"/>
                <a:gd name="connsiteY3-142" fmla="*/ 66705 h 599179"/>
                <a:gd name="connsiteX4-143" fmla="*/ 152376 w 295275"/>
                <a:gd name="connsiteY4-144" fmla="*/ 303904 h 599179"/>
                <a:gd name="connsiteX5-145" fmla="*/ 295275 w 295275"/>
                <a:gd name="connsiteY5-146" fmla="*/ 303904 h 599179"/>
                <a:gd name="connsiteX6-147" fmla="*/ 295275 w 295275"/>
                <a:gd name="connsiteY6-148" fmla="*/ 599179 h 599179"/>
                <a:gd name="connsiteX7-149" fmla="*/ 0 w 295275"/>
                <a:gd name="connsiteY7-150" fmla="*/ 599179 h 599179"/>
                <a:gd name="connsiteX8-151" fmla="*/ 0 w 295275"/>
                <a:gd name="connsiteY8-152" fmla="*/ 303904 h 599179"/>
                <a:gd name="connsiteX9-153" fmla="*/ 5952 w 295275"/>
                <a:gd name="connsiteY9-154" fmla="*/ 269304 h 599179"/>
                <a:gd name="connsiteX10-155" fmla="*/ 204540 w 295275"/>
                <a:gd name="connsiteY10-156" fmla="*/ 547 h 599179"/>
                <a:gd name="connsiteX11-157" fmla="*/ 207995 w 295275"/>
                <a:gd name="connsiteY11-158" fmla="*/ 0 h 599179"/>
                <a:gd name="connsiteX0-159" fmla="*/ 207995 w 295275"/>
                <a:gd name="connsiteY0-160" fmla="*/ 0 h 599179"/>
                <a:gd name="connsiteX1-161" fmla="*/ 218480 w 295275"/>
                <a:gd name="connsiteY1-162" fmla="*/ 17025 h 599179"/>
                <a:gd name="connsiteX2-163" fmla="*/ 263922 w 295275"/>
                <a:gd name="connsiteY2-164" fmla="*/ 59952 h 599179"/>
                <a:gd name="connsiteX3-165" fmla="*/ 275967 w 295275"/>
                <a:gd name="connsiteY3-166" fmla="*/ 66705 h 599179"/>
                <a:gd name="connsiteX4-167" fmla="*/ 152376 w 295275"/>
                <a:gd name="connsiteY4-168" fmla="*/ 303904 h 599179"/>
                <a:gd name="connsiteX5-169" fmla="*/ 295275 w 295275"/>
                <a:gd name="connsiteY5-170" fmla="*/ 303904 h 599179"/>
                <a:gd name="connsiteX6-171" fmla="*/ 295275 w 295275"/>
                <a:gd name="connsiteY6-172" fmla="*/ 599179 h 599179"/>
                <a:gd name="connsiteX7-173" fmla="*/ 0 w 295275"/>
                <a:gd name="connsiteY7-174" fmla="*/ 599179 h 599179"/>
                <a:gd name="connsiteX8-175" fmla="*/ 0 w 295275"/>
                <a:gd name="connsiteY8-176" fmla="*/ 303904 h 599179"/>
                <a:gd name="connsiteX9-177" fmla="*/ 5952 w 295275"/>
                <a:gd name="connsiteY9-178" fmla="*/ 269304 h 599179"/>
                <a:gd name="connsiteX10-179" fmla="*/ 204540 w 295275"/>
                <a:gd name="connsiteY10-180" fmla="*/ 547 h 599179"/>
                <a:gd name="connsiteX11-181" fmla="*/ 207995 w 295275"/>
                <a:gd name="connsiteY11-182" fmla="*/ 0 h 599179"/>
                <a:gd name="connsiteX0-183" fmla="*/ 207995 w 295275"/>
                <a:gd name="connsiteY0-184" fmla="*/ 0 h 599179"/>
                <a:gd name="connsiteX1-185" fmla="*/ 218480 w 295275"/>
                <a:gd name="connsiteY1-186" fmla="*/ 17025 h 599179"/>
                <a:gd name="connsiteX2-187" fmla="*/ 263922 w 295275"/>
                <a:gd name="connsiteY2-188" fmla="*/ 59952 h 599179"/>
                <a:gd name="connsiteX3-189" fmla="*/ 275967 w 295275"/>
                <a:gd name="connsiteY3-190" fmla="*/ 66705 h 599179"/>
                <a:gd name="connsiteX4-191" fmla="*/ 152376 w 295275"/>
                <a:gd name="connsiteY4-192" fmla="*/ 303904 h 599179"/>
                <a:gd name="connsiteX5-193" fmla="*/ 295275 w 295275"/>
                <a:gd name="connsiteY5-194" fmla="*/ 303904 h 599179"/>
                <a:gd name="connsiteX6-195" fmla="*/ 295275 w 295275"/>
                <a:gd name="connsiteY6-196" fmla="*/ 599179 h 599179"/>
                <a:gd name="connsiteX7-197" fmla="*/ 0 w 295275"/>
                <a:gd name="connsiteY7-198" fmla="*/ 599179 h 599179"/>
                <a:gd name="connsiteX8-199" fmla="*/ 0 w 295275"/>
                <a:gd name="connsiteY8-200" fmla="*/ 303904 h 599179"/>
                <a:gd name="connsiteX9-201" fmla="*/ 5952 w 295275"/>
                <a:gd name="connsiteY9-202" fmla="*/ 269304 h 599179"/>
                <a:gd name="connsiteX10-203" fmla="*/ 204540 w 295275"/>
                <a:gd name="connsiteY10-204" fmla="*/ 547 h 599179"/>
                <a:gd name="connsiteX11-205" fmla="*/ 207995 w 295275"/>
                <a:gd name="connsiteY11-206" fmla="*/ 0 h 599179"/>
                <a:gd name="connsiteX0-207" fmla="*/ 207995 w 295275"/>
                <a:gd name="connsiteY0-208" fmla="*/ 0 h 599179"/>
                <a:gd name="connsiteX1-209" fmla="*/ 218480 w 295275"/>
                <a:gd name="connsiteY1-210" fmla="*/ 17025 h 599179"/>
                <a:gd name="connsiteX2-211" fmla="*/ 263922 w 295275"/>
                <a:gd name="connsiteY2-212" fmla="*/ 59952 h 599179"/>
                <a:gd name="connsiteX3-213" fmla="*/ 275967 w 295275"/>
                <a:gd name="connsiteY3-214" fmla="*/ 66705 h 599179"/>
                <a:gd name="connsiteX4-215" fmla="*/ 152376 w 295275"/>
                <a:gd name="connsiteY4-216" fmla="*/ 303904 h 599179"/>
                <a:gd name="connsiteX5-217" fmla="*/ 295275 w 295275"/>
                <a:gd name="connsiteY5-218" fmla="*/ 303904 h 599179"/>
                <a:gd name="connsiteX6-219" fmla="*/ 295275 w 295275"/>
                <a:gd name="connsiteY6-220" fmla="*/ 599179 h 599179"/>
                <a:gd name="connsiteX7-221" fmla="*/ 0 w 295275"/>
                <a:gd name="connsiteY7-222" fmla="*/ 599179 h 599179"/>
                <a:gd name="connsiteX8-223" fmla="*/ 0 w 295275"/>
                <a:gd name="connsiteY8-224" fmla="*/ 303904 h 599179"/>
                <a:gd name="connsiteX9-225" fmla="*/ 5952 w 295275"/>
                <a:gd name="connsiteY9-226" fmla="*/ 269304 h 599179"/>
                <a:gd name="connsiteX10-227" fmla="*/ 204540 w 295275"/>
                <a:gd name="connsiteY10-228" fmla="*/ 547 h 599179"/>
                <a:gd name="connsiteX11-229" fmla="*/ 207995 w 295275"/>
                <a:gd name="connsiteY11-230" fmla="*/ 0 h 599179"/>
                <a:gd name="connsiteX0-231" fmla="*/ 207995 w 295275"/>
                <a:gd name="connsiteY0-232" fmla="*/ 0 h 599179"/>
                <a:gd name="connsiteX1-233" fmla="*/ 218480 w 295275"/>
                <a:gd name="connsiteY1-234" fmla="*/ 17025 h 599179"/>
                <a:gd name="connsiteX2-235" fmla="*/ 263922 w 295275"/>
                <a:gd name="connsiteY2-236" fmla="*/ 59952 h 599179"/>
                <a:gd name="connsiteX3-237" fmla="*/ 275967 w 295275"/>
                <a:gd name="connsiteY3-238" fmla="*/ 66705 h 599179"/>
                <a:gd name="connsiteX4-239" fmla="*/ 152376 w 295275"/>
                <a:gd name="connsiteY4-240" fmla="*/ 303904 h 599179"/>
                <a:gd name="connsiteX5-241" fmla="*/ 295275 w 295275"/>
                <a:gd name="connsiteY5-242" fmla="*/ 303904 h 599179"/>
                <a:gd name="connsiteX6-243" fmla="*/ 295275 w 295275"/>
                <a:gd name="connsiteY6-244" fmla="*/ 599179 h 599179"/>
                <a:gd name="connsiteX7-245" fmla="*/ 0 w 295275"/>
                <a:gd name="connsiteY7-246" fmla="*/ 599179 h 599179"/>
                <a:gd name="connsiteX8-247" fmla="*/ 0 w 295275"/>
                <a:gd name="connsiteY8-248" fmla="*/ 303904 h 599179"/>
                <a:gd name="connsiteX9-249" fmla="*/ 204540 w 295275"/>
                <a:gd name="connsiteY9-250" fmla="*/ 547 h 599179"/>
                <a:gd name="connsiteX10-251" fmla="*/ 207995 w 295275"/>
                <a:gd name="connsiteY10-252" fmla="*/ 0 h 599179"/>
                <a:gd name="connsiteX0-253" fmla="*/ 207995 w 295275"/>
                <a:gd name="connsiteY0-254" fmla="*/ 0 h 599179"/>
                <a:gd name="connsiteX1-255" fmla="*/ 218480 w 295275"/>
                <a:gd name="connsiteY1-256" fmla="*/ 17025 h 599179"/>
                <a:gd name="connsiteX2-257" fmla="*/ 263922 w 295275"/>
                <a:gd name="connsiteY2-258" fmla="*/ 59952 h 599179"/>
                <a:gd name="connsiteX3-259" fmla="*/ 275967 w 295275"/>
                <a:gd name="connsiteY3-260" fmla="*/ 66705 h 599179"/>
                <a:gd name="connsiteX4-261" fmla="*/ 152376 w 295275"/>
                <a:gd name="connsiteY4-262" fmla="*/ 303904 h 599179"/>
                <a:gd name="connsiteX5-263" fmla="*/ 295275 w 295275"/>
                <a:gd name="connsiteY5-264" fmla="*/ 303904 h 599179"/>
                <a:gd name="connsiteX6-265" fmla="*/ 295275 w 295275"/>
                <a:gd name="connsiteY6-266" fmla="*/ 599179 h 599179"/>
                <a:gd name="connsiteX7-267" fmla="*/ 0 w 295275"/>
                <a:gd name="connsiteY7-268" fmla="*/ 599179 h 599179"/>
                <a:gd name="connsiteX8-269" fmla="*/ 0 w 295275"/>
                <a:gd name="connsiteY8-270" fmla="*/ 303904 h 599179"/>
                <a:gd name="connsiteX9-271" fmla="*/ 204540 w 295275"/>
                <a:gd name="connsiteY9-272" fmla="*/ 547 h 599179"/>
                <a:gd name="connsiteX10-273" fmla="*/ 207995 w 295275"/>
                <a:gd name="connsiteY10-274" fmla="*/ 0 h 599179"/>
                <a:gd name="connsiteX0-275" fmla="*/ 207995 w 295275"/>
                <a:gd name="connsiteY0-276" fmla="*/ 0 h 599179"/>
                <a:gd name="connsiteX1-277" fmla="*/ 218480 w 295275"/>
                <a:gd name="connsiteY1-278" fmla="*/ 17025 h 599179"/>
                <a:gd name="connsiteX2-279" fmla="*/ 263922 w 295275"/>
                <a:gd name="connsiteY2-280" fmla="*/ 59952 h 599179"/>
                <a:gd name="connsiteX3-281" fmla="*/ 275967 w 295275"/>
                <a:gd name="connsiteY3-282" fmla="*/ 66705 h 599179"/>
                <a:gd name="connsiteX4-283" fmla="*/ 152376 w 295275"/>
                <a:gd name="connsiteY4-284" fmla="*/ 303904 h 599179"/>
                <a:gd name="connsiteX5-285" fmla="*/ 295275 w 295275"/>
                <a:gd name="connsiteY5-286" fmla="*/ 303904 h 599179"/>
                <a:gd name="connsiteX6-287" fmla="*/ 295275 w 295275"/>
                <a:gd name="connsiteY6-288" fmla="*/ 599179 h 599179"/>
                <a:gd name="connsiteX7-289" fmla="*/ 0 w 295275"/>
                <a:gd name="connsiteY7-290" fmla="*/ 599179 h 599179"/>
                <a:gd name="connsiteX8-291" fmla="*/ 0 w 295275"/>
                <a:gd name="connsiteY8-292" fmla="*/ 303904 h 599179"/>
                <a:gd name="connsiteX9-293" fmla="*/ 207995 w 295275"/>
                <a:gd name="connsiteY9-294" fmla="*/ 0 h 599179"/>
                <a:gd name="connsiteX0-295" fmla="*/ 207995 w 295275"/>
                <a:gd name="connsiteY0-296" fmla="*/ 0 h 599179"/>
                <a:gd name="connsiteX1-297" fmla="*/ 218480 w 295275"/>
                <a:gd name="connsiteY1-298" fmla="*/ 17025 h 599179"/>
                <a:gd name="connsiteX2-299" fmla="*/ 263922 w 295275"/>
                <a:gd name="connsiteY2-300" fmla="*/ 59952 h 599179"/>
                <a:gd name="connsiteX3-301" fmla="*/ 275967 w 295275"/>
                <a:gd name="connsiteY3-302" fmla="*/ 66705 h 599179"/>
                <a:gd name="connsiteX4-303" fmla="*/ 152376 w 295275"/>
                <a:gd name="connsiteY4-304" fmla="*/ 303904 h 599179"/>
                <a:gd name="connsiteX5-305" fmla="*/ 295275 w 295275"/>
                <a:gd name="connsiteY5-306" fmla="*/ 303904 h 599179"/>
                <a:gd name="connsiteX6-307" fmla="*/ 295275 w 295275"/>
                <a:gd name="connsiteY6-308" fmla="*/ 599179 h 599179"/>
                <a:gd name="connsiteX7-309" fmla="*/ 0 w 295275"/>
                <a:gd name="connsiteY7-310" fmla="*/ 599179 h 599179"/>
                <a:gd name="connsiteX8-311" fmla="*/ 0 w 295275"/>
                <a:gd name="connsiteY8-312" fmla="*/ 303904 h 599179"/>
                <a:gd name="connsiteX9-313" fmla="*/ 207995 w 295275"/>
                <a:gd name="connsiteY9-314" fmla="*/ 0 h 599179"/>
                <a:gd name="connsiteX0-315" fmla="*/ 207995 w 295275"/>
                <a:gd name="connsiteY0-316" fmla="*/ 0 h 599179"/>
                <a:gd name="connsiteX1-317" fmla="*/ 218480 w 295275"/>
                <a:gd name="connsiteY1-318" fmla="*/ 17025 h 599179"/>
                <a:gd name="connsiteX2-319" fmla="*/ 263922 w 295275"/>
                <a:gd name="connsiteY2-320" fmla="*/ 59952 h 599179"/>
                <a:gd name="connsiteX3-321" fmla="*/ 275967 w 295275"/>
                <a:gd name="connsiteY3-322" fmla="*/ 66705 h 599179"/>
                <a:gd name="connsiteX4-323" fmla="*/ 152376 w 295275"/>
                <a:gd name="connsiteY4-324" fmla="*/ 303904 h 599179"/>
                <a:gd name="connsiteX5-325" fmla="*/ 295275 w 295275"/>
                <a:gd name="connsiteY5-326" fmla="*/ 303904 h 599179"/>
                <a:gd name="connsiteX6-327" fmla="*/ 295275 w 295275"/>
                <a:gd name="connsiteY6-328" fmla="*/ 599179 h 599179"/>
                <a:gd name="connsiteX7-329" fmla="*/ 0 w 295275"/>
                <a:gd name="connsiteY7-330" fmla="*/ 599179 h 599179"/>
                <a:gd name="connsiteX8-331" fmla="*/ 0 w 295275"/>
                <a:gd name="connsiteY8-332" fmla="*/ 303904 h 599179"/>
                <a:gd name="connsiteX9-333" fmla="*/ 207995 w 295275"/>
                <a:gd name="connsiteY9-334" fmla="*/ 0 h 599179"/>
                <a:gd name="connsiteX0-335" fmla="*/ 207995 w 295275"/>
                <a:gd name="connsiteY0-336" fmla="*/ 0 h 599179"/>
                <a:gd name="connsiteX1-337" fmla="*/ 218480 w 295275"/>
                <a:gd name="connsiteY1-338" fmla="*/ 17025 h 599179"/>
                <a:gd name="connsiteX2-339" fmla="*/ 263922 w 295275"/>
                <a:gd name="connsiteY2-340" fmla="*/ 59952 h 599179"/>
                <a:gd name="connsiteX3-341" fmla="*/ 275967 w 295275"/>
                <a:gd name="connsiteY3-342" fmla="*/ 66705 h 599179"/>
                <a:gd name="connsiteX4-343" fmla="*/ 152376 w 295275"/>
                <a:gd name="connsiteY4-344" fmla="*/ 303904 h 599179"/>
                <a:gd name="connsiteX5-345" fmla="*/ 295275 w 295275"/>
                <a:gd name="connsiteY5-346" fmla="*/ 303904 h 599179"/>
                <a:gd name="connsiteX6-347" fmla="*/ 295275 w 295275"/>
                <a:gd name="connsiteY6-348" fmla="*/ 599179 h 599179"/>
                <a:gd name="connsiteX7-349" fmla="*/ 0 w 295275"/>
                <a:gd name="connsiteY7-350" fmla="*/ 599179 h 599179"/>
                <a:gd name="connsiteX8-351" fmla="*/ 0 w 295275"/>
                <a:gd name="connsiteY8-352" fmla="*/ 303904 h 599179"/>
                <a:gd name="connsiteX9-353" fmla="*/ 207995 w 295275"/>
                <a:gd name="connsiteY9-354" fmla="*/ 0 h 599179"/>
                <a:gd name="connsiteX0-355" fmla="*/ 207995 w 295275"/>
                <a:gd name="connsiteY0-356" fmla="*/ 0 h 599179"/>
                <a:gd name="connsiteX1-357" fmla="*/ 218480 w 295275"/>
                <a:gd name="connsiteY1-358" fmla="*/ 17025 h 599179"/>
                <a:gd name="connsiteX2-359" fmla="*/ 263922 w 295275"/>
                <a:gd name="connsiteY2-360" fmla="*/ 59952 h 599179"/>
                <a:gd name="connsiteX3-361" fmla="*/ 275967 w 295275"/>
                <a:gd name="connsiteY3-362" fmla="*/ 66705 h 599179"/>
                <a:gd name="connsiteX4-363" fmla="*/ 152376 w 295275"/>
                <a:gd name="connsiteY4-364" fmla="*/ 303904 h 599179"/>
                <a:gd name="connsiteX5-365" fmla="*/ 295275 w 295275"/>
                <a:gd name="connsiteY5-366" fmla="*/ 303904 h 599179"/>
                <a:gd name="connsiteX6-367" fmla="*/ 295275 w 295275"/>
                <a:gd name="connsiteY6-368" fmla="*/ 599179 h 599179"/>
                <a:gd name="connsiteX7-369" fmla="*/ 0 w 295275"/>
                <a:gd name="connsiteY7-370" fmla="*/ 599179 h 599179"/>
                <a:gd name="connsiteX8-371" fmla="*/ 0 w 295275"/>
                <a:gd name="connsiteY8-372" fmla="*/ 303904 h 599179"/>
                <a:gd name="connsiteX9-373" fmla="*/ 207995 w 295275"/>
                <a:gd name="connsiteY9-374" fmla="*/ 0 h 599179"/>
                <a:gd name="connsiteX0-375" fmla="*/ 207995 w 295275"/>
                <a:gd name="connsiteY0-376" fmla="*/ 0 h 599179"/>
                <a:gd name="connsiteX1-377" fmla="*/ 218480 w 295275"/>
                <a:gd name="connsiteY1-378" fmla="*/ 17025 h 599179"/>
                <a:gd name="connsiteX2-379" fmla="*/ 263922 w 295275"/>
                <a:gd name="connsiteY2-380" fmla="*/ 59952 h 599179"/>
                <a:gd name="connsiteX3-381" fmla="*/ 275967 w 295275"/>
                <a:gd name="connsiteY3-382" fmla="*/ 66705 h 599179"/>
                <a:gd name="connsiteX4-383" fmla="*/ 152376 w 295275"/>
                <a:gd name="connsiteY4-384" fmla="*/ 303904 h 599179"/>
                <a:gd name="connsiteX5-385" fmla="*/ 295275 w 295275"/>
                <a:gd name="connsiteY5-386" fmla="*/ 303904 h 599179"/>
                <a:gd name="connsiteX6-387" fmla="*/ 295275 w 295275"/>
                <a:gd name="connsiteY6-388" fmla="*/ 599179 h 599179"/>
                <a:gd name="connsiteX7-389" fmla="*/ 0 w 295275"/>
                <a:gd name="connsiteY7-390" fmla="*/ 599179 h 599179"/>
                <a:gd name="connsiteX8-391" fmla="*/ 0 w 295275"/>
                <a:gd name="connsiteY8-392" fmla="*/ 303904 h 599179"/>
                <a:gd name="connsiteX9-393" fmla="*/ 207995 w 295275"/>
                <a:gd name="connsiteY9-394" fmla="*/ 0 h 599179"/>
                <a:gd name="connsiteX0-395" fmla="*/ 207995 w 295275"/>
                <a:gd name="connsiteY0-396" fmla="*/ 0 h 599179"/>
                <a:gd name="connsiteX1-397" fmla="*/ 218480 w 295275"/>
                <a:gd name="connsiteY1-398" fmla="*/ 17025 h 599179"/>
                <a:gd name="connsiteX2-399" fmla="*/ 263922 w 295275"/>
                <a:gd name="connsiteY2-400" fmla="*/ 59952 h 599179"/>
                <a:gd name="connsiteX3-401" fmla="*/ 275967 w 295275"/>
                <a:gd name="connsiteY3-402" fmla="*/ 66705 h 599179"/>
                <a:gd name="connsiteX4-403" fmla="*/ 152376 w 295275"/>
                <a:gd name="connsiteY4-404" fmla="*/ 303904 h 599179"/>
                <a:gd name="connsiteX5-405" fmla="*/ 295275 w 295275"/>
                <a:gd name="connsiteY5-406" fmla="*/ 303904 h 599179"/>
                <a:gd name="connsiteX6-407" fmla="*/ 295275 w 295275"/>
                <a:gd name="connsiteY6-408" fmla="*/ 599179 h 599179"/>
                <a:gd name="connsiteX7-409" fmla="*/ 0 w 295275"/>
                <a:gd name="connsiteY7-410" fmla="*/ 599179 h 599179"/>
                <a:gd name="connsiteX8-411" fmla="*/ 0 w 295275"/>
                <a:gd name="connsiteY8-412" fmla="*/ 303904 h 599179"/>
                <a:gd name="connsiteX9-413" fmla="*/ 207995 w 295275"/>
                <a:gd name="connsiteY9-414" fmla="*/ 0 h 599179"/>
                <a:gd name="connsiteX0-415" fmla="*/ 207995 w 295275"/>
                <a:gd name="connsiteY0-416" fmla="*/ 0 h 599179"/>
                <a:gd name="connsiteX1-417" fmla="*/ 218480 w 295275"/>
                <a:gd name="connsiteY1-418" fmla="*/ 17025 h 599179"/>
                <a:gd name="connsiteX2-419" fmla="*/ 263922 w 295275"/>
                <a:gd name="connsiteY2-420" fmla="*/ 59952 h 599179"/>
                <a:gd name="connsiteX3-421" fmla="*/ 275967 w 295275"/>
                <a:gd name="connsiteY3-422" fmla="*/ 66705 h 599179"/>
                <a:gd name="connsiteX4-423" fmla="*/ 152376 w 295275"/>
                <a:gd name="connsiteY4-424" fmla="*/ 303904 h 599179"/>
                <a:gd name="connsiteX5-425" fmla="*/ 295275 w 295275"/>
                <a:gd name="connsiteY5-426" fmla="*/ 303904 h 599179"/>
                <a:gd name="connsiteX6-427" fmla="*/ 295275 w 295275"/>
                <a:gd name="connsiteY6-428" fmla="*/ 599179 h 599179"/>
                <a:gd name="connsiteX7-429" fmla="*/ 0 w 295275"/>
                <a:gd name="connsiteY7-430" fmla="*/ 599179 h 599179"/>
                <a:gd name="connsiteX8-431" fmla="*/ 0 w 295275"/>
                <a:gd name="connsiteY8-432" fmla="*/ 334942 h 599179"/>
                <a:gd name="connsiteX9-433" fmla="*/ 207995 w 295275"/>
                <a:gd name="connsiteY9-434" fmla="*/ 0 h 599179"/>
                <a:gd name="connsiteX0-435" fmla="*/ 207995 w 295275"/>
                <a:gd name="connsiteY0-436" fmla="*/ 0 h 599179"/>
                <a:gd name="connsiteX1-437" fmla="*/ 218480 w 295275"/>
                <a:gd name="connsiteY1-438" fmla="*/ 17025 h 599179"/>
                <a:gd name="connsiteX2-439" fmla="*/ 263922 w 295275"/>
                <a:gd name="connsiteY2-440" fmla="*/ 59952 h 599179"/>
                <a:gd name="connsiteX3-441" fmla="*/ 275967 w 295275"/>
                <a:gd name="connsiteY3-442" fmla="*/ 66705 h 599179"/>
                <a:gd name="connsiteX4-443" fmla="*/ 152376 w 295275"/>
                <a:gd name="connsiteY4-444" fmla="*/ 303904 h 599179"/>
                <a:gd name="connsiteX5-445" fmla="*/ 295275 w 295275"/>
                <a:gd name="connsiteY5-446" fmla="*/ 303904 h 599179"/>
                <a:gd name="connsiteX6-447" fmla="*/ 295275 w 295275"/>
                <a:gd name="connsiteY6-448" fmla="*/ 599179 h 599179"/>
                <a:gd name="connsiteX7-449" fmla="*/ 0 w 295275"/>
                <a:gd name="connsiteY7-450" fmla="*/ 599179 h 599179"/>
                <a:gd name="connsiteX8-451" fmla="*/ 0 w 295275"/>
                <a:gd name="connsiteY8-452" fmla="*/ 334942 h 599179"/>
                <a:gd name="connsiteX9-453" fmla="*/ 207995 w 295275"/>
                <a:gd name="connsiteY9-454" fmla="*/ 0 h 599179"/>
                <a:gd name="connsiteX0-455" fmla="*/ 207995 w 295275"/>
                <a:gd name="connsiteY0-456" fmla="*/ 0 h 599179"/>
                <a:gd name="connsiteX1-457" fmla="*/ 218480 w 295275"/>
                <a:gd name="connsiteY1-458" fmla="*/ 17025 h 599179"/>
                <a:gd name="connsiteX2-459" fmla="*/ 263922 w 295275"/>
                <a:gd name="connsiteY2-460" fmla="*/ 59952 h 599179"/>
                <a:gd name="connsiteX3-461" fmla="*/ 275967 w 295275"/>
                <a:gd name="connsiteY3-462" fmla="*/ 66705 h 599179"/>
                <a:gd name="connsiteX4-463" fmla="*/ 152376 w 295275"/>
                <a:gd name="connsiteY4-464" fmla="*/ 303904 h 599179"/>
                <a:gd name="connsiteX5-465" fmla="*/ 295275 w 295275"/>
                <a:gd name="connsiteY5-466" fmla="*/ 303904 h 599179"/>
                <a:gd name="connsiteX6-467" fmla="*/ 295275 w 295275"/>
                <a:gd name="connsiteY6-468" fmla="*/ 599179 h 599179"/>
                <a:gd name="connsiteX7-469" fmla="*/ 0 w 295275"/>
                <a:gd name="connsiteY7-470" fmla="*/ 599179 h 599179"/>
                <a:gd name="connsiteX8-471" fmla="*/ 0 w 295275"/>
                <a:gd name="connsiteY8-472" fmla="*/ 334942 h 599179"/>
                <a:gd name="connsiteX9-473" fmla="*/ 207995 w 295275"/>
                <a:gd name="connsiteY9-474" fmla="*/ 0 h 59917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</a:cxnLst>
              <a:rect l="l" t="t" r="r" b="b"/>
              <a:pathLst>
                <a:path w="295275" h="599179">
                  <a:moveTo>
                    <a:pt x="207995" y="0"/>
                  </a:moveTo>
                  <a:lnTo>
                    <a:pt x="218480" y="17025"/>
                  </a:lnTo>
                  <a:cubicBezTo>
                    <a:pt x="231034" y="32364"/>
                    <a:pt x="246314" y="46986"/>
                    <a:pt x="263922" y="59952"/>
                  </a:cubicBezTo>
                  <a:lnTo>
                    <a:pt x="275967" y="66705"/>
                  </a:lnTo>
                  <a:cubicBezTo>
                    <a:pt x="274744" y="66607"/>
                    <a:pt x="166924" y="148026"/>
                    <a:pt x="152376" y="303904"/>
                  </a:cubicBezTo>
                  <a:lnTo>
                    <a:pt x="295275" y="303904"/>
                  </a:lnTo>
                  <a:lnTo>
                    <a:pt x="295275" y="599179"/>
                  </a:lnTo>
                  <a:lnTo>
                    <a:pt x="0" y="599179"/>
                  </a:lnTo>
                  <a:lnTo>
                    <a:pt x="0" y="334942"/>
                  </a:lnTo>
                  <a:cubicBezTo>
                    <a:pt x="10368" y="113589"/>
                    <a:pt x="207637" y="2353"/>
                    <a:pt x="207995" y="0"/>
                  </a:cubicBezTo>
                  <a:close/>
                </a:path>
              </a:pathLst>
            </a:custGeom>
            <a:solidFill>
              <a:srgbClr val="FFBD00"/>
            </a:solidFill>
            <a:ln>
              <a:solidFill>
                <a:srgbClr val="FFBD00"/>
              </a:solidFill>
            </a:ln>
          </p:spPr>
          <p:style>
            <a:lnRef idx="2">
              <a:srgbClr val="FFBD00">
                <a:shade val="50000"/>
              </a:srgbClr>
            </a:lnRef>
            <a:fillRef idx="1">
              <a:srgbClr val="FFBD00"/>
            </a:fillRef>
            <a:effectRef idx="0">
              <a:srgbClr val="FFBD00"/>
            </a:effectRef>
            <a:fontRef idx="minor">
              <a:srgbClr val="FFFFFF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14" name="组合 13"/>
          <p:cNvGrpSpPr>
            <a:grpSpLocks noChangeAspect="1"/>
          </p:cNvGrpSpPr>
          <p:nvPr>
            <p:custDataLst>
              <p:tags r:id="rId7"/>
            </p:custDataLst>
          </p:nvPr>
        </p:nvGrpSpPr>
        <p:grpSpPr>
          <a:xfrm rot="10800000">
            <a:off x="10923371" y="5585925"/>
            <a:ext cx="829457" cy="723786"/>
            <a:chOff x="1168400" y="1347856"/>
            <a:chExt cx="723913" cy="631688"/>
          </a:xfrm>
          <a:solidFill>
            <a:schemeClr val="accent2">
              <a:lumMod val="75000"/>
            </a:schemeClr>
          </a:solidFill>
        </p:grpSpPr>
        <p:sp>
          <p:nvSpPr>
            <p:cNvPr id="15" name="任意多边形: 形状 14"/>
            <p:cNvSpPr>
              <a:spLocks noChangeAspect="1"/>
            </p:cNvSpPr>
            <p:nvPr>
              <p:custDataLst>
                <p:tags r:id="rId20"/>
              </p:custDataLst>
            </p:nvPr>
          </p:nvSpPr>
          <p:spPr>
            <a:xfrm>
              <a:off x="1168400" y="1347856"/>
              <a:ext cx="311295" cy="631688"/>
            </a:xfrm>
            <a:custGeom>
              <a:avLst/>
              <a:gdLst>
                <a:gd name="connsiteX0" fmla="*/ 207995 w 295275"/>
                <a:gd name="connsiteY0" fmla="*/ 0 h 599179"/>
                <a:gd name="connsiteX1" fmla="*/ 218480 w 295275"/>
                <a:gd name="connsiteY1" fmla="*/ 17025 h 599179"/>
                <a:gd name="connsiteX2" fmla="*/ 263922 w 295275"/>
                <a:gd name="connsiteY2" fmla="*/ 59952 h 599179"/>
                <a:gd name="connsiteX3" fmla="*/ 275967 w 295275"/>
                <a:gd name="connsiteY3" fmla="*/ 66705 h 599179"/>
                <a:gd name="connsiteX4" fmla="*/ 258864 w 295275"/>
                <a:gd name="connsiteY4" fmla="*/ 77309 h 599179"/>
                <a:gd name="connsiteX5" fmla="*/ 164932 w 295275"/>
                <a:gd name="connsiteY5" fmla="*/ 229252 h 599179"/>
                <a:gd name="connsiteX6" fmla="*/ 145322 w 295275"/>
                <a:gd name="connsiteY6" fmla="*/ 303904 h 599179"/>
                <a:gd name="connsiteX7" fmla="*/ 295275 w 295275"/>
                <a:gd name="connsiteY7" fmla="*/ 303904 h 599179"/>
                <a:gd name="connsiteX8" fmla="*/ 295275 w 295275"/>
                <a:gd name="connsiteY8" fmla="*/ 599179 h 599179"/>
                <a:gd name="connsiteX9" fmla="*/ 0 w 295275"/>
                <a:gd name="connsiteY9" fmla="*/ 599179 h 599179"/>
                <a:gd name="connsiteX10" fmla="*/ 0 w 295275"/>
                <a:gd name="connsiteY10" fmla="*/ 303904 h 599179"/>
                <a:gd name="connsiteX11" fmla="*/ 5952 w 295275"/>
                <a:gd name="connsiteY11" fmla="*/ 269304 h 599179"/>
                <a:gd name="connsiteX12" fmla="*/ 204540 w 295275"/>
                <a:gd name="connsiteY12" fmla="*/ 547 h 599179"/>
                <a:gd name="connsiteX0-1" fmla="*/ 207995 w 295275"/>
                <a:gd name="connsiteY0-2" fmla="*/ 0 h 599179"/>
                <a:gd name="connsiteX1-3" fmla="*/ 218480 w 295275"/>
                <a:gd name="connsiteY1-4" fmla="*/ 17025 h 599179"/>
                <a:gd name="connsiteX2-5" fmla="*/ 263922 w 295275"/>
                <a:gd name="connsiteY2-6" fmla="*/ 59952 h 599179"/>
                <a:gd name="connsiteX3-7" fmla="*/ 275967 w 295275"/>
                <a:gd name="connsiteY3-8" fmla="*/ 66705 h 599179"/>
                <a:gd name="connsiteX4-9" fmla="*/ 258864 w 295275"/>
                <a:gd name="connsiteY4-10" fmla="*/ 77309 h 599179"/>
                <a:gd name="connsiteX5-11" fmla="*/ 164932 w 295275"/>
                <a:gd name="connsiteY5-12" fmla="*/ 229252 h 599179"/>
                <a:gd name="connsiteX6-13" fmla="*/ 152376 w 295275"/>
                <a:gd name="connsiteY6-14" fmla="*/ 303904 h 599179"/>
                <a:gd name="connsiteX7-15" fmla="*/ 295275 w 295275"/>
                <a:gd name="connsiteY7-16" fmla="*/ 303904 h 599179"/>
                <a:gd name="connsiteX8-17" fmla="*/ 295275 w 295275"/>
                <a:gd name="connsiteY8-18" fmla="*/ 599179 h 599179"/>
                <a:gd name="connsiteX9-19" fmla="*/ 0 w 295275"/>
                <a:gd name="connsiteY9-20" fmla="*/ 599179 h 599179"/>
                <a:gd name="connsiteX10-21" fmla="*/ 0 w 295275"/>
                <a:gd name="connsiteY10-22" fmla="*/ 303904 h 599179"/>
                <a:gd name="connsiteX11-23" fmla="*/ 5952 w 295275"/>
                <a:gd name="connsiteY11-24" fmla="*/ 269304 h 599179"/>
                <a:gd name="connsiteX12-25" fmla="*/ 204540 w 295275"/>
                <a:gd name="connsiteY12-26" fmla="*/ 547 h 599179"/>
                <a:gd name="connsiteX13" fmla="*/ 207995 w 295275"/>
                <a:gd name="connsiteY13" fmla="*/ 0 h 599179"/>
                <a:gd name="connsiteX0-27" fmla="*/ 207995 w 295275"/>
                <a:gd name="connsiteY0-28" fmla="*/ 0 h 599179"/>
                <a:gd name="connsiteX1-29" fmla="*/ 218480 w 295275"/>
                <a:gd name="connsiteY1-30" fmla="*/ 17025 h 599179"/>
                <a:gd name="connsiteX2-31" fmla="*/ 263922 w 295275"/>
                <a:gd name="connsiteY2-32" fmla="*/ 59952 h 599179"/>
                <a:gd name="connsiteX3-33" fmla="*/ 275967 w 295275"/>
                <a:gd name="connsiteY3-34" fmla="*/ 66705 h 599179"/>
                <a:gd name="connsiteX4-35" fmla="*/ 258864 w 295275"/>
                <a:gd name="connsiteY4-36" fmla="*/ 77309 h 599179"/>
                <a:gd name="connsiteX5-37" fmla="*/ 164932 w 295275"/>
                <a:gd name="connsiteY5-38" fmla="*/ 229252 h 599179"/>
                <a:gd name="connsiteX6-39" fmla="*/ 152376 w 295275"/>
                <a:gd name="connsiteY6-40" fmla="*/ 303904 h 599179"/>
                <a:gd name="connsiteX7-41" fmla="*/ 295275 w 295275"/>
                <a:gd name="connsiteY7-42" fmla="*/ 303904 h 599179"/>
                <a:gd name="connsiteX8-43" fmla="*/ 295275 w 295275"/>
                <a:gd name="connsiteY8-44" fmla="*/ 599179 h 599179"/>
                <a:gd name="connsiteX9-45" fmla="*/ 0 w 295275"/>
                <a:gd name="connsiteY9-46" fmla="*/ 599179 h 599179"/>
                <a:gd name="connsiteX10-47" fmla="*/ 0 w 295275"/>
                <a:gd name="connsiteY10-48" fmla="*/ 303904 h 599179"/>
                <a:gd name="connsiteX11-49" fmla="*/ 5952 w 295275"/>
                <a:gd name="connsiteY11-50" fmla="*/ 269304 h 599179"/>
                <a:gd name="connsiteX12-51" fmla="*/ 204540 w 295275"/>
                <a:gd name="connsiteY12-52" fmla="*/ 547 h 599179"/>
                <a:gd name="connsiteX13-53" fmla="*/ 207995 w 295275"/>
                <a:gd name="connsiteY13-54" fmla="*/ 0 h 599179"/>
                <a:gd name="connsiteX0-55" fmla="*/ 207995 w 295275"/>
                <a:gd name="connsiteY0-56" fmla="*/ 0 h 599179"/>
                <a:gd name="connsiteX1-57" fmla="*/ 218480 w 295275"/>
                <a:gd name="connsiteY1-58" fmla="*/ 17025 h 599179"/>
                <a:gd name="connsiteX2-59" fmla="*/ 263922 w 295275"/>
                <a:gd name="connsiteY2-60" fmla="*/ 59952 h 599179"/>
                <a:gd name="connsiteX3-61" fmla="*/ 275967 w 295275"/>
                <a:gd name="connsiteY3-62" fmla="*/ 66705 h 599179"/>
                <a:gd name="connsiteX4-63" fmla="*/ 258864 w 295275"/>
                <a:gd name="connsiteY4-64" fmla="*/ 77309 h 599179"/>
                <a:gd name="connsiteX5-65" fmla="*/ 164932 w 295275"/>
                <a:gd name="connsiteY5-66" fmla="*/ 229252 h 599179"/>
                <a:gd name="connsiteX6-67" fmla="*/ 152376 w 295275"/>
                <a:gd name="connsiteY6-68" fmla="*/ 303904 h 599179"/>
                <a:gd name="connsiteX7-69" fmla="*/ 295275 w 295275"/>
                <a:gd name="connsiteY7-70" fmla="*/ 303904 h 599179"/>
                <a:gd name="connsiteX8-71" fmla="*/ 295275 w 295275"/>
                <a:gd name="connsiteY8-72" fmla="*/ 599179 h 599179"/>
                <a:gd name="connsiteX9-73" fmla="*/ 0 w 295275"/>
                <a:gd name="connsiteY9-74" fmla="*/ 599179 h 599179"/>
                <a:gd name="connsiteX10-75" fmla="*/ 0 w 295275"/>
                <a:gd name="connsiteY10-76" fmla="*/ 303904 h 599179"/>
                <a:gd name="connsiteX11-77" fmla="*/ 5952 w 295275"/>
                <a:gd name="connsiteY11-78" fmla="*/ 269304 h 599179"/>
                <a:gd name="connsiteX12-79" fmla="*/ 204540 w 295275"/>
                <a:gd name="connsiteY12-80" fmla="*/ 547 h 599179"/>
                <a:gd name="connsiteX13-81" fmla="*/ 207995 w 295275"/>
                <a:gd name="connsiteY13-82" fmla="*/ 0 h 599179"/>
                <a:gd name="connsiteX0-83" fmla="*/ 207995 w 295275"/>
                <a:gd name="connsiteY0-84" fmla="*/ 0 h 599179"/>
                <a:gd name="connsiteX1-85" fmla="*/ 218480 w 295275"/>
                <a:gd name="connsiteY1-86" fmla="*/ 17025 h 599179"/>
                <a:gd name="connsiteX2-87" fmla="*/ 263922 w 295275"/>
                <a:gd name="connsiteY2-88" fmla="*/ 59952 h 599179"/>
                <a:gd name="connsiteX3-89" fmla="*/ 275967 w 295275"/>
                <a:gd name="connsiteY3-90" fmla="*/ 66705 h 599179"/>
                <a:gd name="connsiteX4-91" fmla="*/ 258864 w 295275"/>
                <a:gd name="connsiteY4-92" fmla="*/ 77309 h 599179"/>
                <a:gd name="connsiteX5-93" fmla="*/ 152376 w 295275"/>
                <a:gd name="connsiteY5-94" fmla="*/ 303904 h 599179"/>
                <a:gd name="connsiteX6-95" fmla="*/ 295275 w 295275"/>
                <a:gd name="connsiteY6-96" fmla="*/ 303904 h 599179"/>
                <a:gd name="connsiteX7-97" fmla="*/ 295275 w 295275"/>
                <a:gd name="connsiteY7-98" fmla="*/ 599179 h 599179"/>
                <a:gd name="connsiteX8-99" fmla="*/ 0 w 295275"/>
                <a:gd name="connsiteY8-100" fmla="*/ 599179 h 599179"/>
                <a:gd name="connsiteX9-101" fmla="*/ 0 w 295275"/>
                <a:gd name="connsiteY9-102" fmla="*/ 303904 h 599179"/>
                <a:gd name="connsiteX10-103" fmla="*/ 5952 w 295275"/>
                <a:gd name="connsiteY10-104" fmla="*/ 269304 h 599179"/>
                <a:gd name="connsiteX11-105" fmla="*/ 204540 w 295275"/>
                <a:gd name="connsiteY11-106" fmla="*/ 547 h 599179"/>
                <a:gd name="connsiteX12-107" fmla="*/ 207995 w 295275"/>
                <a:gd name="connsiteY12-108" fmla="*/ 0 h 599179"/>
                <a:gd name="connsiteX0-109" fmla="*/ 207995 w 295275"/>
                <a:gd name="connsiteY0-110" fmla="*/ 0 h 599179"/>
                <a:gd name="connsiteX1-111" fmla="*/ 218480 w 295275"/>
                <a:gd name="connsiteY1-112" fmla="*/ 17025 h 599179"/>
                <a:gd name="connsiteX2-113" fmla="*/ 263922 w 295275"/>
                <a:gd name="connsiteY2-114" fmla="*/ 59952 h 599179"/>
                <a:gd name="connsiteX3-115" fmla="*/ 275967 w 295275"/>
                <a:gd name="connsiteY3-116" fmla="*/ 66705 h 599179"/>
                <a:gd name="connsiteX4-117" fmla="*/ 258864 w 295275"/>
                <a:gd name="connsiteY4-118" fmla="*/ 77309 h 599179"/>
                <a:gd name="connsiteX5-119" fmla="*/ 152376 w 295275"/>
                <a:gd name="connsiteY5-120" fmla="*/ 303904 h 599179"/>
                <a:gd name="connsiteX6-121" fmla="*/ 295275 w 295275"/>
                <a:gd name="connsiteY6-122" fmla="*/ 303904 h 599179"/>
                <a:gd name="connsiteX7-123" fmla="*/ 295275 w 295275"/>
                <a:gd name="connsiteY7-124" fmla="*/ 599179 h 599179"/>
                <a:gd name="connsiteX8-125" fmla="*/ 0 w 295275"/>
                <a:gd name="connsiteY8-126" fmla="*/ 599179 h 599179"/>
                <a:gd name="connsiteX9-127" fmla="*/ 0 w 295275"/>
                <a:gd name="connsiteY9-128" fmla="*/ 303904 h 599179"/>
                <a:gd name="connsiteX10-129" fmla="*/ 5952 w 295275"/>
                <a:gd name="connsiteY10-130" fmla="*/ 269304 h 599179"/>
                <a:gd name="connsiteX11-131" fmla="*/ 204540 w 295275"/>
                <a:gd name="connsiteY11-132" fmla="*/ 547 h 599179"/>
                <a:gd name="connsiteX12-133" fmla="*/ 207995 w 295275"/>
                <a:gd name="connsiteY12-134" fmla="*/ 0 h 599179"/>
                <a:gd name="connsiteX0-135" fmla="*/ 207995 w 295275"/>
                <a:gd name="connsiteY0-136" fmla="*/ 0 h 599179"/>
                <a:gd name="connsiteX1-137" fmla="*/ 218480 w 295275"/>
                <a:gd name="connsiteY1-138" fmla="*/ 17025 h 599179"/>
                <a:gd name="connsiteX2-139" fmla="*/ 263922 w 295275"/>
                <a:gd name="connsiteY2-140" fmla="*/ 59952 h 599179"/>
                <a:gd name="connsiteX3-141" fmla="*/ 275967 w 295275"/>
                <a:gd name="connsiteY3-142" fmla="*/ 66705 h 599179"/>
                <a:gd name="connsiteX4-143" fmla="*/ 152376 w 295275"/>
                <a:gd name="connsiteY4-144" fmla="*/ 303904 h 599179"/>
                <a:gd name="connsiteX5-145" fmla="*/ 295275 w 295275"/>
                <a:gd name="connsiteY5-146" fmla="*/ 303904 h 599179"/>
                <a:gd name="connsiteX6-147" fmla="*/ 295275 w 295275"/>
                <a:gd name="connsiteY6-148" fmla="*/ 599179 h 599179"/>
                <a:gd name="connsiteX7-149" fmla="*/ 0 w 295275"/>
                <a:gd name="connsiteY7-150" fmla="*/ 599179 h 599179"/>
                <a:gd name="connsiteX8-151" fmla="*/ 0 w 295275"/>
                <a:gd name="connsiteY8-152" fmla="*/ 303904 h 599179"/>
                <a:gd name="connsiteX9-153" fmla="*/ 5952 w 295275"/>
                <a:gd name="connsiteY9-154" fmla="*/ 269304 h 599179"/>
                <a:gd name="connsiteX10-155" fmla="*/ 204540 w 295275"/>
                <a:gd name="connsiteY10-156" fmla="*/ 547 h 599179"/>
                <a:gd name="connsiteX11-157" fmla="*/ 207995 w 295275"/>
                <a:gd name="connsiteY11-158" fmla="*/ 0 h 599179"/>
                <a:gd name="connsiteX0-159" fmla="*/ 207995 w 295275"/>
                <a:gd name="connsiteY0-160" fmla="*/ 0 h 599179"/>
                <a:gd name="connsiteX1-161" fmla="*/ 218480 w 295275"/>
                <a:gd name="connsiteY1-162" fmla="*/ 17025 h 599179"/>
                <a:gd name="connsiteX2-163" fmla="*/ 263922 w 295275"/>
                <a:gd name="connsiteY2-164" fmla="*/ 59952 h 599179"/>
                <a:gd name="connsiteX3-165" fmla="*/ 275967 w 295275"/>
                <a:gd name="connsiteY3-166" fmla="*/ 66705 h 599179"/>
                <a:gd name="connsiteX4-167" fmla="*/ 152376 w 295275"/>
                <a:gd name="connsiteY4-168" fmla="*/ 303904 h 599179"/>
                <a:gd name="connsiteX5-169" fmla="*/ 295275 w 295275"/>
                <a:gd name="connsiteY5-170" fmla="*/ 303904 h 599179"/>
                <a:gd name="connsiteX6-171" fmla="*/ 295275 w 295275"/>
                <a:gd name="connsiteY6-172" fmla="*/ 599179 h 599179"/>
                <a:gd name="connsiteX7-173" fmla="*/ 0 w 295275"/>
                <a:gd name="connsiteY7-174" fmla="*/ 599179 h 599179"/>
                <a:gd name="connsiteX8-175" fmla="*/ 0 w 295275"/>
                <a:gd name="connsiteY8-176" fmla="*/ 303904 h 599179"/>
                <a:gd name="connsiteX9-177" fmla="*/ 5952 w 295275"/>
                <a:gd name="connsiteY9-178" fmla="*/ 269304 h 599179"/>
                <a:gd name="connsiteX10-179" fmla="*/ 204540 w 295275"/>
                <a:gd name="connsiteY10-180" fmla="*/ 547 h 599179"/>
                <a:gd name="connsiteX11-181" fmla="*/ 207995 w 295275"/>
                <a:gd name="connsiteY11-182" fmla="*/ 0 h 599179"/>
                <a:gd name="connsiteX0-183" fmla="*/ 207995 w 295275"/>
                <a:gd name="connsiteY0-184" fmla="*/ 0 h 599179"/>
                <a:gd name="connsiteX1-185" fmla="*/ 218480 w 295275"/>
                <a:gd name="connsiteY1-186" fmla="*/ 17025 h 599179"/>
                <a:gd name="connsiteX2-187" fmla="*/ 263922 w 295275"/>
                <a:gd name="connsiteY2-188" fmla="*/ 59952 h 599179"/>
                <a:gd name="connsiteX3-189" fmla="*/ 275967 w 295275"/>
                <a:gd name="connsiteY3-190" fmla="*/ 66705 h 599179"/>
                <a:gd name="connsiteX4-191" fmla="*/ 152376 w 295275"/>
                <a:gd name="connsiteY4-192" fmla="*/ 303904 h 599179"/>
                <a:gd name="connsiteX5-193" fmla="*/ 295275 w 295275"/>
                <a:gd name="connsiteY5-194" fmla="*/ 303904 h 599179"/>
                <a:gd name="connsiteX6-195" fmla="*/ 295275 w 295275"/>
                <a:gd name="connsiteY6-196" fmla="*/ 599179 h 599179"/>
                <a:gd name="connsiteX7-197" fmla="*/ 0 w 295275"/>
                <a:gd name="connsiteY7-198" fmla="*/ 599179 h 599179"/>
                <a:gd name="connsiteX8-199" fmla="*/ 0 w 295275"/>
                <a:gd name="connsiteY8-200" fmla="*/ 303904 h 599179"/>
                <a:gd name="connsiteX9-201" fmla="*/ 5952 w 295275"/>
                <a:gd name="connsiteY9-202" fmla="*/ 269304 h 599179"/>
                <a:gd name="connsiteX10-203" fmla="*/ 204540 w 295275"/>
                <a:gd name="connsiteY10-204" fmla="*/ 547 h 599179"/>
                <a:gd name="connsiteX11-205" fmla="*/ 207995 w 295275"/>
                <a:gd name="connsiteY11-206" fmla="*/ 0 h 599179"/>
                <a:gd name="connsiteX0-207" fmla="*/ 207995 w 295275"/>
                <a:gd name="connsiteY0-208" fmla="*/ 0 h 599179"/>
                <a:gd name="connsiteX1-209" fmla="*/ 218480 w 295275"/>
                <a:gd name="connsiteY1-210" fmla="*/ 17025 h 599179"/>
                <a:gd name="connsiteX2-211" fmla="*/ 263922 w 295275"/>
                <a:gd name="connsiteY2-212" fmla="*/ 59952 h 599179"/>
                <a:gd name="connsiteX3-213" fmla="*/ 275967 w 295275"/>
                <a:gd name="connsiteY3-214" fmla="*/ 66705 h 599179"/>
                <a:gd name="connsiteX4-215" fmla="*/ 152376 w 295275"/>
                <a:gd name="connsiteY4-216" fmla="*/ 303904 h 599179"/>
                <a:gd name="connsiteX5-217" fmla="*/ 295275 w 295275"/>
                <a:gd name="connsiteY5-218" fmla="*/ 303904 h 599179"/>
                <a:gd name="connsiteX6-219" fmla="*/ 295275 w 295275"/>
                <a:gd name="connsiteY6-220" fmla="*/ 599179 h 599179"/>
                <a:gd name="connsiteX7-221" fmla="*/ 0 w 295275"/>
                <a:gd name="connsiteY7-222" fmla="*/ 599179 h 599179"/>
                <a:gd name="connsiteX8-223" fmla="*/ 0 w 295275"/>
                <a:gd name="connsiteY8-224" fmla="*/ 303904 h 599179"/>
                <a:gd name="connsiteX9-225" fmla="*/ 5952 w 295275"/>
                <a:gd name="connsiteY9-226" fmla="*/ 269304 h 599179"/>
                <a:gd name="connsiteX10-227" fmla="*/ 204540 w 295275"/>
                <a:gd name="connsiteY10-228" fmla="*/ 547 h 599179"/>
                <a:gd name="connsiteX11-229" fmla="*/ 207995 w 295275"/>
                <a:gd name="connsiteY11-230" fmla="*/ 0 h 599179"/>
                <a:gd name="connsiteX0-231" fmla="*/ 207995 w 295275"/>
                <a:gd name="connsiteY0-232" fmla="*/ 0 h 599179"/>
                <a:gd name="connsiteX1-233" fmla="*/ 218480 w 295275"/>
                <a:gd name="connsiteY1-234" fmla="*/ 17025 h 599179"/>
                <a:gd name="connsiteX2-235" fmla="*/ 263922 w 295275"/>
                <a:gd name="connsiteY2-236" fmla="*/ 59952 h 599179"/>
                <a:gd name="connsiteX3-237" fmla="*/ 275967 w 295275"/>
                <a:gd name="connsiteY3-238" fmla="*/ 66705 h 599179"/>
                <a:gd name="connsiteX4-239" fmla="*/ 152376 w 295275"/>
                <a:gd name="connsiteY4-240" fmla="*/ 303904 h 599179"/>
                <a:gd name="connsiteX5-241" fmla="*/ 295275 w 295275"/>
                <a:gd name="connsiteY5-242" fmla="*/ 303904 h 599179"/>
                <a:gd name="connsiteX6-243" fmla="*/ 295275 w 295275"/>
                <a:gd name="connsiteY6-244" fmla="*/ 599179 h 599179"/>
                <a:gd name="connsiteX7-245" fmla="*/ 0 w 295275"/>
                <a:gd name="connsiteY7-246" fmla="*/ 599179 h 599179"/>
                <a:gd name="connsiteX8-247" fmla="*/ 0 w 295275"/>
                <a:gd name="connsiteY8-248" fmla="*/ 303904 h 599179"/>
                <a:gd name="connsiteX9-249" fmla="*/ 204540 w 295275"/>
                <a:gd name="connsiteY9-250" fmla="*/ 547 h 599179"/>
                <a:gd name="connsiteX10-251" fmla="*/ 207995 w 295275"/>
                <a:gd name="connsiteY10-252" fmla="*/ 0 h 599179"/>
                <a:gd name="connsiteX0-253" fmla="*/ 207995 w 295275"/>
                <a:gd name="connsiteY0-254" fmla="*/ 0 h 599179"/>
                <a:gd name="connsiteX1-255" fmla="*/ 218480 w 295275"/>
                <a:gd name="connsiteY1-256" fmla="*/ 17025 h 599179"/>
                <a:gd name="connsiteX2-257" fmla="*/ 263922 w 295275"/>
                <a:gd name="connsiteY2-258" fmla="*/ 59952 h 599179"/>
                <a:gd name="connsiteX3-259" fmla="*/ 275967 w 295275"/>
                <a:gd name="connsiteY3-260" fmla="*/ 66705 h 599179"/>
                <a:gd name="connsiteX4-261" fmla="*/ 152376 w 295275"/>
                <a:gd name="connsiteY4-262" fmla="*/ 303904 h 599179"/>
                <a:gd name="connsiteX5-263" fmla="*/ 295275 w 295275"/>
                <a:gd name="connsiteY5-264" fmla="*/ 303904 h 599179"/>
                <a:gd name="connsiteX6-265" fmla="*/ 295275 w 295275"/>
                <a:gd name="connsiteY6-266" fmla="*/ 599179 h 599179"/>
                <a:gd name="connsiteX7-267" fmla="*/ 0 w 295275"/>
                <a:gd name="connsiteY7-268" fmla="*/ 599179 h 599179"/>
                <a:gd name="connsiteX8-269" fmla="*/ 0 w 295275"/>
                <a:gd name="connsiteY8-270" fmla="*/ 303904 h 599179"/>
                <a:gd name="connsiteX9-271" fmla="*/ 204540 w 295275"/>
                <a:gd name="connsiteY9-272" fmla="*/ 547 h 599179"/>
                <a:gd name="connsiteX10-273" fmla="*/ 207995 w 295275"/>
                <a:gd name="connsiteY10-274" fmla="*/ 0 h 599179"/>
                <a:gd name="connsiteX0-275" fmla="*/ 207995 w 295275"/>
                <a:gd name="connsiteY0-276" fmla="*/ 0 h 599179"/>
                <a:gd name="connsiteX1-277" fmla="*/ 218480 w 295275"/>
                <a:gd name="connsiteY1-278" fmla="*/ 17025 h 599179"/>
                <a:gd name="connsiteX2-279" fmla="*/ 263922 w 295275"/>
                <a:gd name="connsiteY2-280" fmla="*/ 59952 h 599179"/>
                <a:gd name="connsiteX3-281" fmla="*/ 275967 w 295275"/>
                <a:gd name="connsiteY3-282" fmla="*/ 66705 h 599179"/>
                <a:gd name="connsiteX4-283" fmla="*/ 152376 w 295275"/>
                <a:gd name="connsiteY4-284" fmla="*/ 303904 h 599179"/>
                <a:gd name="connsiteX5-285" fmla="*/ 295275 w 295275"/>
                <a:gd name="connsiteY5-286" fmla="*/ 303904 h 599179"/>
                <a:gd name="connsiteX6-287" fmla="*/ 295275 w 295275"/>
                <a:gd name="connsiteY6-288" fmla="*/ 599179 h 599179"/>
                <a:gd name="connsiteX7-289" fmla="*/ 0 w 295275"/>
                <a:gd name="connsiteY7-290" fmla="*/ 599179 h 599179"/>
                <a:gd name="connsiteX8-291" fmla="*/ 0 w 295275"/>
                <a:gd name="connsiteY8-292" fmla="*/ 303904 h 599179"/>
                <a:gd name="connsiteX9-293" fmla="*/ 207995 w 295275"/>
                <a:gd name="connsiteY9-294" fmla="*/ 0 h 599179"/>
                <a:gd name="connsiteX0-295" fmla="*/ 207995 w 295275"/>
                <a:gd name="connsiteY0-296" fmla="*/ 0 h 599179"/>
                <a:gd name="connsiteX1-297" fmla="*/ 218480 w 295275"/>
                <a:gd name="connsiteY1-298" fmla="*/ 17025 h 599179"/>
                <a:gd name="connsiteX2-299" fmla="*/ 263922 w 295275"/>
                <a:gd name="connsiteY2-300" fmla="*/ 59952 h 599179"/>
                <a:gd name="connsiteX3-301" fmla="*/ 275967 w 295275"/>
                <a:gd name="connsiteY3-302" fmla="*/ 66705 h 599179"/>
                <a:gd name="connsiteX4-303" fmla="*/ 152376 w 295275"/>
                <a:gd name="connsiteY4-304" fmla="*/ 303904 h 599179"/>
                <a:gd name="connsiteX5-305" fmla="*/ 295275 w 295275"/>
                <a:gd name="connsiteY5-306" fmla="*/ 303904 h 599179"/>
                <a:gd name="connsiteX6-307" fmla="*/ 295275 w 295275"/>
                <a:gd name="connsiteY6-308" fmla="*/ 599179 h 599179"/>
                <a:gd name="connsiteX7-309" fmla="*/ 0 w 295275"/>
                <a:gd name="connsiteY7-310" fmla="*/ 599179 h 599179"/>
                <a:gd name="connsiteX8-311" fmla="*/ 0 w 295275"/>
                <a:gd name="connsiteY8-312" fmla="*/ 303904 h 599179"/>
                <a:gd name="connsiteX9-313" fmla="*/ 207995 w 295275"/>
                <a:gd name="connsiteY9-314" fmla="*/ 0 h 599179"/>
                <a:gd name="connsiteX0-315" fmla="*/ 207995 w 295275"/>
                <a:gd name="connsiteY0-316" fmla="*/ 0 h 599179"/>
                <a:gd name="connsiteX1-317" fmla="*/ 218480 w 295275"/>
                <a:gd name="connsiteY1-318" fmla="*/ 17025 h 599179"/>
                <a:gd name="connsiteX2-319" fmla="*/ 263922 w 295275"/>
                <a:gd name="connsiteY2-320" fmla="*/ 59952 h 599179"/>
                <a:gd name="connsiteX3-321" fmla="*/ 275967 w 295275"/>
                <a:gd name="connsiteY3-322" fmla="*/ 66705 h 599179"/>
                <a:gd name="connsiteX4-323" fmla="*/ 152376 w 295275"/>
                <a:gd name="connsiteY4-324" fmla="*/ 303904 h 599179"/>
                <a:gd name="connsiteX5-325" fmla="*/ 295275 w 295275"/>
                <a:gd name="connsiteY5-326" fmla="*/ 303904 h 599179"/>
                <a:gd name="connsiteX6-327" fmla="*/ 295275 w 295275"/>
                <a:gd name="connsiteY6-328" fmla="*/ 599179 h 599179"/>
                <a:gd name="connsiteX7-329" fmla="*/ 0 w 295275"/>
                <a:gd name="connsiteY7-330" fmla="*/ 599179 h 599179"/>
                <a:gd name="connsiteX8-331" fmla="*/ 0 w 295275"/>
                <a:gd name="connsiteY8-332" fmla="*/ 303904 h 599179"/>
                <a:gd name="connsiteX9-333" fmla="*/ 207995 w 295275"/>
                <a:gd name="connsiteY9-334" fmla="*/ 0 h 599179"/>
                <a:gd name="connsiteX0-335" fmla="*/ 207995 w 295275"/>
                <a:gd name="connsiteY0-336" fmla="*/ 0 h 599179"/>
                <a:gd name="connsiteX1-337" fmla="*/ 218480 w 295275"/>
                <a:gd name="connsiteY1-338" fmla="*/ 17025 h 599179"/>
                <a:gd name="connsiteX2-339" fmla="*/ 263922 w 295275"/>
                <a:gd name="connsiteY2-340" fmla="*/ 59952 h 599179"/>
                <a:gd name="connsiteX3-341" fmla="*/ 275967 w 295275"/>
                <a:gd name="connsiteY3-342" fmla="*/ 66705 h 599179"/>
                <a:gd name="connsiteX4-343" fmla="*/ 152376 w 295275"/>
                <a:gd name="connsiteY4-344" fmla="*/ 303904 h 599179"/>
                <a:gd name="connsiteX5-345" fmla="*/ 295275 w 295275"/>
                <a:gd name="connsiteY5-346" fmla="*/ 303904 h 599179"/>
                <a:gd name="connsiteX6-347" fmla="*/ 295275 w 295275"/>
                <a:gd name="connsiteY6-348" fmla="*/ 599179 h 599179"/>
                <a:gd name="connsiteX7-349" fmla="*/ 0 w 295275"/>
                <a:gd name="connsiteY7-350" fmla="*/ 599179 h 599179"/>
                <a:gd name="connsiteX8-351" fmla="*/ 0 w 295275"/>
                <a:gd name="connsiteY8-352" fmla="*/ 303904 h 599179"/>
                <a:gd name="connsiteX9-353" fmla="*/ 207995 w 295275"/>
                <a:gd name="connsiteY9-354" fmla="*/ 0 h 599179"/>
                <a:gd name="connsiteX0-355" fmla="*/ 207995 w 295275"/>
                <a:gd name="connsiteY0-356" fmla="*/ 0 h 599179"/>
                <a:gd name="connsiteX1-357" fmla="*/ 218480 w 295275"/>
                <a:gd name="connsiteY1-358" fmla="*/ 17025 h 599179"/>
                <a:gd name="connsiteX2-359" fmla="*/ 263922 w 295275"/>
                <a:gd name="connsiteY2-360" fmla="*/ 59952 h 599179"/>
                <a:gd name="connsiteX3-361" fmla="*/ 275967 w 295275"/>
                <a:gd name="connsiteY3-362" fmla="*/ 66705 h 599179"/>
                <a:gd name="connsiteX4-363" fmla="*/ 152376 w 295275"/>
                <a:gd name="connsiteY4-364" fmla="*/ 303904 h 599179"/>
                <a:gd name="connsiteX5-365" fmla="*/ 295275 w 295275"/>
                <a:gd name="connsiteY5-366" fmla="*/ 303904 h 599179"/>
                <a:gd name="connsiteX6-367" fmla="*/ 295275 w 295275"/>
                <a:gd name="connsiteY6-368" fmla="*/ 599179 h 599179"/>
                <a:gd name="connsiteX7-369" fmla="*/ 0 w 295275"/>
                <a:gd name="connsiteY7-370" fmla="*/ 599179 h 599179"/>
                <a:gd name="connsiteX8-371" fmla="*/ 0 w 295275"/>
                <a:gd name="connsiteY8-372" fmla="*/ 303904 h 599179"/>
                <a:gd name="connsiteX9-373" fmla="*/ 207995 w 295275"/>
                <a:gd name="connsiteY9-374" fmla="*/ 0 h 599179"/>
                <a:gd name="connsiteX0-375" fmla="*/ 207995 w 295275"/>
                <a:gd name="connsiteY0-376" fmla="*/ 0 h 599179"/>
                <a:gd name="connsiteX1-377" fmla="*/ 218480 w 295275"/>
                <a:gd name="connsiteY1-378" fmla="*/ 17025 h 599179"/>
                <a:gd name="connsiteX2-379" fmla="*/ 263922 w 295275"/>
                <a:gd name="connsiteY2-380" fmla="*/ 59952 h 599179"/>
                <a:gd name="connsiteX3-381" fmla="*/ 275967 w 295275"/>
                <a:gd name="connsiteY3-382" fmla="*/ 66705 h 599179"/>
                <a:gd name="connsiteX4-383" fmla="*/ 152376 w 295275"/>
                <a:gd name="connsiteY4-384" fmla="*/ 303904 h 599179"/>
                <a:gd name="connsiteX5-385" fmla="*/ 295275 w 295275"/>
                <a:gd name="connsiteY5-386" fmla="*/ 303904 h 599179"/>
                <a:gd name="connsiteX6-387" fmla="*/ 295275 w 295275"/>
                <a:gd name="connsiteY6-388" fmla="*/ 599179 h 599179"/>
                <a:gd name="connsiteX7-389" fmla="*/ 0 w 295275"/>
                <a:gd name="connsiteY7-390" fmla="*/ 599179 h 599179"/>
                <a:gd name="connsiteX8-391" fmla="*/ 0 w 295275"/>
                <a:gd name="connsiteY8-392" fmla="*/ 303904 h 599179"/>
                <a:gd name="connsiteX9-393" fmla="*/ 207995 w 295275"/>
                <a:gd name="connsiteY9-394" fmla="*/ 0 h 599179"/>
                <a:gd name="connsiteX0-395" fmla="*/ 207995 w 295275"/>
                <a:gd name="connsiteY0-396" fmla="*/ 0 h 599179"/>
                <a:gd name="connsiteX1-397" fmla="*/ 218480 w 295275"/>
                <a:gd name="connsiteY1-398" fmla="*/ 17025 h 599179"/>
                <a:gd name="connsiteX2-399" fmla="*/ 263922 w 295275"/>
                <a:gd name="connsiteY2-400" fmla="*/ 59952 h 599179"/>
                <a:gd name="connsiteX3-401" fmla="*/ 275967 w 295275"/>
                <a:gd name="connsiteY3-402" fmla="*/ 66705 h 599179"/>
                <a:gd name="connsiteX4-403" fmla="*/ 152376 w 295275"/>
                <a:gd name="connsiteY4-404" fmla="*/ 303904 h 599179"/>
                <a:gd name="connsiteX5-405" fmla="*/ 295275 w 295275"/>
                <a:gd name="connsiteY5-406" fmla="*/ 303904 h 599179"/>
                <a:gd name="connsiteX6-407" fmla="*/ 295275 w 295275"/>
                <a:gd name="connsiteY6-408" fmla="*/ 599179 h 599179"/>
                <a:gd name="connsiteX7-409" fmla="*/ 0 w 295275"/>
                <a:gd name="connsiteY7-410" fmla="*/ 599179 h 599179"/>
                <a:gd name="connsiteX8-411" fmla="*/ 0 w 295275"/>
                <a:gd name="connsiteY8-412" fmla="*/ 303904 h 599179"/>
                <a:gd name="connsiteX9-413" fmla="*/ 207995 w 295275"/>
                <a:gd name="connsiteY9-414" fmla="*/ 0 h 599179"/>
                <a:gd name="connsiteX0-415" fmla="*/ 207995 w 295275"/>
                <a:gd name="connsiteY0-416" fmla="*/ 0 h 599179"/>
                <a:gd name="connsiteX1-417" fmla="*/ 218480 w 295275"/>
                <a:gd name="connsiteY1-418" fmla="*/ 17025 h 599179"/>
                <a:gd name="connsiteX2-419" fmla="*/ 263922 w 295275"/>
                <a:gd name="connsiteY2-420" fmla="*/ 59952 h 599179"/>
                <a:gd name="connsiteX3-421" fmla="*/ 275967 w 295275"/>
                <a:gd name="connsiteY3-422" fmla="*/ 66705 h 599179"/>
                <a:gd name="connsiteX4-423" fmla="*/ 152376 w 295275"/>
                <a:gd name="connsiteY4-424" fmla="*/ 303904 h 599179"/>
                <a:gd name="connsiteX5-425" fmla="*/ 295275 w 295275"/>
                <a:gd name="connsiteY5-426" fmla="*/ 303904 h 599179"/>
                <a:gd name="connsiteX6-427" fmla="*/ 295275 w 295275"/>
                <a:gd name="connsiteY6-428" fmla="*/ 599179 h 599179"/>
                <a:gd name="connsiteX7-429" fmla="*/ 0 w 295275"/>
                <a:gd name="connsiteY7-430" fmla="*/ 599179 h 599179"/>
                <a:gd name="connsiteX8-431" fmla="*/ 0 w 295275"/>
                <a:gd name="connsiteY8-432" fmla="*/ 334942 h 599179"/>
                <a:gd name="connsiteX9-433" fmla="*/ 207995 w 295275"/>
                <a:gd name="connsiteY9-434" fmla="*/ 0 h 599179"/>
                <a:gd name="connsiteX0-435" fmla="*/ 207995 w 295275"/>
                <a:gd name="connsiteY0-436" fmla="*/ 0 h 599179"/>
                <a:gd name="connsiteX1-437" fmla="*/ 218480 w 295275"/>
                <a:gd name="connsiteY1-438" fmla="*/ 17025 h 599179"/>
                <a:gd name="connsiteX2-439" fmla="*/ 263922 w 295275"/>
                <a:gd name="connsiteY2-440" fmla="*/ 59952 h 599179"/>
                <a:gd name="connsiteX3-441" fmla="*/ 275967 w 295275"/>
                <a:gd name="connsiteY3-442" fmla="*/ 66705 h 599179"/>
                <a:gd name="connsiteX4-443" fmla="*/ 152376 w 295275"/>
                <a:gd name="connsiteY4-444" fmla="*/ 303904 h 599179"/>
                <a:gd name="connsiteX5-445" fmla="*/ 295275 w 295275"/>
                <a:gd name="connsiteY5-446" fmla="*/ 303904 h 599179"/>
                <a:gd name="connsiteX6-447" fmla="*/ 295275 w 295275"/>
                <a:gd name="connsiteY6-448" fmla="*/ 599179 h 599179"/>
                <a:gd name="connsiteX7-449" fmla="*/ 0 w 295275"/>
                <a:gd name="connsiteY7-450" fmla="*/ 599179 h 599179"/>
                <a:gd name="connsiteX8-451" fmla="*/ 0 w 295275"/>
                <a:gd name="connsiteY8-452" fmla="*/ 334942 h 599179"/>
                <a:gd name="connsiteX9-453" fmla="*/ 207995 w 295275"/>
                <a:gd name="connsiteY9-454" fmla="*/ 0 h 599179"/>
                <a:gd name="connsiteX0-455" fmla="*/ 207995 w 295275"/>
                <a:gd name="connsiteY0-456" fmla="*/ 0 h 599179"/>
                <a:gd name="connsiteX1-457" fmla="*/ 218480 w 295275"/>
                <a:gd name="connsiteY1-458" fmla="*/ 17025 h 599179"/>
                <a:gd name="connsiteX2-459" fmla="*/ 263922 w 295275"/>
                <a:gd name="connsiteY2-460" fmla="*/ 59952 h 599179"/>
                <a:gd name="connsiteX3-461" fmla="*/ 275967 w 295275"/>
                <a:gd name="connsiteY3-462" fmla="*/ 66705 h 599179"/>
                <a:gd name="connsiteX4-463" fmla="*/ 152376 w 295275"/>
                <a:gd name="connsiteY4-464" fmla="*/ 303904 h 599179"/>
                <a:gd name="connsiteX5-465" fmla="*/ 295275 w 295275"/>
                <a:gd name="connsiteY5-466" fmla="*/ 303904 h 599179"/>
                <a:gd name="connsiteX6-467" fmla="*/ 295275 w 295275"/>
                <a:gd name="connsiteY6-468" fmla="*/ 599179 h 599179"/>
                <a:gd name="connsiteX7-469" fmla="*/ 0 w 295275"/>
                <a:gd name="connsiteY7-470" fmla="*/ 599179 h 599179"/>
                <a:gd name="connsiteX8-471" fmla="*/ 0 w 295275"/>
                <a:gd name="connsiteY8-472" fmla="*/ 334942 h 599179"/>
                <a:gd name="connsiteX9-473" fmla="*/ 207995 w 295275"/>
                <a:gd name="connsiteY9-474" fmla="*/ 0 h 59917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</a:cxnLst>
              <a:rect l="l" t="t" r="r" b="b"/>
              <a:pathLst>
                <a:path w="295275" h="599179">
                  <a:moveTo>
                    <a:pt x="207995" y="0"/>
                  </a:moveTo>
                  <a:lnTo>
                    <a:pt x="218480" y="17025"/>
                  </a:lnTo>
                  <a:cubicBezTo>
                    <a:pt x="231034" y="32364"/>
                    <a:pt x="246314" y="46986"/>
                    <a:pt x="263922" y="59952"/>
                  </a:cubicBezTo>
                  <a:lnTo>
                    <a:pt x="275967" y="66705"/>
                  </a:lnTo>
                  <a:cubicBezTo>
                    <a:pt x="274744" y="66607"/>
                    <a:pt x="166924" y="148026"/>
                    <a:pt x="152376" y="303904"/>
                  </a:cubicBezTo>
                  <a:lnTo>
                    <a:pt x="295275" y="303904"/>
                  </a:lnTo>
                  <a:lnTo>
                    <a:pt x="295275" y="599179"/>
                  </a:lnTo>
                  <a:lnTo>
                    <a:pt x="0" y="599179"/>
                  </a:lnTo>
                  <a:lnTo>
                    <a:pt x="0" y="334942"/>
                  </a:lnTo>
                  <a:cubicBezTo>
                    <a:pt x="10368" y="113589"/>
                    <a:pt x="207637" y="2353"/>
                    <a:pt x="207995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rgbClr val="FFBD00">
                <a:shade val="50000"/>
              </a:srgbClr>
            </a:lnRef>
            <a:fillRef idx="1">
              <a:srgbClr val="FFBD00"/>
            </a:fillRef>
            <a:effectRef idx="0">
              <a:srgbClr val="FFBD00"/>
            </a:effectRef>
            <a:fontRef idx="minor">
              <a:srgbClr val="FFFFFF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6" name="任意多边形: 形状 15"/>
            <p:cNvSpPr>
              <a:spLocks noChangeAspect="1"/>
            </p:cNvSpPr>
            <p:nvPr>
              <p:custDataLst>
                <p:tags r:id="rId21"/>
              </p:custDataLst>
            </p:nvPr>
          </p:nvSpPr>
          <p:spPr>
            <a:xfrm>
              <a:off x="1581018" y="1347856"/>
              <a:ext cx="311295" cy="631688"/>
            </a:xfrm>
            <a:custGeom>
              <a:avLst/>
              <a:gdLst>
                <a:gd name="connsiteX0" fmla="*/ 207995 w 295275"/>
                <a:gd name="connsiteY0" fmla="*/ 0 h 599179"/>
                <a:gd name="connsiteX1" fmla="*/ 218480 w 295275"/>
                <a:gd name="connsiteY1" fmla="*/ 17025 h 599179"/>
                <a:gd name="connsiteX2" fmla="*/ 263922 w 295275"/>
                <a:gd name="connsiteY2" fmla="*/ 59952 h 599179"/>
                <a:gd name="connsiteX3" fmla="*/ 275967 w 295275"/>
                <a:gd name="connsiteY3" fmla="*/ 66705 h 599179"/>
                <a:gd name="connsiteX4" fmla="*/ 258864 w 295275"/>
                <a:gd name="connsiteY4" fmla="*/ 77309 h 599179"/>
                <a:gd name="connsiteX5" fmla="*/ 164932 w 295275"/>
                <a:gd name="connsiteY5" fmla="*/ 229252 h 599179"/>
                <a:gd name="connsiteX6" fmla="*/ 145322 w 295275"/>
                <a:gd name="connsiteY6" fmla="*/ 303904 h 599179"/>
                <a:gd name="connsiteX7" fmla="*/ 295275 w 295275"/>
                <a:gd name="connsiteY7" fmla="*/ 303904 h 599179"/>
                <a:gd name="connsiteX8" fmla="*/ 295275 w 295275"/>
                <a:gd name="connsiteY8" fmla="*/ 599179 h 599179"/>
                <a:gd name="connsiteX9" fmla="*/ 0 w 295275"/>
                <a:gd name="connsiteY9" fmla="*/ 599179 h 599179"/>
                <a:gd name="connsiteX10" fmla="*/ 0 w 295275"/>
                <a:gd name="connsiteY10" fmla="*/ 303904 h 599179"/>
                <a:gd name="connsiteX11" fmla="*/ 5952 w 295275"/>
                <a:gd name="connsiteY11" fmla="*/ 269304 h 599179"/>
                <a:gd name="connsiteX12" fmla="*/ 204540 w 295275"/>
                <a:gd name="connsiteY12" fmla="*/ 547 h 599179"/>
                <a:gd name="connsiteX0-1" fmla="*/ 207995 w 295275"/>
                <a:gd name="connsiteY0-2" fmla="*/ 0 h 599179"/>
                <a:gd name="connsiteX1-3" fmla="*/ 218480 w 295275"/>
                <a:gd name="connsiteY1-4" fmla="*/ 17025 h 599179"/>
                <a:gd name="connsiteX2-5" fmla="*/ 263922 w 295275"/>
                <a:gd name="connsiteY2-6" fmla="*/ 59952 h 599179"/>
                <a:gd name="connsiteX3-7" fmla="*/ 275967 w 295275"/>
                <a:gd name="connsiteY3-8" fmla="*/ 66705 h 599179"/>
                <a:gd name="connsiteX4-9" fmla="*/ 258864 w 295275"/>
                <a:gd name="connsiteY4-10" fmla="*/ 77309 h 599179"/>
                <a:gd name="connsiteX5-11" fmla="*/ 164932 w 295275"/>
                <a:gd name="connsiteY5-12" fmla="*/ 229252 h 599179"/>
                <a:gd name="connsiteX6-13" fmla="*/ 152376 w 295275"/>
                <a:gd name="connsiteY6-14" fmla="*/ 303904 h 599179"/>
                <a:gd name="connsiteX7-15" fmla="*/ 295275 w 295275"/>
                <a:gd name="connsiteY7-16" fmla="*/ 303904 h 599179"/>
                <a:gd name="connsiteX8-17" fmla="*/ 295275 w 295275"/>
                <a:gd name="connsiteY8-18" fmla="*/ 599179 h 599179"/>
                <a:gd name="connsiteX9-19" fmla="*/ 0 w 295275"/>
                <a:gd name="connsiteY9-20" fmla="*/ 599179 h 599179"/>
                <a:gd name="connsiteX10-21" fmla="*/ 0 w 295275"/>
                <a:gd name="connsiteY10-22" fmla="*/ 303904 h 599179"/>
                <a:gd name="connsiteX11-23" fmla="*/ 5952 w 295275"/>
                <a:gd name="connsiteY11-24" fmla="*/ 269304 h 599179"/>
                <a:gd name="connsiteX12-25" fmla="*/ 204540 w 295275"/>
                <a:gd name="connsiteY12-26" fmla="*/ 547 h 599179"/>
                <a:gd name="connsiteX13" fmla="*/ 207995 w 295275"/>
                <a:gd name="connsiteY13" fmla="*/ 0 h 599179"/>
                <a:gd name="connsiteX0-27" fmla="*/ 207995 w 295275"/>
                <a:gd name="connsiteY0-28" fmla="*/ 0 h 599179"/>
                <a:gd name="connsiteX1-29" fmla="*/ 218480 w 295275"/>
                <a:gd name="connsiteY1-30" fmla="*/ 17025 h 599179"/>
                <a:gd name="connsiteX2-31" fmla="*/ 263922 w 295275"/>
                <a:gd name="connsiteY2-32" fmla="*/ 59952 h 599179"/>
                <a:gd name="connsiteX3-33" fmla="*/ 275967 w 295275"/>
                <a:gd name="connsiteY3-34" fmla="*/ 66705 h 599179"/>
                <a:gd name="connsiteX4-35" fmla="*/ 258864 w 295275"/>
                <a:gd name="connsiteY4-36" fmla="*/ 77309 h 599179"/>
                <a:gd name="connsiteX5-37" fmla="*/ 164932 w 295275"/>
                <a:gd name="connsiteY5-38" fmla="*/ 229252 h 599179"/>
                <a:gd name="connsiteX6-39" fmla="*/ 152376 w 295275"/>
                <a:gd name="connsiteY6-40" fmla="*/ 303904 h 599179"/>
                <a:gd name="connsiteX7-41" fmla="*/ 295275 w 295275"/>
                <a:gd name="connsiteY7-42" fmla="*/ 303904 h 599179"/>
                <a:gd name="connsiteX8-43" fmla="*/ 295275 w 295275"/>
                <a:gd name="connsiteY8-44" fmla="*/ 599179 h 599179"/>
                <a:gd name="connsiteX9-45" fmla="*/ 0 w 295275"/>
                <a:gd name="connsiteY9-46" fmla="*/ 599179 h 599179"/>
                <a:gd name="connsiteX10-47" fmla="*/ 0 w 295275"/>
                <a:gd name="connsiteY10-48" fmla="*/ 303904 h 599179"/>
                <a:gd name="connsiteX11-49" fmla="*/ 5952 w 295275"/>
                <a:gd name="connsiteY11-50" fmla="*/ 269304 h 599179"/>
                <a:gd name="connsiteX12-51" fmla="*/ 204540 w 295275"/>
                <a:gd name="connsiteY12-52" fmla="*/ 547 h 599179"/>
                <a:gd name="connsiteX13-53" fmla="*/ 207995 w 295275"/>
                <a:gd name="connsiteY13-54" fmla="*/ 0 h 599179"/>
                <a:gd name="connsiteX0-55" fmla="*/ 207995 w 295275"/>
                <a:gd name="connsiteY0-56" fmla="*/ 0 h 599179"/>
                <a:gd name="connsiteX1-57" fmla="*/ 218480 w 295275"/>
                <a:gd name="connsiteY1-58" fmla="*/ 17025 h 599179"/>
                <a:gd name="connsiteX2-59" fmla="*/ 263922 w 295275"/>
                <a:gd name="connsiteY2-60" fmla="*/ 59952 h 599179"/>
                <a:gd name="connsiteX3-61" fmla="*/ 275967 w 295275"/>
                <a:gd name="connsiteY3-62" fmla="*/ 66705 h 599179"/>
                <a:gd name="connsiteX4-63" fmla="*/ 258864 w 295275"/>
                <a:gd name="connsiteY4-64" fmla="*/ 77309 h 599179"/>
                <a:gd name="connsiteX5-65" fmla="*/ 164932 w 295275"/>
                <a:gd name="connsiteY5-66" fmla="*/ 229252 h 599179"/>
                <a:gd name="connsiteX6-67" fmla="*/ 152376 w 295275"/>
                <a:gd name="connsiteY6-68" fmla="*/ 303904 h 599179"/>
                <a:gd name="connsiteX7-69" fmla="*/ 295275 w 295275"/>
                <a:gd name="connsiteY7-70" fmla="*/ 303904 h 599179"/>
                <a:gd name="connsiteX8-71" fmla="*/ 295275 w 295275"/>
                <a:gd name="connsiteY8-72" fmla="*/ 599179 h 599179"/>
                <a:gd name="connsiteX9-73" fmla="*/ 0 w 295275"/>
                <a:gd name="connsiteY9-74" fmla="*/ 599179 h 599179"/>
                <a:gd name="connsiteX10-75" fmla="*/ 0 w 295275"/>
                <a:gd name="connsiteY10-76" fmla="*/ 303904 h 599179"/>
                <a:gd name="connsiteX11-77" fmla="*/ 5952 w 295275"/>
                <a:gd name="connsiteY11-78" fmla="*/ 269304 h 599179"/>
                <a:gd name="connsiteX12-79" fmla="*/ 204540 w 295275"/>
                <a:gd name="connsiteY12-80" fmla="*/ 547 h 599179"/>
                <a:gd name="connsiteX13-81" fmla="*/ 207995 w 295275"/>
                <a:gd name="connsiteY13-82" fmla="*/ 0 h 599179"/>
                <a:gd name="connsiteX0-83" fmla="*/ 207995 w 295275"/>
                <a:gd name="connsiteY0-84" fmla="*/ 0 h 599179"/>
                <a:gd name="connsiteX1-85" fmla="*/ 218480 w 295275"/>
                <a:gd name="connsiteY1-86" fmla="*/ 17025 h 599179"/>
                <a:gd name="connsiteX2-87" fmla="*/ 263922 w 295275"/>
                <a:gd name="connsiteY2-88" fmla="*/ 59952 h 599179"/>
                <a:gd name="connsiteX3-89" fmla="*/ 275967 w 295275"/>
                <a:gd name="connsiteY3-90" fmla="*/ 66705 h 599179"/>
                <a:gd name="connsiteX4-91" fmla="*/ 258864 w 295275"/>
                <a:gd name="connsiteY4-92" fmla="*/ 77309 h 599179"/>
                <a:gd name="connsiteX5-93" fmla="*/ 152376 w 295275"/>
                <a:gd name="connsiteY5-94" fmla="*/ 303904 h 599179"/>
                <a:gd name="connsiteX6-95" fmla="*/ 295275 w 295275"/>
                <a:gd name="connsiteY6-96" fmla="*/ 303904 h 599179"/>
                <a:gd name="connsiteX7-97" fmla="*/ 295275 w 295275"/>
                <a:gd name="connsiteY7-98" fmla="*/ 599179 h 599179"/>
                <a:gd name="connsiteX8-99" fmla="*/ 0 w 295275"/>
                <a:gd name="connsiteY8-100" fmla="*/ 599179 h 599179"/>
                <a:gd name="connsiteX9-101" fmla="*/ 0 w 295275"/>
                <a:gd name="connsiteY9-102" fmla="*/ 303904 h 599179"/>
                <a:gd name="connsiteX10-103" fmla="*/ 5952 w 295275"/>
                <a:gd name="connsiteY10-104" fmla="*/ 269304 h 599179"/>
                <a:gd name="connsiteX11-105" fmla="*/ 204540 w 295275"/>
                <a:gd name="connsiteY11-106" fmla="*/ 547 h 599179"/>
                <a:gd name="connsiteX12-107" fmla="*/ 207995 w 295275"/>
                <a:gd name="connsiteY12-108" fmla="*/ 0 h 599179"/>
                <a:gd name="connsiteX0-109" fmla="*/ 207995 w 295275"/>
                <a:gd name="connsiteY0-110" fmla="*/ 0 h 599179"/>
                <a:gd name="connsiteX1-111" fmla="*/ 218480 w 295275"/>
                <a:gd name="connsiteY1-112" fmla="*/ 17025 h 599179"/>
                <a:gd name="connsiteX2-113" fmla="*/ 263922 w 295275"/>
                <a:gd name="connsiteY2-114" fmla="*/ 59952 h 599179"/>
                <a:gd name="connsiteX3-115" fmla="*/ 275967 w 295275"/>
                <a:gd name="connsiteY3-116" fmla="*/ 66705 h 599179"/>
                <a:gd name="connsiteX4-117" fmla="*/ 258864 w 295275"/>
                <a:gd name="connsiteY4-118" fmla="*/ 77309 h 599179"/>
                <a:gd name="connsiteX5-119" fmla="*/ 152376 w 295275"/>
                <a:gd name="connsiteY5-120" fmla="*/ 303904 h 599179"/>
                <a:gd name="connsiteX6-121" fmla="*/ 295275 w 295275"/>
                <a:gd name="connsiteY6-122" fmla="*/ 303904 h 599179"/>
                <a:gd name="connsiteX7-123" fmla="*/ 295275 w 295275"/>
                <a:gd name="connsiteY7-124" fmla="*/ 599179 h 599179"/>
                <a:gd name="connsiteX8-125" fmla="*/ 0 w 295275"/>
                <a:gd name="connsiteY8-126" fmla="*/ 599179 h 599179"/>
                <a:gd name="connsiteX9-127" fmla="*/ 0 w 295275"/>
                <a:gd name="connsiteY9-128" fmla="*/ 303904 h 599179"/>
                <a:gd name="connsiteX10-129" fmla="*/ 5952 w 295275"/>
                <a:gd name="connsiteY10-130" fmla="*/ 269304 h 599179"/>
                <a:gd name="connsiteX11-131" fmla="*/ 204540 w 295275"/>
                <a:gd name="connsiteY11-132" fmla="*/ 547 h 599179"/>
                <a:gd name="connsiteX12-133" fmla="*/ 207995 w 295275"/>
                <a:gd name="connsiteY12-134" fmla="*/ 0 h 599179"/>
                <a:gd name="connsiteX0-135" fmla="*/ 207995 w 295275"/>
                <a:gd name="connsiteY0-136" fmla="*/ 0 h 599179"/>
                <a:gd name="connsiteX1-137" fmla="*/ 218480 w 295275"/>
                <a:gd name="connsiteY1-138" fmla="*/ 17025 h 599179"/>
                <a:gd name="connsiteX2-139" fmla="*/ 263922 w 295275"/>
                <a:gd name="connsiteY2-140" fmla="*/ 59952 h 599179"/>
                <a:gd name="connsiteX3-141" fmla="*/ 275967 w 295275"/>
                <a:gd name="connsiteY3-142" fmla="*/ 66705 h 599179"/>
                <a:gd name="connsiteX4-143" fmla="*/ 152376 w 295275"/>
                <a:gd name="connsiteY4-144" fmla="*/ 303904 h 599179"/>
                <a:gd name="connsiteX5-145" fmla="*/ 295275 w 295275"/>
                <a:gd name="connsiteY5-146" fmla="*/ 303904 h 599179"/>
                <a:gd name="connsiteX6-147" fmla="*/ 295275 w 295275"/>
                <a:gd name="connsiteY6-148" fmla="*/ 599179 h 599179"/>
                <a:gd name="connsiteX7-149" fmla="*/ 0 w 295275"/>
                <a:gd name="connsiteY7-150" fmla="*/ 599179 h 599179"/>
                <a:gd name="connsiteX8-151" fmla="*/ 0 w 295275"/>
                <a:gd name="connsiteY8-152" fmla="*/ 303904 h 599179"/>
                <a:gd name="connsiteX9-153" fmla="*/ 5952 w 295275"/>
                <a:gd name="connsiteY9-154" fmla="*/ 269304 h 599179"/>
                <a:gd name="connsiteX10-155" fmla="*/ 204540 w 295275"/>
                <a:gd name="connsiteY10-156" fmla="*/ 547 h 599179"/>
                <a:gd name="connsiteX11-157" fmla="*/ 207995 w 295275"/>
                <a:gd name="connsiteY11-158" fmla="*/ 0 h 599179"/>
                <a:gd name="connsiteX0-159" fmla="*/ 207995 w 295275"/>
                <a:gd name="connsiteY0-160" fmla="*/ 0 h 599179"/>
                <a:gd name="connsiteX1-161" fmla="*/ 218480 w 295275"/>
                <a:gd name="connsiteY1-162" fmla="*/ 17025 h 599179"/>
                <a:gd name="connsiteX2-163" fmla="*/ 263922 w 295275"/>
                <a:gd name="connsiteY2-164" fmla="*/ 59952 h 599179"/>
                <a:gd name="connsiteX3-165" fmla="*/ 275967 w 295275"/>
                <a:gd name="connsiteY3-166" fmla="*/ 66705 h 599179"/>
                <a:gd name="connsiteX4-167" fmla="*/ 152376 w 295275"/>
                <a:gd name="connsiteY4-168" fmla="*/ 303904 h 599179"/>
                <a:gd name="connsiteX5-169" fmla="*/ 295275 w 295275"/>
                <a:gd name="connsiteY5-170" fmla="*/ 303904 h 599179"/>
                <a:gd name="connsiteX6-171" fmla="*/ 295275 w 295275"/>
                <a:gd name="connsiteY6-172" fmla="*/ 599179 h 599179"/>
                <a:gd name="connsiteX7-173" fmla="*/ 0 w 295275"/>
                <a:gd name="connsiteY7-174" fmla="*/ 599179 h 599179"/>
                <a:gd name="connsiteX8-175" fmla="*/ 0 w 295275"/>
                <a:gd name="connsiteY8-176" fmla="*/ 303904 h 599179"/>
                <a:gd name="connsiteX9-177" fmla="*/ 5952 w 295275"/>
                <a:gd name="connsiteY9-178" fmla="*/ 269304 h 599179"/>
                <a:gd name="connsiteX10-179" fmla="*/ 204540 w 295275"/>
                <a:gd name="connsiteY10-180" fmla="*/ 547 h 599179"/>
                <a:gd name="connsiteX11-181" fmla="*/ 207995 w 295275"/>
                <a:gd name="connsiteY11-182" fmla="*/ 0 h 599179"/>
                <a:gd name="connsiteX0-183" fmla="*/ 207995 w 295275"/>
                <a:gd name="connsiteY0-184" fmla="*/ 0 h 599179"/>
                <a:gd name="connsiteX1-185" fmla="*/ 218480 w 295275"/>
                <a:gd name="connsiteY1-186" fmla="*/ 17025 h 599179"/>
                <a:gd name="connsiteX2-187" fmla="*/ 263922 w 295275"/>
                <a:gd name="connsiteY2-188" fmla="*/ 59952 h 599179"/>
                <a:gd name="connsiteX3-189" fmla="*/ 275967 w 295275"/>
                <a:gd name="connsiteY3-190" fmla="*/ 66705 h 599179"/>
                <a:gd name="connsiteX4-191" fmla="*/ 152376 w 295275"/>
                <a:gd name="connsiteY4-192" fmla="*/ 303904 h 599179"/>
                <a:gd name="connsiteX5-193" fmla="*/ 295275 w 295275"/>
                <a:gd name="connsiteY5-194" fmla="*/ 303904 h 599179"/>
                <a:gd name="connsiteX6-195" fmla="*/ 295275 w 295275"/>
                <a:gd name="connsiteY6-196" fmla="*/ 599179 h 599179"/>
                <a:gd name="connsiteX7-197" fmla="*/ 0 w 295275"/>
                <a:gd name="connsiteY7-198" fmla="*/ 599179 h 599179"/>
                <a:gd name="connsiteX8-199" fmla="*/ 0 w 295275"/>
                <a:gd name="connsiteY8-200" fmla="*/ 303904 h 599179"/>
                <a:gd name="connsiteX9-201" fmla="*/ 5952 w 295275"/>
                <a:gd name="connsiteY9-202" fmla="*/ 269304 h 599179"/>
                <a:gd name="connsiteX10-203" fmla="*/ 204540 w 295275"/>
                <a:gd name="connsiteY10-204" fmla="*/ 547 h 599179"/>
                <a:gd name="connsiteX11-205" fmla="*/ 207995 w 295275"/>
                <a:gd name="connsiteY11-206" fmla="*/ 0 h 599179"/>
                <a:gd name="connsiteX0-207" fmla="*/ 207995 w 295275"/>
                <a:gd name="connsiteY0-208" fmla="*/ 0 h 599179"/>
                <a:gd name="connsiteX1-209" fmla="*/ 218480 w 295275"/>
                <a:gd name="connsiteY1-210" fmla="*/ 17025 h 599179"/>
                <a:gd name="connsiteX2-211" fmla="*/ 263922 w 295275"/>
                <a:gd name="connsiteY2-212" fmla="*/ 59952 h 599179"/>
                <a:gd name="connsiteX3-213" fmla="*/ 275967 w 295275"/>
                <a:gd name="connsiteY3-214" fmla="*/ 66705 h 599179"/>
                <a:gd name="connsiteX4-215" fmla="*/ 152376 w 295275"/>
                <a:gd name="connsiteY4-216" fmla="*/ 303904 h 599179"/>
                <a:gd name="connsiteX5-217" fmla="*/ 295275 w 295275"/>
                <a:gd name="connsiteY5-218" fmla="*/ 303904 h 599179"/>
                <a:gd name="connsiteX6-219" fmla="*/ 295275 w 295275"/>
                <a:gd name="connsiteY6-220" fmla="*/ 599179 h 599179"/>
                <a:gd name="connsiteX7-221" fmla="*/ 0 w 295275"/>
                <a:gd name="connsiteY7-222" fmla="*/ 599179 h 599179"/>
                <a:gd name="connsiteX8-223" fmla="*/ 0 w 295275"/>
                <a:gd name="connsiteY8-224" fmla="*/ 303904 h 599179"/>
                <a:gd name="connsiteX9-225" fmla="*/ 5952 w 295275"/>
                <a:gd name="connsiteY9-226" fmla="*/ 269304 h 599179"/>
                <a:gd name="connsiteX10-227" fmla="*/ 204540 w 295275"/>
                <a:gd name="connsiteY10-228" fmla="*/ 547 h 599179"/>
                <a:gd name="connsiteX11-229" fmla="*/ 207995 w 295275"/>
                <a:gd name="connsiteY11-230" fmla="*/ 0 h 599179"/>
                <a:gd name="connsiteX0-231" fmla="*/ 207995 w 295275"/>
                <a:gd name="connsiteY0-232" fmla="*/ 0 h 599179"/>
                <a:gd name="connsiteX1-233" fmla="*/ 218480 w 295275"/>
                <a:gd name="connsiteY1-234" fmla="*/ 17025 h 599179"/>
                <a:gd name="connsiteX2-235" fmla="*/ 263922 w 295275"/>
                <a:gd name="connsiteY2-236" fmla="*/ 59952 h 599179"/>
                <a:gd name="connsiteX3-237" fmla="*/ 275967 w 295275"/>
                <a:gd name="connsiteY3-238" fmla="*/ 66705 h 599179"/>
                <a:gd name="connsiteX4-239" fmla="*/ 152376 w 295275"/>
                <a:gd name="connsiteY4-240" fmla="*/ 303904 h 599179"/>
                <a:gd name="connsiteX5-241" fmla="*/ 295275 w 295275"/>
                <a:gd name="connsiteY5-242" fmla="*/ 303904 h 599179"/>
                <a:gd name="connsiteX6-243" fmla="*/ 295275 w 295275"/>
                <a:gd name="connsiteY6-244" fmla="*/ 599179 h 599179"/>
                <a:gd name="connsiteX7-245" fmla="*/ 0 w 295275"/>
                <a:gd name="connsiteY7-246" fmla="*/ 599179 h 599179"/>
                <a:gd name="connsiteX8-247" fmla="*/ 0 w 295275"/>
                <a:gd name="connsiteY8-248" fmla="*/ 303904 h 599179"/>
                <a:gd name="connsiteX9-249" fmla="*/ 204540 w 295275"/>
                <a:gd name="connsiteY9-250" fmla="*/ 547 h 599179"/>
                <a:gd name="connsiteX10-251" fmla="*/ 207995 w 295275"/>
                <a:gd name="connsiteY10-252" fmla="*/ 0 h 599179"/>
                <a:gd name="connsiteX0-253" fmla="*/ 207995 w 295275"/>
                <a:gd name="connsiteY0-254" fmla="*/ 0 h 599179"/>
                <a:gd name="connsiteX1-255" fmla="*/ 218480 w 295275"/>
                <a:gd name="connsiteY1-256" fmla="*/ 17025 h 599179"/>
                <a:gd name="connsiteX2-257" fmla="*/ 263922 w 295275"/>
                <a:gd name="connsiteY2-258" fmla="*/ 59952 h 599179"/>
                <a:gd name="connsiteX3-259" fmla="*/ 275967 w 295275"/>
                <a:gd name="connsiteY3-260" fmla="*/ 66705 h 599179"/>
                <a:gd name="connsiteX4-261" fmla="*/ 152376 w 295275"/>
                <a:gd name="connsiteY4-262" fmla="*/ 303904 h 599179"/>
                <a:gd name="connsiteX5-263" fmla="*/ 295275 w 295275"/>
                <a:gd name="connsiteY5-264" fmla="*/ 303904 h 599179"/>
                <a:gd name="connsiteX6-265" fmla="*/ 295275 w 295275"/>
                <a:gd name="connsiteY6-266" fmla="*/ 599179 h 599179"/>
                <a:gd name="connsiteX7-267" fmla="*/ 0 w 295275"/>
                <a:gd name="connsiteY7-268" fmla="*/ 599179 h 599179"/>
                <a:gd name="connsiteX8-269" fmla="*/ 0 w 295275"/>
                <a:gd name="connsiteY8-270" fmla="*/ 303904 h 599179"/>
                <a:gd name="connsiteX9-271" fmla="*/ 204540 w 295275"/>
                <a:gd name="connsiteY9-272" fmla="*/ 547 h 599179"/>
                <a:gd name="connsiteX10-273" fmla="*/ 207995 w 295275"/>
                <a:gd name="connsiteY10-274" fmla="*/ 0 h 599179"/>
                <a:gd name="connsiteX0-275" fmla="*/ 207995 w 295275"/>
                <a:gd name="connsiteY0-276" fmla="*/ 0 h 599179"/>
                <a:gd name="connsiteX1-277" fmla="*/ 218480 w 295275"/>
                <a:gd name="connsiteY1-278" fmla="*/ 17025 h 599179"/>
                <a:gd name="connsiteX2-279" fmla="*/ 263922 w 295275"/>
                <a:gd name="connsiteY2-280" fmla="*/ 59952 h 599179"/>
                <a:gd name="connsiteX3-281" fmla="*/ 275967 w 295275"/>
                <a:gd name="connsiteY3-282" fmla="*/ 66705 h 599179"/>
                <a:gd name="connsiteX4-283" fmla="*/ 152376 w 295275"/>
                <a:gd name="connsiteY4-284" fmla="*/ 303904 h 599179"/>
                <a:gd name="connsiteX5-285" fmla="*/ 295275 w 295275"/>
                <a:gd name="connsiteY5-286" fmla="*/ 303904 h 599179"/>
                <a:gd name="connsiteX6-287" fmla="*/ 295275 w 295275"/>
                <a:gd name="connsiteY6-288" fmla="*/ 599179 h 599179"/>
                <a:gd name="connsiteX7-289" fmla="*/ 0 w 295275"/>
                <a:gd name="connsiteY7-290" fmla="*/ 599179 h 599179"/>
                <a:gd name="connsiteX8-291" fmla="*/ 0 w 295275"/>
                <a:gd name="connsiteY8-292" fmla="*/ 303904 h 599179"/>
                <a:gd name="connsiteX9-293" fmla="*/ 207995 w 295275"/>
                <a:gd name="connsiteY9-294" fmla="*/ 0 h 599179"/>
                <a:gd name="connsiteX0-295" fmla="*/ 207995 w 295275"/>
                <a:gd name="connsiteY0-296" fmla="*/ 0 h 599179"/>
                <a:gd name="connsiteX1-297" fmla="*/ 218480 w 295275"/>
                <a:gd name="connsiteY1-298" fmla="*/ 17025 h 599179"/>
                <a:gd name="connsiteX2-299" fmla="*/ 263922 w 295275"/>
                <a:gd name="connsiteY2-300" fmla="*/ 59952 h 599179"/>
                <a:gd name="connsiteX3-301" fmla="*/ 275967 w 295275"/>
                <a:gd name="connsiteY3-302" fmla="*/ 66705 h 599179"/>
                <a:gd name="connsiteX4-303" fmla="*/ 152376 w 295275"/>
                <a:gd name="connsiteY4-304" fmla="*/ 303904 h 599179"/>
                <a:gd name="connsiteX5-305" fmla="*/ 295275 w 295275"/>
                <a:gd name="connsiteY5-306" fmla="*/ 303904 h 599179"/>
                <a:gd name="connsiteX6-307" fmla="*/ 295275 w 295275"/>
                <a:gd name="connsiteY6-308" fmla="*/ 599179 h 599179"/>
                <a:gd name="connsiteX7-309" fmla="*/ 0 w 295275"/>
                <a:gd name="connsiteY7-310" fmla="*/ 599179 h 599179"/>
                <a:gd name="connsiteX8-311" fmla="*/ 0 w 295275"/>
                <a:gd name="connsiteY8-312" fmla="*/ 303904 h 599179"/>
                <a:gd name="connsiteX9-313" fmla="*/ 207995 w 295275"/>
                <a:gd name="connsiteY9-314" fmla="*/ 0 h 599179"/>
                <a:gd name="connsiteX0-315" fmla="*/ 207995 w 295275"/>
                <a:gd name="connsiteY0-316" fmla="*/ 0 h 599179"/>
                <a:gd name="connsiteX1-317" fmla="*/ 218480 w 295275"/>
                <a:gd name="connsiteY1-318" fmla="*/ 17025 h 599179"/>
                <a:gd name="connsiteX2-319" fmla="*/ 263922 w 295275"/>
                <a:gd name="connsiteY2-320" fmla="*/ 59952 h 599179"/>
                <a:gd name="connsiteX3-321" fmla="*/ 275967 w 295275"/>
                <a:gd name="connsiteY3-322" fmla="*/ 66705 h 599179"/>
                <a:gd name="connsiteX4-323" fmla="*/ 152376 w 295275"/>
                <a:gd name="connsiteY4-324" fmla="*/ 303904 h 599179"/>
                <a:gd name="connsiteX5-325" fmla="*/ 295275 w 295275"/>
                <a:gd name="connsiteY5-326" fmla="*/ 303904 h 599179"/>
                <a:gd name="connsiteX6-327" fmla="*/ 295275 w 295275"/>
                <a:gd name="connsiteY6-328" fmla="*/ 599179 h 599179"/>
                <a:gd name="connsiteX7-329" fmla="*/ 0 w 295275"/>
                <a:gd name="connsiteY7-330" fmla="*/ 599179 h 599179"/>
                <a:gd name="connsiteX8-331" fmla="*/ 0 w 295275"/>
                <a:gd name="connsiteY8-332" fmla="*/ 303904 h 599179"/>
                <a:gd name="connsiteX9-333" fmla="*/ 207995 w 295275"/>
                <a:gd name="connsiteY9-334" fmla="*/ 0 h 599179"/>
                <a:gd name="connsiteX0-335" fmla="*/ 207995 w 295275"/>
                <a:gd name="connsiteY0-336" fmla="*/ 0 h 599179"/>
                <a:gd name="connsiteX1-337" fmla="*/ 218480 w 295275"/>
                <a:gd name="connsiteY1-338" fmla="*/ 17025 h 599179"/>
                <a:gd name="connsiteX2-339" fmla="*/ 263922 w 295275"/>
                <a:gd name="connsiteY2-340" fmla="*/ 59952 h 599179"/>
                <a:gd name="connsiteX3-341" fmla="*/ 275967 w 295275"/>
                <a:gd name="connsiteY3-342" fmla="*/ 66705 h 599179"/>
                <a:gd name="connsiteX4-343" fmla="*/ 152376 w 295275"/>
                <a:gd name="connsiteY4-344" fmla="*/ 303904 h 599179"/>
                <a:gd name="connsiteX5-345" fmla="*/ 295275 w 295275"/>
                <a:gd name="connsiteY5-346" fmla="*/ 303904 h 599179"/>
                <a:gd name="connsiteX6-347" fmla="*/ 295275 w 295275"/>
                <a:gd name="connsiteY6-348" fmla="*/ 599179 h 599179"/>
                <a:gd name="connsiteX7-349" fmla="*/ 0 w 295275"/>
                <a:gd name="connsiteY7-350" fmla="*/ 599179 h 599179"/>
                <a:gd name="connsiteX8-351" fmla="*/ 0 w 295275"/>
                <a:gd name="connsiteY8-352" fmla="*/ 303904 h 599179"/>
                <a:gd name="connsiteX9-353" fmla="*/ 207995 w 295275"/>
                <a:gd name="connsiteY9-354" fmla="*/ 0 h 599179"/>
                <a:gd name="connsiteX0-355" fmla="*/ 207995 w 295275"/>
                <a:gd name="connsiteY0-356" fmla="*/ 0 h 599179"/>
                <a:gd name="connsiteX1-357" fmla="*/ 218480 w 295275"/>
                <a:gd name="connsiteY1-358" fmla="*/ 17025 h 599179"/>
                <a:gd name="connsiteX2-359" fmla="*/ 263922 w 295275"/>
                <a:gd name="connsiteY2-360" fmla="*/ 59952 h 599179"/>
                <a:gd name="connsiteX3-361" fmla="*/ 275967 w 295275"/>
                <a:gd name="connsiteY3-362" fmla="*/ 66705 h 599179"/>
                <a:gd name="connsiteX4-363" fmla="*/ 152376 w 295275"/>
                <a:gd name="connsiteY4-364" fmla="*/ 303904 h 599179"/>
                <a:gd name="connsiteX5-365" fmla="*/ 295275 w 295275"/>
                <a:gd name="connsiteY5-366" fmla="*/ 303904 h 599179"/>
                <a:gd name="connsiteX6-367" fmla="*/ 295275 w 295275"/>
                <a:gd name="connsiteY6-368" fmla="*/ 599179 h 599179"/>
                <a:gd name="connsiteX7-369" fmla="*/ 0 w 295275"/>
                <a:gd name="connsiteY7-370" fmla="*/ 599179 h 599179"/>
                <a:gd name="connsiteX8-371" fmla="*/ 0 w 295275"/>
                <a:gd name="connsiteY8-372" fmla="*/ 303904 h 599179"/>
                <a:gd name="connsiteX9-373" fmla="*/ 207995 w 295275"/>
                <a:gd name="connsiteY9-374" fmla="*/ 0 h 599179"/>
                <a:gd name="connsiteX0-375" fmla="*/ 207995 w 295275"/>
                <a:gd name="connsiteY0-376" fmla="*/ 0 h 599179"/>
                <a:gd name="connsiteX1-377" fmla="*/ 218480 w 295275"/>
                <a:gd name="connsiteY1-378" fmla="*/ 17025 h 599179"/>
                <a:gd name="connsiteX2-379" fmla="*/ 263922 w 295275"/>
                <a:gd name="connsiteY2-380" fmla="*/ 59952 h 599179"/>
                <a:gd name="connsiteX3-381" fmla="*/ 275967 w 295275"/>
                <a:gd name="connsiteY3-382" fmla="*/ 66705 h 599179"/>
                <a:gd name="connsiteX4-383" fmla="*/ 152376 w 295275"/>
                <a:gd name="connsiteY4-384" fmla="*/ 303904 h 599179"/>
                <a:gd name="connsiteX5-385" fmla="*/ 295275 w 295275"/>
                <a:gd name="connsiteY5-386" fmla="*/ 303904 h 599179"/>
                <a:gd name="connsiteX6-387" fmla="*/ 295275 w 295275"/>
                <a:gd name="connsiteY6-388" fmla="*/ 599179 h 599179"/>
                <a:gd name="connsiteX7-389" fmla="*/ 0 w 295275"/>
                <a:gd name="connsiteY7-390" fmla="*/ 599179 h 599179"/>
                <a:gd name="connsiteX8-391" fmla="*/ 0 w 295275"/>
                <a:gd name="connsiteY8-392" fmla="*/ 303904 h 599179"/>
                <a:gd name="connsiteX9-393" fmla="*/ 207995 w 295275"/>
                <a:gd name="connsiteY9-394" fmla="*/ 0 h 599179"/>
                <a:gd name="connsiteX0-395" fmla="*/ 207995 w 295275"/>
                <a:gd name="connsiteY0-396" fmla="*/ 0 h 599179"/>
                <a:gd name="connsiteX1-397" fmla="*/ 218480 w 295275"/>
                <a:gd name="connsiteY1-398" fmla="*/ 17025 h 599179"/>
                <a:gd name="connsiteX2-399" fmla="*/ 263922 w 295275"/>
                <a:gd name="connsiteY2-400" fmla="*/ 59952 h 599179"/>
                <a:gd name="connsiteX3-401" fmla="*/ 275967 w 295275"/>
                <a:gd name="connsiteY3-402" fmla="*/ 66705 h 599179"/>
                <a:gd name="connsiteX4-403" fmla="*/ 152376 w 295275"/>
                <a:gd name="connsiteY4-404" fmla="*/ 303904 h 599179"/>
                <a:gd name="connsiteX5-405" fmla="*/ 295275 w 295275"/>
                <a:gd name="connsiteY5-406" fmla="*/ 303904 h 599179"/>
                <a:gd name="connsiteX6-407" fmla="*/ 295275 w 295275"/>
                <a:gd name="connsiteY6-408" fmla="*/ 599179 h 599179"/>
                <a:gd name="connsiteX7-409" fmla="*/ 0 w 295275"/>
                <a:gd name="connsiteY7-410" fmla="*/ 599179 h 599179"/>
                <a:gd name="connsiteX8-411" fmla="*/ 0 w 295275"/>
                <a:gd name="connsiteY8-412" fmla="*/ 303904 h 599179"/>
                <a:gd name="connsiteX9-413" fmla="*/ 207995 w 295275"/>
                <a:gd name="connsiteY9-414" fmla="*/ 0 h 599179"/>
                <a:gd name="connsiteX0-415" fmla="*/ 207995 w 295275"/>
                <a:gd name="connsiteY0-416" fmla="*/ 0 h 599179"/>
                <a:gd name="connsiteX1-417" fmla="*/ 218480 w 295275"/>
                <a:gd name="connsiteY1-418" fmla="*/ 17025 h 599179"/>
                <a:gd name="connsiteX2-419" fmla="*/ 263922 w 295275"/>
                <a:gd name="connsiteY2-420" fmla="*/ 59952 h 599179"/>
                <a:gd name="connsiteX3-421" fmla="*/ 275967 w 295275"/>
                <a:gd name="connsiteY3-422" fmla="*/ 66705 h 599179"/>
                <a:gd name="connsiteX4-423" fmla="*/ 152376 w 295275"/>
                <a:gd name="connsiteY4-424" fmla="*/ 303904 h 599179"/>
                <a:gd name="connsiteX5-425" fmla="*/ 295275 w 295275"/>
                <a:gd name="connsiteY5-426" fmla="*/ 303904 h 599179"/>
                <a:gd name="connsiteX6-427" fmla="*/ 295275 w 295275"/>
                <a:gd name="connsiteY6-428" fmla="*/ 599179 h 599179"/>
                <a:gd name="connsiteX7-429" fmla="*/ 0 w 295275"/>
                <a:gd name="connsiteY7-430" fmla="*/ 599179 h 599179"/>
                <a:gd name="connsiteX8-431" fmla="*/ 0 w 295275"/>
                <a:gd name="connsiteY8-432" fmla="*/ 334942 h 599179"/>
                <a:gd name="connsiteX9-433" fmla="*/ 207995 w 295275"/>
                <a:gd name="connsiteY9-434" fmla="*/ 0 h 599179"/>
                <a:gd name="connsiteX0-435" fmla="*/ 207995 w 295275"/>
                <a:gd name="connsiteY0-436" fmla="*/ 0 h 599179"/>
                <a:gd name="connsiteX1-437" fmla="*/ 218480 w 295275"/>
                <a:gd name="connsiteY1-438" fmla="*/ 17025 h 599179"/>
                <a:gd name="connsiteX2-439" fmla="*/ 263922 w 295275"/>
                <a:gd name="connsiteY2-440" fmla="*/ 59952 h 599179"/>
                <a:gd name="connsiteX3-441" fmla="*/ 275967 w 295275"/>
                <a:gd name="connsiteY3-442" fmla="*/ 66705 h 599179"/>
                <a:gd name="connsiteX4-443" fmla="*/ 152376 w 295275"/>
                <a:gd name="connsiteY4-444" fmla="*/ 303904 h 599179"/>
                <a:gd name="connsiteX5-445" fmla="*/ 295275 w 295275"/>
                <a:gd name="connsiteY5-446" fmla="*/ 303904 h 599179"/>
                <a:gd name="connsiteX6-447" fmla="*/ 295275 w 295275"/>
                <a:gd name="connsiteY6-448" fmla="*/ 599179 h 599179"/>
                <a:gd name="connsiteX7-449" fmla="*/ 0 w 295275"/>
                <a:gd name="connsiteY7-450" fmla="*/ 599179 h 599179"/>
                <a:gd name="connsiteX8-451" fmla="*/ 0 w 295275"/>
                <a:gd name="connsiteY8-452" fmla="*/ 334942 h 599179"/>
                <a:gd name="connsiteX9-453" fmla="*/ 207995 w 295275"/>
                <a:gd name="connsiteY9-454" fmla="*/ 0 h 599179"/>
                <a:gd name="connsiteX0-455" fmla="*/ 207995 w 295275"/>
                <a:gd name="connsiteY0-456" fmla="*/ 0 h 599179"/>
                <a:gd name="connsiteX1-457" fmla="*/ 218480 w 295275"/>
                <a:gd name="connsiteY1-458" fmla="*/ 17025 h 599179"/>
                <a:gd name="connsiteX2-459" fmla="*/ 263922 w 295275"/>
                <a:gd name="connsiteY2-460" fmla="*/ 59952 h 599179"/>
                <a:gd name="connsiteX3-461" fmla="*/ 275967 w 295275"/>
                <a:gd name="connsiteY3-462" fmla="*/ 66705 h 599179"/>
                <a:gd name="connsiteX4-463" fmla="*/ 152376 w 295275"/>
                <a:gd name="connsiteY4-464" fmla="*/ 303904 h 599179"/>
                <a:gd name="connsiteX5-465" fmla="*/ 295275 w 295275"/>
                <a:gd name="connsiteY5-466" fmla="*/ 303904 h 599179"/>
                <a:gd name="connsiteX6-467" fmla="*/ 295275 w 295275"/>
                <a:gd name="connsiteY6-468" fmla="*/ 599179 h 599179"/>
                <a:gd name="connsiteX7-469" fmla="*/ 0 w 295275"/>
                <a:gd name="connsiteY7-470" fmla="*/ 599179 h 599179"/>
                <a:gd name="connsiteX8-471" fmla="*/ 0 w 295275"/>
                <a:gd name="connsiteY8-472" fmla="*/ 334942 h 599179"/>
                <a:gd name="connsiteX9-473" fmla="*/ 207995 w 295275"/>
                <a:gd name="connsiteY9-474" fmla="*/ 0 h 59917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</a:cxnLst>
              <a:rect l="l" t="t" r="r" b="b"/>
              <a:pathLst>
                <a:path w="295275" h="599179">
                  <a:moveTo>
                    <a:pt x="207995" y="0"/>
                  </a:moveTo>
                  <a:lnTo>
                    <a:pt x="218480" y="17025"/>
                  </a:lnTo>
                  <a:cubicBezTo>
                    <a:pt x="231034" y="32364"/>
                    <a:pt x="246314" y="46986"/>
                    <a:pt x="263922" y="59952"/>
                  </a:cubicBezTo>
                  <a:lnTo>
                    <a:pt x="275967" y="66705"/>
                  </a:lnTo>
                  <a:cubicBezTo>
                    <a:pt x="274744" y="66607"/>
                    <a:pt x="166924" y="148026"/>
                    <a:pt x="152376" y="303904"/>
                  </a:cubicBezTo>
                  <a:lnTo>
                    <a:pt x="295275" y="303904"/>
                  </a:lnTo>
                  <a:lnTo>
                    <a:pt x="295275" y="599179"/>
                  </a:lnTo>
                  <a:lnTo>
                    <a:pt x="0" y="599179"/>
                  </a:lnTo>
                  <a:lnTo>
                    <a:pt x="0" y="334942"/>
                  </a:lnTo>
                  <a:cubicBezTo>
                    <a:pt x="10368" y="113589"/>
                    <a:pt x="207637" y="2353"/>
                    <a:pt x="207995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rgbClr val="FFBD00">
                <a:shade val="50000"/>
              </a:srgbClr>
            </a:lnRef>
            <a:fillRef idx="1">
              <a:srgbClr val="FFBD00"/>
            </a:fillRef>
            <a:effectRef idx="0">
              <a:srgbClr val="FFBD00"/>
            </a:effectRef>
            <a:fontRef idx="minor">
              <a:srgbClr val="FFFFFF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18" name="椭圆 17"/>
          <p:cNvSpPr/>
          <p:nvPr>
            <p:custDataLst>
              <p:tags r:id="rId8"/>
            </p:custDataLst>
          </p:nvPr>
        </p:nvSpPr>
        <p:spPr>
          <a:xfrm>
            <a:off x="10497185" y="1088390"/>
            <a:ext cx="266065" cy="266065"/>
          </a:xfrm>
          <a:prstGeom prst="ellipse">
            <a:avLst/>
          </a:prstGeom>
          <a:solidFill>
            <a:srgbClr val="FFBD00"/>
          </a:solidFill>
          <a:ln>
            <a:noFill/>
          </a:ln>
        </p:spPr>
        <p:style>
          <a:lnRef idx="2">
            <a:srgbClr val="FFBD00">
              <a:shade val="50000"/>
            </a:srgbClr>
          </a:lnRef>
          <a:fillRef idx="1">
            <a:srgbClr val="FFBD00"/>
          </a:fillRef>
          <a:effectRef idx="0">
            <a:srgbClr val="FFBD00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>
            <p:custDataLst>
              <p:tags r:id="rId9"/>
            </p:custDataLst>
          </p:nvPr>
        </p:nvSpPr>
        <p:spPr>
          <a:xfrm>
            <a:off x="11009630" y="701675"/>
            <a:ext cx="386715" cy="386715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rgbClr val="FFBD00">
              <a:shade val="50000"/>
            </a:srgbClr>
          </a:lnRef>
          <a:fillRef idx="1">
            <a:srgbClr val="FFBD00"/>
          </a:fillRef>
          <a:effectRef idx="0">
            <a:srgbClr val="FFBD00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85A908BC-68D6-4156-947C-2C43EE143437}"/>
              </a:ext>
            </a:extLst>
          </p:cNvPr>
          <p:cNvGrpSpPr/>
          <p:nvPr/>
        </p:nvGrpSpPr>
        <p:grpSpPr>
          <a:xfrm>
            <a:off x="2893086" y="3434212"/>
            <a:ext cx="6776397" cy="979211"/>
            <a:chOff x="2408838" y="4172287"/>
            <a:chExt cx="6776397" cy="979211"/>
          </a:xfrm>
        </p:grpSpPr>
        <p:sp>
          <p:nvSpPr>
            <p:cNvPr id="34" name="圆角矩形 52">
              <a:extLst>
                <a:ext uri="{FF2B5EF4-FFF2-40B4-BE49-F238E27FC236}">
                  <a16:creationId xmlns:a16="http://schemas.microsoft.com/office/drawing/2014/main" id="{A5B8A5CF-B101-493B-A390-ACAE8AB2DA7E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>
            <a:xfrm rot="16200000">
              <a:off x="5991535" y="2404719"/>
              <a:ext cx="36000" cy="4451480"/>
            </a:xfrm>
            <a:prstGeom prst="roundRect">
              <a:avLst>
                <a:gd name="adj" fmla="val 50000"/>
              </a:avLst>
            </a:prstGeom>
            <a:solidFill>
              <a:srgbClr val="9BBB59"/>
            </a:solidFill>
            <a:ln>
              <a:noFill/>
            </a:ln>
          </p:spPr>
          <p:style>
            <a:lnRef idx="2">
              <a:srgbClr val="1F74AD">
                <a:shade val="50000"/>
              </a:srgbClr>
            </a:lnRef>
            <a:fillRef idx="1">
              <a:srgbClr val="1F74AD"/>
            </a:fillRef>
            <a:effectRef idx="0">
              <a:srgbClr val="1F74AD"/>
            </a:effectRef>
            <a:fontRef idx="minor">
              <a:sysClr val="window" lastClr="FFFFFF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5" name="组合 34">
              <a:extLst>
                <a:ext uri="{FF2B5EF4-FFF2-40B4-BE49-F238E27FC236}">
                  <a16:creationId xmlns:a16="http://schemas.microsoft.com/office/drawing/2014/main" id="{185EF528-C9D0-4404-88C6-9BCEA7132F28}"/>
                </a:ext>
              </a:extLst>
            </p:cNvPr>
            <p:cNvGrpSpPr/>
            <p:nvPr>
              <p:custDataLst>
                <p:tags r:id="rId12"/>
              </p:custDataLst>
            </p:nvPr>
          </p:nvGrpSpPr>
          <p:grpSpPr>
            <a:xfrm rot="16200000">
              <a:off x="2420903" y="4160222"/>
              <a:ext cx="925830" cy="949960"/>
              <a:chOff x="1661" y="3042"/>
              <a:chExt cx="1458" cy="1496"/>
            </a:xfrm>
            <a:solidFill>
              <a:srgbClr val="9BBB59"/>
            </a:solidFill>
          </p:grpSpPr>
          <p:sp>
            <p:nvSpPr>
              <p:cNvPr id="36" name="椭圆 35">
                <a:extLst>
                  <a:ext uri="{FF2B5EF4-FFF2-40B4-BE49-F238E27FC236}">
                    <a16:creationId xmlns:a16="http://schemas.microsoft.com/office/drawing/2014/main" id="{0F093301-1FC8-4909-A7DE-5DBB7C3ECE0F}"/>
                  </a:ext>
                </a:extLst>
              </p:cNvPr>
              <p:cNvSpPr/>
              <p:nvPr>
                <p:custDataLst>
                  <p:tags r:id="rId18"/>
                </p:custDataLst>
              </p:nvPr>
            </p:nvSpPr>
            <p:spPr>
              <a:xfrm>
                <a:off x="1661" y="3042"/>
                <a:ext cx="1459" cy="145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rgbClr val="1F74AD">
                  <a:shade val="50000"/>
                </a:srgbClr>
              </a:lnRef>
              <a:fillRef idx="1">
                <a:srgbClr val="1F74AD"/>
              </a:fillRef>
              <a:effectRef idx="0">
                <a:srgbClr val="1F74AD"/>
              </a:effectRef>
              <a:fontRef idx="minor">
                <a:sysClr val="window" lastClr="FFFFFF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泪滴形 38">
                <a:extLst>
                  <a:ext uri="{FF2B5EF4-FFF2-40B4-BE49-F238E27FC236}">
                    <a16:creationId xmlns:a16="http://schemas.microsoft.com/office/drawing/2014/main" id="{CF0D65F1-99AC-4DC0-9E24-87EB3FFAEF6E}"/>
                  </a:ext>
                </a:extLst>
              </p:cNvPr>
              <p:cNvSpPr/>
              <p:nvPr>
                <p:custDataLst>
                  <p:tags r:id="rId19"/>
                </p:custDataLst>
              </p:nvPr>
            </p:nvSpPr>
            <p:spPr>
              <a:xfrm rot="8100000">
                <a:off x="1840" y="3450"/>
                <a:ext cx="1088" cy="1088"/>
              </a:xfrm>
              <a:prstGeom prst="teardrop">
                <a:avLst>
                  <a:gd name="adj" fmla="val 200000"/>
                </a:avLst>
              </a:prstGeom>
              <a:grpFill/>
              <a:ln>
                <a:noFill/>
              </a:ln>
            </p:spPr>
            <p:style>
              <a:lnRef idx="2">
                <a:srgbClr val="1F74AD">
                  <a:shade val="50000"/>
                </a:srgbClr>
              </a:lnRef>
              <a:fillRef idx="1">
                <a:srgbClr val="1F74AD"/>
              </a:fillRef>
              <a:effectRef idx="0">
                <a:srgbClr val="1F74AD"/>
              </a:effectRef>
              <a:fontRef idx="minor">
                <a:sysClr val="window" lastClr="FFFFFF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pic>
          <p:nvPicPr>
            <p:cNvPr id="40" name="图形 18">
              <a:extLst>
                <a:ext uri="{FF2B5EF4-FFF2-40B4-BE49-F238E27FC236}">
                  <a16:creationId xmlns:a16="http://schemas.microsoft.com/office/drawing/2014/main" id="{92E9ED78-AB0E-40AE-A19E-DCF09FD5FD13}"/>
                </a:ext>
              </a:extLst>
            </p:cNvPr>
            <p:cNvPicPr>
              <a:picLocks noChangeAspect="1"/>
            </p:cNvPicPr>
            <p:nvPr>
              <p:custDataLst>
                <p:tags r:id="rId13"/>
              </p:custDataLst>
            </p:nvPr>
          </p:nvPicPr>
          <p:blipFill>
            <a:blip r:embed="rId2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2595818" y="4347202"/>
              <a:ext cx="576000" cy="576000"/>
            </a:xfrm>
            <a:prstGeom prst="rect">
              <a:avLst/>
            </a:prstGeom>
          </p:spPr>
        </p:pic>
        <p:grpSp>
          <p:nvGrpSpPr>
            <p:cNvPr id="41" name="组合 40">
              <a:extLst>
                <a:ext uri="{FF2B5EF4-FFF2-40B4-BE49-F238E27FC236}">
                  <a16:creationId xmlns:a16="http://schemas.microsoft.com/office/drawing/2014/main" id="{D7A0B578-AF4D-42B2-8376-24BF229CD006}"/>
                </a:ext>
              </a:extLst>
            </p:cNvPr>
            <p:cNvGrpSpPr/>
            <p:nvPr>
              <p:custDataLst>
                <p:tags r:id="rId14"/>
              </p:custDataLst>
            </p:nvPr>
          </p:nvGrpSpPr>
          <p:grpSpPr>
            <a:xfrm rot="16200000">
              <a:off x="8247340" y="4213603"/>
              <a:ext cx="925830" cy="949960"/>
              <a:chOff x="1661" y="3042"/>
              <a:chExt cx="1458" cy="1496"/>
            </a:xfrm>
            <a:solidFill>
              <a:srgbClr val="FFC000"/>
            </a:solidFill>
          </p:grpSpPr>
          <p:sp>
            <p:nvSpPr>
              <p:cNvPr id="42" name="椭圆 41">
                <a:extLst>
                  <a:ext uri="{FF2B5EF4-FFF2-40B4-BE49-F238E27FC236}">
                    <a16:creationId xmlns:a16="http://schemas.microsoft.com/office/drawing/2014/main" id="{5B6DA970-5D29-4CAF-81B0-8E5E7AE3C8CC}"/>
                  </a:ext>
                </a:extLst>
              </p:cNvPr>
              <p:cNvSpPr/>
              <p:nvPr>
                <p:custDataLst>
                  <p:tags r:id="rId16"/>
                </p:custDataLst>
              </p:nvPr>
            </p:nvSpPr>
            <p:spPr>
              <a:xfrm>
                <a:off x="1661" y="3042"/>
                <a:ext cx="1459" cy="145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rgbClr val="1F74AD">
                  <a:shade val="50000"/>
                </a:srgbClr>
              </a:lnRef>
              <a:fillRef idx="1">
                <a:srgbClr val="1F74AD"/>
              </a:fillRef>
              <a:effectRef idx="0">
                <a:srgbClr val="1F74AD"/>
              </a:effectRef>
              <a:fontRef idx="minor">
                <a:sysClr val="window" lastClr="FFFFFF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泪滴形 42">
                <a:extLst>
                  <a:ext uri="{FF2B5EF4-FFF2-40B4-BE49-F238E27FC236}">
                    <a16:creationId xmlns:a16="http://schemas.microsoft.com/office/drawing/2014/main" id="{C3901903-88EF-45EE-994E-7F537403F894}"/>
                  </a:ext>
                </a:extLst>
              </p:cNvPr>
              <p:cNvSpPr/>
              <p:nvPr>
                <p:custDataLst>
                  <p:tags r:id="rId17"/>
                </p:custDataLst>
              </p:nvPr>
            </p:nvSpPr>
            <p:spPr>
              <a:xfrm rot="8100000">
                <a:off x="1840" y="3450"/>
                <a:ext cx="1088" cy="1088"/>
              </a:xfrm>
              <a:prstGeom prst="teardrop">
                <a:avLst>
                  <a:gd name="adj" fmla="val 200000"/>
                </a:avLst>
              </a:prstGeom>
              <a:grpFill/>
              <a:ln>
                <a:noFill/>
              </a:ln>
            </p:spPr>
            <p:style>
              <a:lnRef idx="2">
                <a:srgbClr val="1F74AD">
                  <a:shade val="50000"/>
                </a:srgbClr>
              </a:lnRef>
              <a:fillRef idx="1">
                <a:srgbClr val="1F74AD"/>
              </a:fillRef>
              <a:effectRef idx="0">
                <a:srgbClr val="1F74AD"/>
              </a:effectRef>
              <a:fontRef idx="minor">
                <a:sysClr val="window" lastClr="FFFFFF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44" name="图形 26">
              <a:extLst>
                <a:ext uri="{FF2B5EF4-FFF2-40B4-BE49-F238E27FC236}">
                  <a16:creationId xmlns:a16="http://schemas.microsoft.com/office/drawing/2014/main" id="{EE83D264-80C5-4B0D-89C3-5AE53A46D9F0}"/>
                </a:ext>
              </a:extLst>
            </p:cNvPr>
            <p:cNvPicPr>
              <a:picLocks noChangeAspect="1"/>
            </p:cNvPicPr>
            <p:nvPr>
              <p:custDataLst>
                <p:tags r:id="rId15"/>
              </p:custDataLst>
            </p:nvPr>
          </p:nvPicPr>
          <p:blipFill>
            <a:blip r:embed="rId2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422255" y="4400583"/>
              <a:ext cx="576000" cy="576000"/>
            </a:xfrm>
            <a:prstGeom prst="rect">
              <a:avLst/>
            </a:prstGeom>
          </p:spPr>
        </p:pic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2C7DDD8F-F275-42E9-AF3F-48138FF66888}"/>
              </a:ext>
            </a:extLst>
          </p:cNvPr>
          <p:cNvGrpSpPr/>
          <p:nvPr/>
        </p:nvGrpSpPr>
        <p:grpSpPr>
          <a:xfrm>
            <a:off x="5268148" y="2838323"/>
            <a:ext cx="2783414" cy="2394776"/>
            <a:chOff x="4839884" y="3577761"/>
            <a:chExt cx="2566187" cy="2572725"/>
          </a:xfrm>
        </p:grpSpPr>
        <p:pic>
          <p:nvPicPr>
            <p:cNvPr id="33" name="图形 18"/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2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7133336" y="5877751"/>
              <a:ext cx="272735" cy="272735"/>
            </a:xfrm>
            <a:prstGeom prst="rect">
              <a:avLst/>
            </a:prstGeom>
            <a:scene3d>
              <a:camera prst="orthographicFront">
                <a:rot lat="0" lon="20999997" rev="0"/>
              </a:camera>
              <a:lightRig rig="threePt" dir="t"/>
            </a:scene3d>
          </p:spPr>
        </p:pic>
        <p:pic>
          <p:nvPicPr>
            <p:cNvPr id="31" name="图片 30">
              <a:extLst>
                <a:ext uri="{FF2B5EF4-FFF2-40B4-BE49-F238E27FC236}">
                  <a16:creationId xmlns:a16="http://schemas.microsoft.com/office/drawing/2014/main" id="{4C75030B-93F9-4C13-BDE1-81ADB38FBF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4436549">
              <a:off x="4846063" y="3749828"/>
              <a:ext cx="451068" cy="463426"/>
            </a:xfrm>
            <a:prstGeom prst="rect">
              <a:avLst/>
            </a:prstGeom>
          </p:spPr>
        </p:pic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E08F44A7-FF86-4490-A57E-A0459032D2D1}"/>
                </a:ext>
              </a:extLst>
            </p:cNvPr>
            <p:cNvSpPr txBox="1"/>
            <p:nvPr/>
          </p:nvSpPr>
          <p:spPr>
            <a:xfrm>
              <a:off x="5075599" y="3577761"/>
              <a:ext cx="1724153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400" b="1" dirty="0">
                  <a:gradFill>
                    <a:gsLst>
                      <a:gs pos="0">
                        <a:srgbClr val="9EE256"/>
                      </a:gs>
                      <a:gs pos="100000">
                        <a:srgbClr val="52762D"/>
                      </a:gs>
                    </a:gsLst>
                    <a:lin scaled="0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演示</a:t>
              </a:r>
            </a:p>
          </p:txBody>
        </p:sp>
      </p:grpSp>
    </p:spTree>
    <p:custDataLst>
      <p:tags r:id="rId1"/>
    </p:custDataLst>
  </p:cSld>
  <p:clrMapOvr>
    <a:masterClrMapping/>
  </p:clrMapOvr>
  <p:transition>
    <p:blinds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出自【趣你的PPT】(微信:qunideppt)：最优质的PPT资源库"/>
          <p:cNvGrpSpPr/>
          <p:nvPr/>
        </p:nvGrpSpPr>
        <p:grpSpPr>
          <a:xfrm>
            <a:off x="3234224" y="2032394"/>
            <a:ext cx="6003930" cy="3615060"/>
            <a:chOff x="2884956" y="1044808"/>
            <a:chExt cx="3418590" cy="2058387"/>
          </a:xfrm>
          <a:solidFill>
            <a:schemeClr val="accent2"/>
          </a:solidFill>
        </p:grpSpPr>
        <p:sp>
          <p:nvSpPr>
            <p:cNvPr id="7" name="出自【趣你的PPT】(微信:qunideppt)：最优质的PPT资源库"/>
            <p:cNvSpPr/>
            <p:nvPr/>
          </p:nvSpPr>
          <p:spPr bwMode="auto">
            <a:xfrm>
              <a:off x="3053244" y="3048954"/>
              <a:ext cx="44506" cy="37552"/>
            </a:xfrm>
            <a:custGeom>
              <a:avLst/>
              <a:gdLst>
                <a:gd name="T0" fmla="*/ 26 w 26"/>
                <a:gd name="T1" fmla="*/ 2 h 22"/>
                <a:gd name="T2" fmla="*/ 9 w 26"/>
                <a:gd name="T3" fmla="*/ 5 h 22"/>
                <a:gd name="T4" fmla="*/ 0 w 26"/>
                <a:gd name="T5" fmla="*/ 21 h 22"/>
                <a:gd name="T6" fmla="*/ 17 w 26"/>
                <a:gd name="T7" fmla="*/ 17 h 22"/>
                <a:gd name="T8" fmla="*/ 26 w 26"/>
                <a:gd name="T9" fmla="*/ 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2">
                  <a:moveTo>
                    <a:pt x="26" y="2"/>
                  </a:moveTo>
                  <a:cubicBezTo>
                    <a:pt x="26" y="2"/>
                    <a:pt x="16" y="0"/>
                    <a:pt x="9" y="5"/>
                  </a:cubicBezTo>
                  <a:cubicBezTo>
                    <a:pt x="2" y="11"/>
                    <a:pt x="0" y="21"/>
                    <a:pt x="0" y="21"/>
                  </a:cubicBezTo>
                  <a:cubicBezTo>
                    <a:pt x="0" y="21"/>
                    <a:pt x="10" y="22"/>
                    <a:pt x="17" y="17"/>
                  </a:cubicBezTo>
                  <a:cubicBezTo>
                    <a:pt x="24" y="12"/>
                    <a:pt x="26" y="2"/>
                    <a:pt x="26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8" name="出自【趣你的PPT】(微信:qunideppt)：最优质的PPT资源库"/>
            <p:cNvSpPr/>
            <p:nvPr/>
          </p:nvSpPr>
          <p:spPr bwMode="auto">
            <a:xfrm>
              <a:off x="3103313" y="3053126"/>
              <a:ext cx="23644" cy="50069"/>
            </a:xfrm>
            <a:custGeom>
              <a:avLst/>
              <a:gdLst>
                <a:gd name="T0" fmla="*/ 8 w 14"/>
                <a:gd name="T1" fmla="*/ 29 h 29"/>
                <a:gd name="T2" fmla="*/ 13 w 14"/>
                <a:gd name="T3" fmla="*/ 14 h 29"/>
                <a:gd name="T4" fmla="*/ 6 w 14"/>
                <a:gd name="T5" fmla="*/ 0 h 29"/>
                <a:gd name="T6" fmla="*/ 0 w 14"/>
                <a:gd name="T7" fmla="*/ 15 h 29"/>
                <a:gd name="T8" fmla="*/ 8 w 14"/>
                <a:gd name="T9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9">
                  <a:moveTo>
                    <a:pt x="8" y="29"/>
                  </a:moveTo>
                  <a:cubicBezTo>
                    <a:pt x="8" y="29"/>
                    <a:pt x="14" y="22"/>
                    <a:pt x="13" y="14"/>
                  </a:cubicBezTo>
                  <a:cubicBezTo>
                    <a:pt x="13" y="6"/>
                    <a:pt x="6" y="0"/>
                    <a:pt x="6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23"/>
                    <a:pt x="8" y="29"/>
                    <a:pt x="8" y="2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9" name="出自【趣你的PPT】(微信:qunideppt)：最优质的PPT资源库"/>
            <p:cNvSpPr/>
            <p:nvPr/>
          </p:nvSpPr>
          <p:spPr bwMode="auto">
            <a:xfrm>
              <a:off x="4730550" y="1195015"/>
              <a:ext cx="41724" cy="30598"/>
            </a:xfrm>
            <a:custGeom>
              <a:avLst/>
              <a:gdLst>
                <a:gd name="T0" fmla="*/ 9 w 24"/>
                <a:gd name="T1" fmla="*/ 14 h 18"/>
                <a:gd name="T2" fmla="*/ 24 w 24"/>
                <a:gd name="T3" fmla="*/ 16 h 18"/>
                <a:gd name="T4" fmla="*/ 15 w 24"/>
                <a:gd name="T5" fmla="*/ 4 h 18"/>
                <a:gd name="T6" fmla="*/ 0 w 24"/>
                <a:gd name="T7" fmla="*/ 2 h 18"/>
                <a:gd name="T8" fmla="*/ 9 w 24"/>
                <a:gd name="T9" fmla="*/ 14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8">
                  <a:moveTo>
                    <a:pt x="9" y="14"/>
                  </a:moveTo>
                  <a:cubicBezTo>
                    <a:pt x="16" y="18"/>
                    <a:pt x="24" y="16"/>
                    <a:pt x="24" y="16"/>
                  </a:cubicBezTo>
                  <a:cubicBezTo>
                    <a:pt x="24" y="16"/>
                    <a:pt x="22" y="7"/>
                    <a:pt x="15" y="4"/>
                  </a:cubicBezTo>
                  <a:cubicBezTo>
                    <a:pt x="9" y="0"/>
                    <a:pt x="0" y="2"/>
                    <a:pt x="0" y="2"/>
                  </a:cubicBezTo>
                  <a:cubicBezTo>
                    <a:pt x="0" y="2"/>
                    <a:pt x="3" y="11"/>
                    <a:pt x="9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0" name="出自【趣你的PPT】(微信:qunideppt)：最优质的PPT资源库"/>
            <p:cNvSpPr/>
            <p:nvPr/>
          </p:nvSpPr>
          <p:spPr bwMode="auto">
            <a:xfrm>
              <a:off x="4740285" y="1163027"/>
              <a:ext cx="41724" cy="30598"/>
            </a:xfrm>
            <a:custGeom>
              <a:avLst/>
              <a:gdLst>
                <a:gd name="T0" fmla="*/ 15 w 24"/>
                <a:gd name="T1" fmla="*/ 15 h 18"/>
                <a:gd name="T2" fmla="*/ 24 w 24"/>
                <a:gd name="T3" fmla="*/ 3 h 18"/>
                <a:gd name="T4" fmla="*/ 9 w 24"/>
                <a:gd name="T5" fmla="*/ 4 h 18"/>
                <a:gd name="T6" fmla="*/ 0 w 24"/>
                <a:gd name="T7" fmla="*/ 16 h 18"/>
                <a:gd name="T8" fmla="*/ 15 w 24"/>
                <a:gd name="T9" fmla="*/ 1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8">
                  <a:moveTo>
                    <a:pt x="15" y="15"/>
                  </a:moveTo>
                  <a:cubicBezTo>
                    <a:pt x="22" y="11"/>
                    <a:pt x="24" y="3"/>
                    <a:pt x="24" y="3"/>
                  </a:cubicBezTo>
                  <a:cubicBezTo>
                    <a:pt x="24" y="3"/>
                    <a:pt x="16" y="0"/>
                    <a:pt x="9" y="4"/>
                  </a:cubicBezTo>
                  <a:cubicBezTo>
                    <a:pt x="2" y="7"/>
                    <a:pt x="0" y="16"/>
                    <a:pt x="0" y="16"/>
                  </a:cubicBezTo>
                  <a:cubicBezTo>
                    <a:pt x="0" y="16"/>
                    <a:pt x="8" y="18"/>
                    <a:pt x="15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1" name="出自【趣你的PPT】(微信:qunideppt)：最优质的PPT资源库"/>
            <p:cNvSpPr/>
            <p:nvPr/>
          </p:nvSpPr>
          <p:spPr bwMode="auto">
            <a:xfrm>
              <a:off x="4723596" y="1161635"/>
              <a:ext cx="15299" cy="29207"/>
            </a:xfrm>
            <a:custGeom>
              <a:avLst/>
              <a:gdLst>
                <a:gd name="T0" fmla="*/ 8 w 9"/>
                <a:gd name="T1" fmla="*/ 9 h 17"/>
                <a:gd name="T2" fmla="*/ 5 w 9"/>
                <a:gd name="T3" fmla="*/ 0 h 17"/>
                <a:gd name="T4" fmla="*/ 0 w 9"/>
                <a:gd name="T5" fmla="*/ 8 h 17"/>
                <a:gd name="T6" fmla="*/ 3 w 9"/>
                <a:gd name="T7" fmla="*/ 17 h 17"/>
                <a:gd name="T8" fmla="*/ 8 w 9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7">
                  <a:moveTo>
                    <a:pt x="8" y="9"/>
                  </a:moveTo>
                  <a:cubicBezTo>
                    <a:pt x="9" y="4"/>
                    <a:pt x="5" y="0"/>
                    <a:pt x="5" y="0"/>
                  </a:cubicBezTo>
                  <a:cubicBezTo>
                    <a:pt x="5" y="0"/>
                    <a:pt x="0" y="3"/>
                    <a:pt x="0" y="8"/>
                  </a:cubicBezTo>
                  <a:cubicBezTo>
                    <a:pt x="0" y="13"/>
                    <a:pt x="3" y="17"/>
                    <a:pt x="3" y="17"/>
                  </a:cubicBezTo>
                  <a:cubicBezTo>
                    <a:pt x="3" y="17"/>
                    <a:pt x="8" y="14"/>
                    <a:pt x="8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2" name="出自【趣你的PPT】(微信:qunideppt)：最优质的PPT资源库"/>
            <p:cNvSpPr/>
            <p:nvPr/>
          </p:nvSpPr>
          <p:spPr bwMode="auto">
            <a:xfrm>
              <a:off x="4884929" y="1432842"/>
              <a:ext cx="33379" cy="33379"/>
            </a:xfrm>
            <a:custGeom>
              <a:avLst/>
              <a:gdLst>
                <a:gd name="T0" fmla="*/ 6 w 20"/>
                <a:gd name="T1" fmla="*/ 5 h 20"/>
                <a:gd name="T2" fmla="*/ 0 w 20"/>
                <a:gd name="T3" fmla="*/ 20 h 20"/>
                <a:gd name="T4" fmla="*/ 15 w 20"/>
                <a:gd name="T5" fmla="*/ 14 h 20"/>
                <a:gd name="T6" fmla="*/ 20 w 20"/>
                <a:gd name="T7" fmla="*/ 0 h 20"/>
                <a:gd name="T8" fmla="*/ 6 w 20"/>
                <a:gd name="T9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20">
                  <a:moveTo>
                    <a:pt x="6" y="5"/>
                  </a:moveTo>
                  <a:cubicBezTo>
                    <a:pt x="0" y="11"/>
                    <a:pt x="0" y="20"/>
                    <a:pt x="0" y="20"/>
                  </a:cubicBezTo>
                  <a:cubicBezTo>
                    <a:pt x="0" y="20"/>
                    <a:pt x="9" y="20"/>
                    <a:pt x="15" y="14"/>
                  </a:cubicBezTo>
                  <a:cubicBezTo>
                    <a:pt x="20" y="9"/>
                    <a:pt x="20" y="0"/>
                    <a:pt x="20" y="0"/>
                  </a:cubicBezTo>
                  <a:cubicBezTo>
                    <a:pt x="20" y="0"/>
                    <a:pt x="11" y="0"/>
                    <a:pt x="6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3" name="出自【趣你的PPT】(微信:qunideppt)：最优质的PPT资源库"/>
            <p:cNvSpPr/>
            <p:nvPr/>
          </p:nvSpPr>
          <p:spPr bwMode="auto">
            <a:xfrm>
              <a:off x="4879366" y="1471785"/>
              <a:ext cx="36161" cy="18081"/>
            </a:xfrm>
            <a:custGeom>
              <a:avLst/>
              <a:gdLst>
                <a:gd name="T0" fmla="*/ 9 w 21"/>
                <a:gd name="T1" fmla="*/ 10 h 11"/>
                <a:gd name="T2" fmla="*/ 21 w 21"/>
                <a:gd name="T3" fmla="*/ 7 h 11"/>
                <a:gd name="T4" fmla="*/ 11 w 21"/>
                <a:gd name="T5" fmla="*/ 1 h 11"/>
                <a:gd name="T6" fmla="*/ 0 w 21"/>
                <a:gd name="T7" fmla="*/ 4 h 11"/>
                <a:gd name="T8" fmla="*/ 9 w 21"/>
                <a:gd name="T9" fmla="*/ 1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1">
                  <a:moveTo>
                    <a:pt x="9" y="10"/>
                  </a:moveTo>
                  <a:cubicBezTo>
                    <a:pt x="15" y="11"/>
                    <a:pt x="21" y="7"/>
                    <a:pt x="21" y="7"/>
                  </a:cubicBezTo>
                  <a:cubicBezTo>
                    <a:pt x="21" y="7"/>
                    <a:pt x="17" y="2"/>
                    <a:pt x="11" y="1"/>
                  </a:cubicBezTo>
                  <a:cubicBezTo>
                    <a:pt x="5" y="0"/>
                    <a:pt x="0" y="4"/>
                    <a:pt x="0" y="4"/>
                  </a:cubicBezTo>
                  <a:cubicBezTo>
                    <a:pt x="0" y="4"/>
                    <a:pt x="4" y="9"/>
                    <a:pt x="9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4" name="出自【趣你的PPT】(微信:qunideppt)：最优质的PPT资源库"/>
            <p:cNvSpPr/>
            <p:nvPr/>
          </p:nvSpPr>
          <p:spPr bwMode="auto">
            <a:xfrm>
              <a:off x="4852941" y="1420324"/>
              <a:ext cx="27816" cy="47287"/>
            </a:xfrm>
            <a:custGeom>
              <a:avLst/>
              <a:gdLst>
                <a:gd name="T0" fmla="*/ 14 w 16"/>
                <a:gd name="T1" fmla="*/ 13 h 28"/>
                <a:gd name="T2" fmla="*/ 5 w 16"/>
                <a:gd name="T3" fmla="*/ 0 h 28"/>
                <a:gd name="T4" fmla="*/ 2 w 16"/>
                <a:gd name="T5" fmla="*/ 16 h 28"/>
                <a:gd name="T6" fmla="*/ 11 w 16"/>
                <a:gd name="T7" fmla="*/ 28 h 28"/>
                <a:gd name="T8" fmla="*/ 14 w 16"/>
                <a:gd name="T9" fmla="*/ 13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28">
                  <a:moveTo>
                    <a:pt x="14" y="13"/>
                  </a:moveTo>
                  <a:cubicBezTo>
                    <a:pt x="13" y="5"/>
                    <a:pt x="5" y="0"/>
                    <a:pt x="5" y="0"/>
                  </a:cubicBezTo>
                  <a:cubicBezTo>
                    <a:pt x="5" y="0"/>
                    <a:pt x="0" y="8"/>
                    <a:pt x="2" y="16"/>
                  </a:cubicBezTo>
                  <a:cubicBezTo>
                    <a:pt x="3" y="23"/>
                    <a:pt x="11" y="28"/>
                    <a:pt x="11" y="28"/>
                  </a:cubicBezTo>
                  <a:cubicBezTo>
                    <a:pt x="11" y="28"/>
                    <a:pt x="16" y="21"/>
                    <a:pt x="14" y="1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5" name="出自【趣你的PPT】(微信:qunideppt)：最优质的PPT资源库"/>
            <p:cNvSpPr/>
            <p:nvPr/>
          </p:nvSpPr>
          <p:spPr bwMode="auto">
            <a:xfrm>
              <a:off x="4841814" y="1464830"/>
              <a:ext cx="29207" cy="18081"/>
            </a:xfrm>
            <a:custGeom>
              <a:avLst/>
              <a:gdLst>
                <a:gd name="T0" fmla="*/ 0 w 17"/>
                <a:gd name="T1" fmla="*/ 2 h 11"/>
                <a:gd name="T2" fmla="*/ 7 w 17"/>
                <a:gd name="T3" fmla="*/ 10 h 11"/>
                <a:gd name="T4" fmla="*/ 17 w 17"/>
                <a:gd name="T5" fmla="*/ 9 h 11"/>
                <a:gd name="T6" fmla="*/ 10 w 17"/>
                <a:gd name="T7" fmla="*/ 2 h 11"/>
                <a:gd name="T8" fmla="*/ 0 w 17"/>
                <a:gd name="T9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1">
                  <a:moveTo>
                    <a:pt x="0" y="2"/>
                  </a:moveTo>
                  <a:cubicBezTo>
                    <a:pt x="0" y="2"/>
                    <a:pt x="2" y="8"/>
                    <a:pt x="7" y="10"/>
                  </a:cubicBezTo>
                  <a:cubicBezTo>
                    <a:pt x="12" y="11"/>
                    <a:pt x="17" y="9"/>
                    <a:pt x="17" y="9"/>
                  </a:cubicBezTo>
                  <a:cubicBezTo>
                    <a:pt x="17" y="9"/>
                    <a:pt x="15" y="4"/>
                    <a:pt x="10" y="2"/>
                  </a:cubicBezTo>
                  <a:cubicBezTo>
                    <a:pt x="5" y="0"/>
                    <a:pt x="0" y="2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6" name="出自【趣你的PPT】(微信:qunideppt)：最优质的PPT资源库"/>
            <p:cNvSpPr/>
            <p:nvPr/>
          </p:nvSpPr>
          <p:spPr bwMode="auto">
            <a:xfrm>
              <a:off x="3674932" y="1370256"/>
              <a:ext cx="68150" cy="50069"/>
            </a:xfrm>
            <a:custGeom>
              <a:avLst/>
              <a:gdLst>
                <a:gd name="T0" fmla="*/ 24 w 40"/>
                <a:gd name="T1" fmla="*/ 24 h 29"/>
                <a:gd name="T2" fmla="*/ 40 w 40"/>
                <a:gd name="T3" fmla="*/ 6 h 29"/>
                <a:gd name="T4" fmla="*/ 16 w 40"/>
                <a:gd name="T5" fmla="*/ 5 h 29"/>
                <a:gd name="T6" fmla="*/ 0 w 40"/>
                <a:gd name="T7" fmla="*/ 23 h 29"/>
                <a:gd name="T8" fmla="*/ 24 w 40"/>
                <a:gd name="T9" fmla="*/ 2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29">
                  <a:moveTo>
                    <a:pt x="24" y="24"/>
                  </a:moveTo>
                  <a:cubicBezTo>
                    <a:pt x="35" y="19"/>
                    <a:pt x="40" y="6"/>
                    <a:pt x="40" y="6"/>
                  </a:cubicBezTo>
                  <a:cubicBezTo>
                    <a:pt x="40" y="6"/>
                    <a:pt x="27" y="0"/>
                    <a:pt x="16" y="5"/>
                  </a:cubicBezTo>
                  <a:cubicBezTo>
                    <a:pt x="5" y="10"/>
                    <a:pt x="0" y="23"/>
                    <a:pt x="0" y="23"/>
                  </a:cubicBezTo>
                  <a:cubicBezTo>
                    <a:pt x="0" y="23"/>
                    <a:pt x="13" y="29"/>
                    <a:pt x="24" y="2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7" name="出自【趣你的PPT】(微信:qunideppt)：最优质的PPT资源库"/>
            <p:cNvSpPr/>
            <p:nvPr/>
          </p:nvSpPr>
          <p:spPr bwMode="auto">
            <a:xfrm>
              <a:off x="3659633" y="1420324"/>
              <a:ext cx="48678" cy="37552"/>
            </a:xfrm>
            <a:custGeom>
              <a:avLst/>
              <a:gdLst>
                <a:gd name="T0" fmla="*/ 18 w 29"/>
                <a:gd name="T1" fmla="*/ 4 h 22"/>
                <a:gd name="T2" fmla="*/ 0 w 29"/>
                <a:gd name="T3" fmla="*/ 2 h 22"/>
                <a:gd name="T4" fmla="*/ 10 w 29"/>
                <a:gd name="T5" fmla="*/ 18 h 22"/>
                <a:gd name="T6" fmla="*/ 29 w 29"/>
                <a:gd name="T7" fmla="*/ 20 h 22"/>
                <a:gd name="T8" fmla="*/ 18 w 29"/>
                <a:gd name="T9" fmla="*/ 4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22">
                  <a:moveTo>
                    <a:pt x="18" y="4"/>
                  </a:moveTo>
                  <a:cubicBezTo>
                    <a:pt x="10" y="0"/>
                    <a:pt x="0" y="2"/>
                    <a:pt x="0" y="2"/>
                  </a:cubicBezTo>
                  <a:cubicBezTo>
                    <a:pt x="0" y="2"/>
                    <a:pt x="2" y="13"/>
                    <a:pt x="10" y="18"/>
                  </a:cubicBezTo>
                  <a:cubicBezTo>
                    <a:pt x="18" y="22"/>
                    <a:pt x="29" y="20"/>
                    <a:pt x="29" y="20"/>
                  </a:cubicBezTo>
                  <a:cubicBezTo>
                    <a:pt x="29" y="20"/>
                    <a:pt x="26" y="9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8" name="出自【趣你的PPT】(微信:qunideppt)：最优质的PPT资源库"/>
            <p:cNvSpPr/>
            <p:nvPr/>
          </p:nvSpPr>
          <p:spPr bwMode="auto">
            <a:xfrm>
              <a:off x="3640162" y="1331313"/>
              <a:ext cx="41724" cy="76495"/>
            </a:xfrm>
            <a:custGeom>
              <a:avLst/>
              <a:gdLst>
                <a:gd name="T0" fmla="*/ 22 w 24"/>
                <a:gd name="T1" fmla="*/ 24 h 45"/>
                <a:gd name="T2" fmla="*/ 15 w 24"/>
                <a:gd name="T3" fmla="*/ 0 h 45"/>
                <a:gd name="T4" fmla="*/ 1 w 24"/>
                <a:gd name="T5" fmla="*/ 21 h 45"/>
                <a:gd name="T6" fmla="*/ 8 w 24"/>
                <a:gd name="T7" fmla="*/ 45 h 45"/>
                <a:gd name="T8" fmla="*/ 22 w 24"/>
                <a:gd name="T9" fmla="*/ 24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5">
                  <a:moveTo>
                    <a:pt x="22" y="24"/>
                  </a:moveTo>
                  <a:cubicBezTo>
                    <a:pt x="24" y="11"/>
                    <a:pt x="15" y="0"/>
                    <a:pt x="15" y="0"/>
                  </a:cubicBezTo>
                  <a:cubicBezTo>
                    <a:pt x="15" y="0"/>
                    <a:pt x="3" y="8"/>
                    <a:pt x="1" y="21"/>
                  </a:cubicBezTo>
                  <a:cubicBezTo>
                    <a:pt x="0" y="33"/>
                    <a:pt x="8" y="45"/>
                    <a:pt x="8" y="45"/>
                  </a:cubicBezTo>
                  <a:cubicBezTo>
                    <a:pt x="8" y="45"/>
                    <a:pt x="20" y="36"/>
                    <a:pt x="22" y="2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9" name="出自【趣你的PPT】(微信:qunideppt)：最优质的PPT资源库"/>
            <p:cNvSpPr/>
            <p:nvPr/>
          </p:nvSpPr>
          <p:spPr bwMode="auto">
            <a:xfrm>
              <a:off x="3608173" y="1389727"/>
              <a:ext cx="37552" cy="36161"/>
            </a:xfrm>
            <a:custGeom>
              <a:avLst/>
              <a:gdLst>
                <a:gd name="T0" fmla="*/ 22 w 22"/>
                <a:gd name="T1" fmla="*/ 20 h 21"/>
                <a:gd name="T2" fmla="*/ 15 w 22"/>
                <a:gd name="T3" fmla="*/ 5 h 21"/>
                <a:gd name="T4" fmla="*/ 0 w 22"/>
                <a:gd name="T5" fmla="*/ 0 h 21"/>
                <a:gd name="T6" fmla="*/ 7 w 22"/>
                <a:gd name="T7" fmla="*/ 15 h 21"/>
                <a:gd name="T8" fmla="*/ 22 w 22"/>
                <a:gd name="T9" fmla="*/ 2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1">
                  <a:moveTo>
                    <a:pt x="22" y="20"/>
                  </a:moveTo>
                  <a:cubicBezTo>
                    <a:pt x="22" y="20"/>
                    <a:pt x="22" y="11"/>
                    <a:pt x="15" y="5"/>
                  </a:cubicBezTo>
                  <a:cubicBezTo>
                    <a:pt x="9" y="0"/>
                    <a:pt x="0" y="0"/>
                    <a:pt x="0" y="0"/>
                  </a:cubicBezTo>
                  <a:cubicBezTo>
                    <a:pt x="0" y="0"/>
                    <a:pt x="0" y="10"/>
                    <a:pt x="7" y="15"/>
                  </a:cubicBezTo>
                  <a:cubicBezTo>
                    <a:pt x="13" y="21"/>
                    <a:pt x="22" y="20"/>
                    <a:pt x="22" y="2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20" name="出自【趣你的PPT】(微信:qunideppt)：最优质的PPT资源库"/>
            <p:cNvSpPr/>
            <p:nvPr/>
          </p:nvSpPr>
          <p:spPr bwMode="auto">
            <a:xfrm>
              <a:off x="4941952" y="1322968"/>
              <a:ext cx="59805" cy="36161"/>
            </a:xfrm>
            <a:custGeom>
              <a:avLst/>
              <a:gdLst>
                <a:gd name="T0" fmla="*/ 0 w 35"/>
                <a:gd name="T1" fmla="*/ 6 h 21"/>
                <a:gd name="T2" fmla="*/ 16 w 35"/>
                <a:gd name="T3" fmla="*/ 19 h 21"/>
                <a:gd name="T4" fmla="*/ 35 w 35"/>
                <a:gd name="T5" fmla="*/ 15 h 21"/>
                <a:gd name="T6" fmla="*/ 20 w 35"/>
                <a:gd name="T7" fmla="*/ 3 h 21"/>
                <a:gd name="T8" fmla="*/ 0 w 35"/>
                <a:gd name="T9" fmla="*/ 6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1">
                  <a:moveTo>
                    <a:pt x="0" y="6"/>
                  </a:moveTo>
                  <a:cubicBezTo>
                    <a:pt x="0" y="6"/>
                    <a:pt x="6" y="16"/>
                    <a:pt x="16" y="19"/>
                  </a:cubicBezTo>
                  <a:cubicBezTo>
                    <a:pt x="25" y="21"/>
                    <a:pt x="35" y="15"/>
                    <a:pt x="35" y="15"/>
                  </a:cubicBezTo>
                  <a:cubicBezTo>
                    <a:pt x="35" y="15"/>
                    <a:pt x="30" y="5"/>
                    <a:pt x="20" y="3"/>
                  </a:cubicBezTo>
                  <a:cubicBezTo>
                    <a:pt x="10" y="0"/>
                    <a:pt x="0" y="6"/>
                    <a:pt x="0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21" name="出自【趣你的PPT】(微信:qunideppt)：最优质的PPT资源库"/>
            <p:cNvSpPr/>
            <p:nvPr/>
          </p:nvSpPr>
          <p:spPr bwMode="auto">
            <a:xfrm>
              <a:off x="4919699" y="1335486"/>
              <a:ext cx="29207" cy="41724"/>
            </a:xfrm>
            <a:custGeom>
              <a:avLst/>
              <a:gdLst>
                <a:gd name="T0" fmla="*/ 2 w 17"/>
                <a:gd name="T1" fmla="*/ 15 h 25"/>
                <a:gd name="T2" fmla="*/ 13 w 17"/>
                <a:gd name="T3" fmla="*/ 25 h 25"/>
                <a:gd name="T4" fmla="*/ 14 w 17"/>
                <a:gd name="T5" fmla="*/ 10 h 25"/>
                <a:gd name="T6" fmla="*/ 3 w 17"/>
                <a:gd name="T7" fmla="*/ 0 h 25"/>
                <a:gd name="T8" fmla="*/ 2 w 17"/>
                <a:gd name="T9" fmla="*/ 1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25">
                  <a:moveTo>
                    <a:pt x="2" y="15"/>
                  </a:moveTo>
                  <a:cubicBezTo>
                    <a:pt x="5" y="22"/>
                    <a:pt x="13" y="25"/>
                    <a:pt x="13" y="25"/>
                  </a:cubicBezTo>
                  <a:cubicBezTo>
                    <a:pt x="13" y="25"/>
                    <a:pt x="17" y="17"/>
                    <a:pt x="14" y="10"/>
                  </a:cubicBezTo>
                  <a:cubicBezTo>
                    <a:pt x="11" y="3"/>
                    <a:pt x="3" y="0"/>
                    <a:pt x="3" y="0"/>
                  </a:cubicBezTo>
                  <a:cubicBezTo>
                    <a:pt x="3" y="0"/>
                    <a:pt x="0" y="8"/>
                    <a:pt x="2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22" name="出自【趣你的PPT】(微信:qunideppt)：最优质的PPT资源库"/>
            <p:cNvSpPr/>
            <p:nvPr/>
          </p:nvSpPr>
          <p:spPr bwMode="auto">
            <a:xfrm>
              <a:off x="4932216" y="1277072"/>
              <a:ext cx="45897" cy="45897"/>
            </a:xfrm>
            <a:custGeom>
              <a:avLst/>
              <a:gdLst>
                <a:gd name="T0" fmla="*/ 19 w 27"/>
                <a:gd name="T1" fmla="*/ 20 h 27"/>
                <a:gd name="T2" fmla="*/ 27 w 27"/>
                <a:gd name="T3" fmla="*/ 1 h 27"/>
                <a:gd name="T4" fmla="*/ 8 w 27"/>
                <a:gd name="T5" fmla="*/ 7 h 27"/>
                <a:gd name="T6" fmla="*/ 0 w 27"/>
                <a:gd name="T7" fmla="*/ 26 h 27"/>
                <a:gd name="T8" fmla="*/ 19 w 27"/>
                <a:gd name="T9" fmla="*/ 2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7">
                  <a:moveTo>
                    <a:pt x="19" y="20"/>
                  </a:moveTo>
                  <a:cubicBezTo>
                    <a:pt x="26" y="13"/>
                    <a:pt x="27" y="1"/>
                    <a:pt x="27" y="1"/>
                  </a:cubicBezTo>
                  <a:cubicBezTo>
                    <a:pt x="27" y="1"/>
                    <a:pt x="15" y="0"/>
                    <a:pt x="8" y="7"/>
                  </a:cubicBezTo>
                  <a:cubicBezTo>
                    <a:pt x="0" y="14"/>
                    <a:pt x="0" y="26"/>
                    <a:pt x="0" y="26"/>
                  </a:cubicBezTo>
                  <a:cubicBezTo>
                    <a:pt x="0" y="26"/>
                    <a:pt x="11" y="27"/>
                    <a:pt x="19" y="2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23" name="出自【趣你的PPT】(微信:qunideppt)：最优质的PPT资源库"/>
            <p:cNvSpPr/>
            <p:nvPr/>
          </p:nvSpPr>
          <p:spPr bwMode="auto">
            <a:xfrm>
              <a:off x="4903010" y="1286807"/>
              <a:ext cx="22253" cy="40334"/>
            </a:xfrm>
            <a:custGeom>
              <a:avLst/>
              <a:gdLst>
                <a:gd name="T0" fmla="*/ 9 w 13"/>
                <a:gd name="T1" fmla="*/ 23 h 23"/>
                <a:gd name="T2" fmla="*/ 12 w 13"/>
                <a:gd name="T3" fmla="*/ 11 h 23"/>
                <a:gd name="T4" fmla="*/ 5 w 13"/>
                <a:gd name="T5" fmla="*/ 0 h 23"/>
                <a:gd name="T6" fmla="*/ 1 w 13"/>
                <a:gd name="T7" fmla="*/ 12 h 23"/>
                <a:gd name="T8" fmla="*/ 9 w 13"/>
                <a:gd name="T9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23">
                  <a:moveTo>
                    <a:pt x="9" y="23"/>
                  </a:moveTo>
                  <a:cubicBezTo>
                    <a:pt x="9" y="23"/>
                    <a:pt x="13" y="17"/>
                    <a:pt x="12" y="11"/>
                  </a:cubicBezTo>
                  <a:cubicBezTo>
                    <a:pt x="11" y="4"/>
                    <a:pt x="5" y="0"/>
                    <a:pt x="5" y="0"/>
                  </a:cubicBezTo>
                  <a:cubicBezTo>
                    <a:pt x="5" y="0"/>
                    <a:pt x="0" y="6"/>
                    <a:pt x="1" y="12"/>
                  </a:cubicBezTo>
                  <a:cubicBezTo>
                    <a:pt x="2" y="19"/>
                    <a:pt x="9" y="23"/>
                    <a:pt x="9" y="2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24" name="出自【趣你的PPT】(微信:qunideppt)：最优质的PPT资源库"/>
            <p:cNvSpPr/>
            <p:nvPr/>
          </p:nvSpPr>
          <p:spPr bwMode="auto">
            <a:xfrm>
              <a:off x="5153354" y="1640071"/>
              <a:ext cx="15299" cy="29207"/>
            </a:xfrm>
            <a:custGeom>
              <a:avLst/>
              <a:gdLst>
                <a:gd name="T0" fmla="*/ 5 w 9"/>
                <a:gd name="T1" fmla="*/ 17 h 17"/>
                <a:gd name="T2" fmla="*/ 8 w 9"/>
                <a:gd name="T3" fmla="*/ 8 h 17"/>
                <a:gd name="T4" fmla="*/ 3 w 9"/>
                <a:gd name="T5" fmla="*/ 0 h 17"/>
                <a:gd name="T6" fmla="*/ 1 w 9"/>
                <a:gd name="T7" fmla="*/ 9 h 17"/>
                <a:gd name="T8" fmla="*/ 5 w 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7">
                  <a:moveTo>
                    <a:pt x="5" y="17"/>
                  </a:moveTo>
                  <a:cubicBezTo>
                    <a:pt x="5" y="17"/>
                    <a:pt x="9" y="13"/>
                    <a:pt x="8" y="8"/>
                  </a:cubicBezTo>
                  <a:cubicBezTo>
                    <a:pt x="8" y="3"/>
                    <a:pt x="3" y="0"/>
                    <a:pt x="3" y="0"/>
                  </a:cubicBezTo>
                  <a:cubicBezTo>
                    <a:pt x="3" y="0"/>
                    <a:pt x="0" y="4"/>
                    <a:pt x="1" y="9"/>
                  </a:cubicBezTo>
                  <a:cubicBezTo>
                    <a:pt x="1" y="14"/>
                    <a:pt x="5" y="17"/>
                    <a:pt x="5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25" name="出自【趣你的PPT】(微信:qunideppt)：最优质的PPT资源库"/>
            <p:cNvSpPr/>
            <p:nvPr/>
          </p:nvSpPr>
          <p:spPr bwMode="auto">
            <a:xfrm>
              <a:off x="5165871" y="1660934"/>
              <a:ext cx="16690" cy="16690"/>
            </a:xfrm>
            <a:custGeom>
              <a:avLst/>
              <a:gdLst>
                <a:gd name="T0" fmla="*/ 7 w 10"/>
                <a:gd name="T1" fmla="*/ 7 h 10"/>
                <a:gd name="T2" fmla="*/ 10 w 10"/>
                <a:gd name="T3" fmla="*/ 1 h 10"/>
                <a:gd name="T4" fmla="*/ 3 w 10"/>
                <a:gd name="T5" fmla="*/ 3 h 10"/>
                <a:gd name="T6" fmla="*/ 0 w 10"/>
                <a:gd name="T7" fmla="*/ 9 h 10"/>
                <a:gd name="T8" fmla="*/ 7 w 10"/>
                <a:gd name="T9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0">
                  <a:moveTo>
                    <a:pt x="7" y="7"/>
                  </a:moveTo>
                  <a:cubicBezTo>
                    <a:pt x="10" y="5"/>
                    <a:pt x="10" y="1"/>
                    <a:pt x="10" y="1"/>
                  </a:cubicBezTo>
                  <a:cubicBezTo>
                    <a:pt x="10" y="1"/>
                    <a:pt x="6" y="0"/>
                    <a:pt x="3" y="3"/>
                  </a:cubicBezTo>
                  <a:cubicBezTo>
                    <a:pt x="1" y="5"/>
                    <a:pt x="0" y="9"/>
                    <a:pt x="0" y="9"/>
                  </a:cubicBezTo>
                  <a:cubicBezTo>
                    <a:pt x="0" y="9"/>
                    <a:pt x="5" y="10"/>
                    <a:pt x="7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26" name="出自【趣你的PPT】(微信:qunideppt)：最优质的PPT资源库"/>
            <p:cNvSpPr/>
            <p:nvPr/>
          </p:nvSpPr>
          <p:spPr bwMode="auto">
            <a:xfrm>
              <a:off x="5133883" y="1660934"/>
              <a:ext cx="25034" cy="18081"/>
            </a:xfrm>
            <a:custGeom>
              <a:avLst/>
              <a:gdLst>
                <a:gd name="T0" fmla="*/ 0 w 15"/>
                <a:gd name="T1" fmla="*/ 2 h 11"/>
                <a:gd name="T2" fmla="*/ 6 w 15"/>
                <a:gd name="T3" fmla="*/ 9 h 11"/>
                <a:gd name="T4" fmla="*/ 15 w 15"/>
                <a:gd name="T5" fmla="*/ 9 h 11"/>
                <a:gd name="T6" fmla="*/ 9 w 15"/>
                <a:gd name="T7" fmla="*/ 2 h 11"/>
                <a:gd name="T8" fmla="*/ 0 w 15"/>
                <a:gd name="T9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1">
                  <a:moveTo>
                    <a:pt x="0" y="2"/>
                  </a:moveTo>
                  <a:cubicBezTo>
                    <a:pt x="0" y="2"/>
                    <a:pt x="1" y="7"/>
                    <a:pt x="6" y="9"/>
                  </a:cubicBezTo>
                  <a:cubicBezTo>
                    <a:pt x="10" y="11"/>
                    <a:pt x="15" y="9"/>
                    <a:pt x="15" y="9"/>
                  </a:cubicBezTo>
                  <a:cubicBezTo>
                    <a:pt x="15" y="9"/>
                    <a:pt x="14" y="4"/>
                    <a:pt x="9" y="2"/>
                  </a:cubicBezTo>
                  <a:cubicBezTo>
                    <a:pt x="5" y="0"/>
                    <a:pt x="0" y="2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27" name="出自【趣你的PPT】(微信:qunideppt)：最优质的PPT资源库"/>
            <p:cNvSpPr/>
            <p:nvPr/>
          </p:nvSpPr>
          <p:spPr bwMode="auto">
            <a:xfrm>
              <a:off x="5149181" y="1679014"/>
              <a:ext cx="15299" cy="13908"/>
            </a:xfrm>
            <a:custGeom>
              <a:avLst/>
              <a:gdLst>
                <a:gd name="T0" fmla="*/ 3 w 9"/>
                <a:gd name="T1" fmla="*/ 2 h 8"/>
                <a:gd name="T2" fmla="*/ 0 w 9"/>
                <a:gd name="T3" fmla="*/ 7 h 8"/>
                <a:gd name="T4" fmla="*/ 6 w 9"/>
                <a:gd name="T5" fmla="*/ 6 h 8"/>
                <a:gd name="T6" fmla="*/ 9 w 9"/>
                <a:gd name="T7" fmla="*/ 1 h 8"/>
                <a:gd name="T8" fmla="*/ 3 w 9"/>
                <a:gd name="T9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8">
                  <a:moveTo>
                    <a:pt x="3" y="2"/>
                  </a:moveTo>
                  <a:cubicBezTo>
                    <a:pt x="0" y="4"/>
                    <a:pt x="0" y="7"/>
                    <a:pt x="0" y="7"/>
                  </a:cubicBezTo>
                  <a:cubicBezTo>
                    <a:pt x="0" y="7"/>
                    <a:pt x="3" y="8"/>
                    <a:pt x="6" y="6"/>
                  </a:cubicBezTo>
                  <a:cubicBezTo>
                    <a:pt x="9" y="5"/>
                    <a:pt x="9" y="1"/>
                    <a:pt x="9" y="1"/>
                  </a:cubicBezTo>
                  <a:cubicBezTo>
                    <a:pt x="9" y="1"/>
                    <a:pt x="6" y="0"/>
                    <a:pt x="3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28" name="出自【趣你的PPT】(微信:qunideppt)：最优质的PPT资源库"/>
            <p:cNvSpPr/>
            <p:nvPr/>
          </p:nvSpPr>
          <p:spPr bwMode="auto">
            <a:xfrm>
              <a:off x="3350875" y="2530184"/>
              <a:ext cx="33379" cy="65368"/>
            </a:xfrm>
            <a:custGeom>
              <a:avLst/>
              <a:gdLst>
                <a:gd name="T0" fmla="*/ 8 w 20"/>
                <a:gd name="T1" fmla="*/ 0 h 38"/>
                <a:gd name="T2" fmla="*/ 1 w 20"/>
                <a:gd name="T3" fmla="*/ 20 h 38"/>
                <a:gd name="T4" fmla="*/ 12 w 20"/>
                <a:gd name="T5" fmla="*/ 38 h 38"/>
                <a:gd name="T6" fmla="*/ 19 w 20"/>
                <a:gd name="T7" fmla="*/ 18 h 38"/>
                <a:gd name="T8" fmla="*/ 8 w 20"/>
                <a:gd name="T9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38">
                  <a:moveTo>
                    <a:pt x="8" y="0"/>
                  </a:moveTo>
                  <a:cubicBezTo>
                    <a:pt x="8" y="0"/>
                    <a:pt x="0" y="10"/>
                    <a:pt x="1" y="20"/>
                  </a:cubicBezTo>
                  <a:cubicBezTo>
                    <a:pt x="3" y="31"/>
                    <a:pt x="12" y="38"/>
                    <a:pt x="12" y="38"/>
                  </a:cubicBezTo>
                  <a:cubicBezTo>
                    <a:pt x="12" y="38"/>
                    <a:pt x="20" y="29"/>
                    <a:pt x="19" y="18"/>
                  </a:cubicBezTo>
                  <a:cubicBezTo>
                    <a:pt x="18" y="8"/>
                    <a:pt x="8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29" name="出自【趣你的PPT】(微信:qunideppt)：最优质的PPT资源库"/>
            <p:cNvSpPr/>
            <p:nvPr/>
          </p:nvSpPr>
          <p:spPr bwMode="auto">
            <a:xfrm>
              <a:off x="3380082" y="2577471"/>
              <a:ext cx="34770" cy="34770"/>
            </a:xfrm>
            <a:custGeom>
              <a:avLst/>
              <a:gdLst>
                <a:gd name="T0" fmla="*/ 15 w 21"/>
                <a:gd name="T1" fmla="*/ 15 h 20"/>
                <a:gd name="T2" fmla="*/ 21 w 21"/>
                <a:gd name="T3" fmla="*/ 0 h 20"/>
                <a:gd name="T4" fmla="*/ 6 w 21"/>
                <a:gd name="T5" fmla="*/ 5 h 20"/>
                <a:gd name="T6" fmla="*/ 0 w 21"/>
                <a:gd name="T7" fmla="*/ 20 h 20"/>
                <a:gd name="T8" fmla="*/ 15 w 21"/>
                <a:gd name="T9" fmla="*/ 1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20">
                  <a:moveTo>
                    <a:pt x="15" y="15"/>
                  </a:moveTo>
                  <a:cubicBezTo>
                    <a:pt x="21" y="9"/>
                    <a:pt x="21" y="0"/>
                    <a:pt x="21" y="0"/>
                  </a:cubicBezTo>
                  <a:cubicBezTo>
                    <a:pt x="21" y="0"/>
                    <a:pt x="12" y="0"/>
                    <a:pt x="6" y="5"/>
                  </a:cubicBezTo>
                  <a:cubicBezTo>
                    <a:pt x="0" y="10"/>
                    <a:pt x="0" y="20"/>
                    <a:pt x="0" y="20"/>
                  </a:cubicBezTo>
                  <a:cubicBezTo>
                    <a:pt x="0" y="20"/>
                    <a:pt x="9" y="20"/>
                    <a:pt x="15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30" name="出自【趣你的PPT】(微信:qunideppt)：最优质的PPT资源库"/>
            <p:cNvSpPr/>
            <p:nvPr/>
          </p:nvSpPr>
          <p:spPr bwMode="auto">
            <a:xfrm>
              <a:off x="3304978" y="2574690"/>
              <a:ext cx="59805" cy="44506"/>
            </a:xfrm>
            <a:custGeom>
              <a:avLst/>
              <a:gdLst>
                <a:gd name="T0" fmla="*/ 21 w 35"/>
                <a:gd name="T1" fmla="*/ 5 h 26"/>
                <a:gd name="T2" fmla="*/ 0 w 35"/>
                <a:gd name="T3" fmla="*/ 4 h 26"/>
                <a:gd name="T4" fmla="*/ 13 w 35"/>
                <a:gd name="T5" fmla="*/ 21 h 26"/>
                <a:gd name="T6" fmla="*/ 35 w 35"/>
                <a:gd name="T7" fmla="*/ 21 h 26"/>
                <a:gd name="T8" fmla="*/ 21 w 35"/>
                <a:gd name="T9" fmla="*/ 5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6">
                  <a:moveTo>
                    <a:pt x="21" y="5"/>
                  </a:moveTo>
                  <a:cubicBezTo>
                    <a:pt x="11" y="0"/>
                    <a:pt x="0" y="4"/>
                    <a:pt x="0" y="4"/>
                  </a:cubicBezTo>
                  <a:cubicBezTo>
                    <a:pt x="0" y="4"/>
                    <a:pt x="4" y="16"/>
                    <a:pt x="13" y="21"/>
                  </a:cubicBezTo>
                  <a:cubicBezTo>
                    <a:pt x="23" y="26"/>
                    <a:pt x="35" y="21"/>
                    <a:pt x="35" y="21"/>
                  </a:cubicBezTo>
                  <a:cubicBezTo>
                    <a:pt x="35" y="21"/>
                    <a:pt x="31" y="10"/>
                    <a:pt x="21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31" name="出自【趣你的PPT】(微信:qunideppt)：最优质的PPT资源库"/>
            <p:cNvSpPr/>
            <p:nvPr/>
          </p:nvSpPr>
          <p:spPr bwMode="auto">
            <a:xfrm>
              <a:off x="3336967" y="2619195"/>
              <a:ext cx="37552" cy="29207"/>
            </a:xfrm>
            <a:custGeom>
              <a:avLst/>
              <a:gdLst>
                <a:gd name="T0" fmla="*/ 8 w 22"/>
                <a:gd name="T1" fmla="*/ 4 h 17"/>
                <a:gd name="T2" fmla="*/ 0 w 22"/>
                <a:gd name="T3" fmla="*/ 15 h 17"/>
                <a:gd name="T4" fmla="*/ 15 w 22"/>
                <a:gd name="T5" fmla="*/ 14 h 17"/>
                <a:gd name="T6" fmla="*/ 22 w 22"/>
                <a:gd name="T7" fmla="*/ 2 h 17"/>
                <a:gd name="T8" fmla="*/ 8 w 22"/>
                <a:gd name="T9" fmla="*/ 4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17">
                  <a:moveTo>
                    <a:pt x="8" y="4"/>
                  </a:moveTo>
                  <a:cubicBezTo>
                    <a:pt x="2" y="7"/>
                    <a:pt x="0" y="15"/>
                    <a:pt x="0" y="15"/>
                  </a:cubicBezTo>
                  <a:cubicBezTo>
                    <a:pt x="0" y="15"/>
                    <a:pt x="8" y="17"/>
                    <a:pt x="15" y="14"/>
                  </a:cubicBezTo>
                  <a:cubicBezTo>
                    <a:pt x="21" y="10"/>
                    <a:pt x="22" y="2"/>
                    <a:pt x="22" y="2"/>
                  </a:cubicBezTo>
                  <a:cubicBezTo>
                    <a:pt x="22" y="2"/>
                    <a:pt x="14" y="0"/>
                    <a:pt x="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32" name="出自【趣你的PPT】(微信:qunideppt)：最优质的PPT资源库"/>
            <p:cNvSpPr/>
            <p:nvPr/>
          </p:nvSpPr>
          <p:spPr bwMode="auto">
            <a:xfrm>
              <a:off x="2939198" y="1983600"/>
              <a:ext cx="40334" cy="23644"/>
            </a:xfrm>
            <a:custGeom>
              <a:avLst/>
              <a:gdLst>
                <a:gd name="T0" fmla="*/ 24 w 24"/>
                <a:gd name="T1" fmla="*/ 9 h 14"/>
                <a:gd name="T2" fmla="*/ 13 w 24"/>
                <a:gd name="T3" fmla="*/ 1 h 14"/>
                <a:gd name="T4" fmla="*/ 0 w 24"/>
                <a:gd name="T5" fmla="*/ 4 h 14"/>
                <a:gd name="T6" fmla="*/ 11 w 24"/>
                <a:gd name="T7" fmla="*/ 12 h 14"/>
                <a:gd name="T8" fmla="*/ 24 w 24"/>
                <a:gd name="T9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4">
                  <a:moveTo>
                    <a:pt x="24" y="9"/>
                  </a:moveTo>
                  <a:cubicBezTo>
                    <a:pt x="24" y="9"/>
                    <a:pt x="20" y="2"/>
                    <a:pt x="13" y="1"/>
                  </a:cubicBezTo>
                  <a:cubicBezTo>
                    <a:pt x="6" y="0"/>
                    <a:pt x="0" y="4"/>
                    <a:pt x="0" y="4"/>
                  </a:cubicBezTo>
                  <a:cubicBezTo>
                    <a:pt x="0" y="4"/>
                    <a:pt x="4" y="11"/>
                    <a:pt x="11" y="12"/>
                  </a:cubicBezTo>
                  <a:cubicBezTo>
                    <a:pt x="17" y="14"/>
                    <a:pt x="24" y="9"/>
                    <a:pt x="24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33" name="出自【趣你的PPT】(微信:qunideppt)：最优质的PPT资源库"/>
            <p:cNvSpPr/>
            <p:nvPr/>
          </p:nvSpPr>
          <p:spPr bwMode="auto">
            <a:xfrm>
              <a:off x="2975359" y="1966910"/>
              <a:ext cx="20862" cy="29207"/>
            </a:xfrm>
            <a:custGeom>
              <a:avLst/>
              <a:gdLst>
                <a:gd name="T0" fmla="*/ 2 w 12"/>
                <a:gd name="T1" fmla="*/ 10 h 17"/>
                <a:gd name="T2" fmla="*/ 10 w 12"/>
                <a:gd name="T3" fmla="*/ 17 h 17"/>
                <a:gd name="T4" fmla="*/ 10 w 12"/>
                <a:gd name="T5" fmla="*/ 7 h 17"/>
                <a:gd name="T6" fmla="*/ 2 w 12"/>
                <a:gd name="T7" fmla="*/ 0 h 17"/>
                <a:gd name="T8" fmla="*/ 2 w 12"/>
                <a:gd name="T9" fmla="*/ 1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7">
                  <a:moveTo>
                    <a:pt x="2" y="10"/>
                  </a:moveTo>
                  <a:cubicBezTo>
                    <a:pt x="4" y="15"/>
                    <a:pt x="10" y="17"/>
                    <a:pt x="10" y="17"/>
                  </a:cubicBezTo>
                  <a:cubicBezTo>
                    <a:pt x="10" y="17"/>
                    <a:pt x="12" y="12"/>
                    <a:pt x="10" y="7"/>
                  </a:cubicBezTo>
                  <a:cubicBezTo>
                    <a:pt x="8" y="2"/>
                    <a:pt x="2" y="0"/>
                    <a:pt x="2" y="0"/>
                  </a:cubicBezTo>
                  <a:cubicBezTo>
                    <a:pt x="2" y="0"/>
                    <a:pt x="0" y="6"/>
                    <a:pt x="2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34" name="出自【趣你的PPT】(微信:qunideppt)：最优质的PPT资源库"/>
            <p:cNvSpPr/>
            <p:nvPr/>
          </p:nvSpPr>
          <p:spPr bwMode="auto">
            <a:xfrm>
              <a:off x="5897432" y="2026714"/>
              <a:ext cx="30598" cy="26426"/>
            </a:xfrm>
            <a:custGeom>
              <a:avLst/>
              <a:gdLst>
                <a:gd name="T0" fmla="*/ 6 w 18"/>
                <a:gd name="T1" fmla="*/ 12 h 15"/>
                <a:gd name="T2" fmla="*/ 18 w 18"/>
                <a:gd name="T3" fmla="*/ 14 h 15"/>
                <a:gd name="T4" fmla="*/ 12 w 18"/>
                <a:gd name="T5" fmla="*/ 3 h 15"/>
                <a:gd name="T6" fmla="*/ 0 w 18"/>
                <a:gd name="T7" fmla="*/ 1 h 15"/>
                <a:gd name="T8" fmla="*/ 6 w 18"/>
                <a:gd name="T9" fmla="*/ 12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5">
                  <a:moveTo>
                    <a:pt x="6" y="12"/>
                  </a:moveTo>
                  <a:cubicBezTo>
                    <a:pt x="11" y="15"/>
                    <a:pt x="18" y="14"/>
                    <a:pt x="18" y="14"/>
                  </a:cubicBezTo>
                  <a:cubicBezTo>
                    <a:pt x="18" y="14"/>
                    <a:pt x="17" y="7"/>
                    <a:pt x="12" y="3"/>
                  </a:cubicBezTo>
                  <a:cubicBezTo>
                    <a:pt x="7" y="0"/>
                    <a:pt x="0" y="1"/>
                    <a:pt x="0" y="1"/>
                  </a:cubicBezTo>
                  <a:cubicBezTo>
                    <a:pt x="0" y="1"/>
                    <a:pt x="1" y="8"/>
                    <a:pt x="6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35" name="出自【趣你的PPT】(微信:qunideppt)：最优质的PPT资源库"/>
            <p:cNvSpPr/>
            <p:nvPr/>
          </p:nvSpPr>
          <p:spPr bwMode="auto">
            <a:xfrm>
              <a:off x="5880743" y="2025324"/>
              <a:ext cx="13908" cy="29207"/>
            </a:xfrm>
            <a:custGeom>
              <a:avLst/>
              <a:gdLst>
                <a:gd name="T0" fmla="*/ 8 w 8"/>
                <a:gd name="T1" fmla="*/ 9 h 17"/>
                <a:gd name="T2" fmla="*/ 4 w 8"/>
                <a:gd name="T3" fmla="*/ 0 h 17"/>
                <a:gd name="T4" fmla="*/ 0 w 8"/>
                <a:gd name="T5" fmla="*/ 9 h 17"/>
                <a:gd name="T6" fmla="*/ 4 w 8"/>
                <a:gd name="T7" fmla="*/ 17 h 17"/>
                <a:gd name="T8" fmla="*/ 8 w 8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7">
                  <a:moveTo>
                    <a:pt x="8" y="9"/>
                  </a:moveTo>
                  <a:cubicBezTo>
                    <a:pt x="8" y="4"/>
                    <a:pt x="4" y="0"/>
                    <a:pt x="4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4"/>
                    <a:pt x="4" y="17"/>
                    <a:pt x="4" y="17"/>
                  </a:cubicBezTo>
                  <a:cubicBezTo>
                    <a:pt x="4" y="17"/>
                    <a:pt x="8" y="13"/>
                    <a:pt x="8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36" name="出自【趣你的PPT】(微信:qunideppt)：最优质的PPT资源库"/>
            <p:cNvSpPr/>
            <p:nvPr/>
          </p:nvSpPr>
          <p:spPr bwMode="auto">
            <a:xfrm>
              <a:off x="5893260" y="2000289"/>
              <a:ext cx="34770" cy="23644"/>
            </a:xfrm>
            <a:custGeom>
              <a:avLst/>
              <a:gdLst>
                <a:gd name="T0" fmla="*/ 13 w 21"/>
                <a:gd name="T1" fmla="*/ 12 h 14"/>
                <a:gd name="T2" fmla="*/ 21 w 21"/>
                <a:gd name="T3" fmla="*/ 3 h 14"/>
                <a:gd name="T4" fmla="*/ 9 w 21"/>
                <a:gd name="T5" fmla="*/ 2 h 14"/>
                <a:gd name="T6" fmla="*/ 0 w 21"/>
                <a:gd name="T7" fmla="*/ 12 h 14"/>
                <a:gd name="T8" fmla="*/ 13 w 21"/>
                <a:gd name="T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4">
                  <a:moveTo>
                    <a:pt x="13" y="12"/>
                  </a:moveTo>
                  <a:cubicBezTo>
                    <a:pt x="19" y="10"/>
                    <a:pt x="21" y="3"/>
                    <a:pt x="21" y="3"/>
                  </a:cubicBezTo>
                  <a:cubicBezTo>
                    <a:pt x="21" y="3"/>
                    <a:pt x="15" y="0"/>
                    <a:pt x="9" y="2"/>
                  </a:cubicBezTo>
                  <a:cubicBezTo>
                    <a:pt x="3" y="5"/>
                    <a:pt x="0" y="12"/>
                    <a:pt x="0" y="12"/>
                  </a:cubicBezTo>
                  <a:cubicBezTo>
                    <a:pt x="0" y="12"/>
                    <a:pt x="7" y="14"/>
                    <a:pt x="13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37" name="出自【趣你的PPT】(微信:qunideppt)：最优质的PPT资源库"/>
            <p:cNvSpPr/>
            <p:nvPr/>
          </p:nvSpPr>
          <p:spPr bwMode="auto">
            <a:xfrm>
              <a:off x="5879352" y="1994726"/>
              <a:ext cx="13908" cy="26426"/>
            </a:xfrm>
            <a:custGeom>
              <a:avLst/>
              <a:gdLst>
                <a:gd name="T0" fmla="*/ 8 w 8"/>
                <a:gd name="T1" fmla="*/ 8 h 15"/>
                <a:gd name="T2" fmla="*/ 5 w 8"/>
                <a:gd name="T3" fmla="*/ 0 h 15"/>
                <a:gd name="T4" fmla="*/ 1 w 8"/>
                <a:gd name="T5" fmla="*/ 7 h 15"/>
                <a:gd name="T6" fmla="*/ 3 w 8"/>
                <a:gd name="T7" fmla="*/ 15 h 15"/>
                <a:gd name="T8" fmla="*/ 8 w 8"/>
                <a:gd name="T9" fmla="*/ 8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5">
                  <a:moveTo>
                    <a:pt x="8" y="8"/>
                  </a:moveTo>
                  <a:cubicBezTo>
                    <a:pt x="8" y="4"/>
                    <a:pt x="5" y="0"/>
                    <a:pt x="5" y="0"/>
                  </a:cubicBezTo>
                  <a:cubicBezTo>
                    <a:pt x="5" y="0"/>
                    <a:pt x="2" y="3"/>
                    <a:pt x="1" y="7"/>
                  </a:cubicBezTo>
                  <a:cubicBezTo>
                    <a:pt x="0" y="11"/>
                    <a:pt x="3" y="15"/>
                    <a:pt x="3" y="15"/>
                  </a:cubicBezTo>
                  <a:cubicBezTo>
                    <a:pt x="3" y="15"/>
                    <a:pt x="7" y="12"/>
                    <a:pt x="8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38" name="出自【趣你的PPT】(微信:qunideppt)：最优质的PPT资源库"/>
            <p:cNvSpPr/>
            <p:nvPr/>
          </p:nvSpPr>
          <p:spPr bwMode="auto">
            <a:xfrm>
              <a:off x="5594238" y="2733241"/>
              <a:ext cx="59805" cy="40334"/>
            </a:xfrm>
            <a:custGeom>
              <a:avLst/>
              <a:gdLst>
                <a:gd name="T0" fmla="*/ 14 w 35"/>
                <a:gd name="T1" fmla="*/ 20 h 24"/>
                <a:gd name="T2" fmla="*/ 35 w 35"/>
                <a:gd name="T3" fmla="*/ 19 h 24"/>
                <a:gd name="T4" fmla="*/ 21 w 35"/>
                <a:gd name="T5" fmla="*/ 4 h 24"/>
                <a:gd name="T6" fmla="*/ 0 w 35"/>
                <a:gd name="T7" fmla="*/ 5 h 24"/>
                <a:gd name="T8" fmla="*/ 14 w 35"/>
                <a:gd name="T9" fmla="*/ 2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4">
                  <a:moveTo>
                    <a:pt x="14" y="20"/>
                  </a:moveTo>
                  <a:cubicBezTo>
                    <a:pt x="24" y="24"/>
                    <a:pt x="35" y="19"/>
                    <a:pt x="35" y="19"/>
                  </a:cubicBezTo>
                  <a:cubicBezTo>
                    <a:pt x="35" y="19"/>
                    <a:pt x="30" y="8"/>
                    <a:pt x="21" y="4"/>
                  </a:cubicBezTo>
                  <a:cubicBezTo>
                    <a:pt x="11" y="0"/>
                    <a:pt x="0" y="5"/>
                    <a:pt x="0" y="5"/>
                  </a:cubicBezTo>
                  <a:cubicBezTo>
                    <a:pt x="0" y="5"/>
                    <a:pt x="5" y="16"/>
                    <a:pt x="14" y="2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39" name="出自【趣你的PPT】(微信:qunideppt)：最优质的PPT资源库"/>
            <p:cNvSpPr/>
            <p:nvPr/>
          </p:nvSpPr>
          <p:spPr bwMode="auto">
            <a:xfrm>
              <a:off x="5567813" y="2741586"/>
              <a:ext cx="29207" cy="47287"/>
            </a:xfrm>
            <a:custGeom>
              <a:avLst/>
              <a:gdLst>
                <a:gd name="T0" fmla="*/ 12 w 17"/>
                <a:gd name="T1" fmla="*/ 28 h 28"/>
                <a:gd name="T2" fmla="*/ 15 w 17"/>
                <a:gd name="T3" fmla="*/ 12 h 28"/>
                <a:gd name="T4" fmla="*/ 5 w 17"/>
                <a:gd name="T5" fmla="*/ 0 h 28"/>
                <a:gd name="T6" fmla="*/ 2 w 17"/>
                <a:gd name="T7" fmla="*/ 15 h 28"/>
                <a:gd name="T8" fmla="*/ 12 w 17"/>
                <a:gd name="T9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28">
                  <a:moveTo>
                    <a:pt x="12" y="28"/>
                  </a:moveTo>
                  <a:cubicBezTo>
                    <a:pt x="12" y="28"/>
                    <a:pt x="17" y="20"/>
                    <a:pt x="15" y="12"/>
                  </a:cubicBezTo>
                  <a:cubicBezTo>
                    <a:pt x="13" y="4"/>
                    <a:pt x="5" y="0"/>
                    <a:pt x="5" y="0"/>
                  </a:cubicBezTo>
                  <a:cubicBezTo>
                    <a:pt x="5" y="0"/>
                    <a:pt x="0" y="7"/>
                    <a:pt x="2" y="15"/>
                  </a:cubicBezTo>
                  <a:cubicBezTo>
                    <a:pt x="4" y="23"/>
                    <a:pt x="12" y="28"/>
                    <a:pt x="12" y="2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40" name="出自【趣你的PPT】(微信:qunideppt)：最优质的PPT资源库"/>
            <p:cNvSpPr/>
            <p:nvPr/>
          </p:nvSpPr>
          <p:spPr bwMode="auto">
            <a:xfrm>
              <a:off x="5583111" y="2687345"/>
              <a:ext cx="54242" cy="44506"/>
            </a:xfrm>
            <a:custGeom>
              <a:avLst/>
              <a:gdLst>
                <a:gd name="T0" fmla="*/ 31 w 31"/>
                <a:gd name="T1" fmla="*/ 2 h 26"/>
                <a:gd name="T2" fmla="*/ 11 w 31"/>
                <a:gd name="T3" fmla="*/ 6 h 26"/>
                <a:gd name="T4" fmla="*/ 0 w 31"/>
                <a:gd name="T5" fmla="*/ 24 h 26"/>
                <a:gd name="T6" fmla="*/ 21 w 31"/>
                <a:gd name="T7" fmla="*/ 20 h 26"/>
                <a:gd name="T8" fmla="*/ 31 w 31"/>
                <a:gd name="T9" fmla="*/ 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6">
                  <a:moveTo>
                    <a:pt x="31" y="2"/>
                  </a:moveTo>
                  <a:cubicBezTo>
                    <a:pt x="31" y="2"/>
                    <a:pt x="19" y="0"/>
                    <a:pt x="11" y="6"/>
                  </a:cubicBezTo>
                  <a:cubicBezTo>
                    <a:pt x="2" y="12"/>
                    <a:pt x="0" y="24"/>
                    <a:pt x="0" y="24"/>
                  </a:cubicBezTo>
                  <a:cubicBezTo>
                    <a:pt x="0" y="24"/>
                    <a:pt x="12" y="26"/>
                    <a:pt x="21" y="20"/>
                  </a:cubicBezTo>
                  <a:cubicBezTo>
                    <a:pt x="29" y="14"/>
                    <a:pt x="31" y="2"/>
                    <a:pt x="3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41" name="出自【趣你的PPT】(微信:qunideppt)：最优质的PPT资源库"/>
            <p:cNvSpPr/>
            <p:nvPr/>
          </p:nvSpPr>
          <p:spPr bwMode="auto">
            <a:xfrm>
              <a:off x="5558077" y="2690127"/>
              <a:ext cx="20862" cy="43115"/>
            </a:xfrm>
            <a:custGeom>
              <a:avLst/>
              <a:gdLst>
                <a:gd name="T0" fmla="*/ 5 w 12"/>
                <a:gd name="T1" fmla="*/ 0 h 25"/>
                <a:gd name="T2" fmla="*/ 0 w 12"/>
                <a:gd name="T3" fmla="*/ 13 h 25"/>
                <a:gd name="T4" fmla="*/ 6 w 12"/>
                <a:gd name="T5" fmla="*/ 25 h 25"/>
                <a:gd name="T6" fmla="*/ 12 w 12"/>
                <a:gd name="T7" fmla="*/ 12 h 25"/>
                <a:gd name="T8" fmla="*/ 5 w 12"/>
                <a:gd name="T9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25">
                  <a:moveTo>
                    <a:pt x="5" y="0"/>
                  </a:moveTo>
                  <a:cubicBezTo>
                    <a:pt x="5" y="0"/>
                    <a:pt x="0" y="6"/>
                    <a:pt x="0" y="13"/>
                  </a:cubicBezTo>
                  <a:cubicBezTo>
                    <a:pt x="0" y="19"/>
                    <a:pt x="6" y="25"/>
                    <a:pt x="6" y="25"/>
                  </a:cubicBezTo>
                  <a:cubicBezTo>
                    <a:pt x="6" y="25"/>
                    <a:pt x="12" y="19"/>
                    <a:pt x="12" y="12"/>
                  </a:cubicBezTo>
                  <a:cubicBezTo>
                    <a:pt x="11" y="5"/>
                    <a:pt x="5" y="0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42" name="出自【趣你的PPT】(微信:qunideppt)：最优质的PPT资源库"/>
            <p:cNvSpPr/>
            <p:nvPr/>
          </p:nvSpPr>
          <p:spPr bwMode="auto">
            <a:xfrm>
              <a:off x="4015678" y="1306279"/>
              <a:ext cx="38942" cy="61195"/>
            </a:xfrm>
            <a:custGeom>
              <a:avLst/>
              <a:gdLst>
                <a:gd name="T0" fmla="*/ 18 w 23"/>
                <a:gd name="T1" fmla="*/ 36 h 36"/>
                <a:gd name="T2" fmla="*/ 20 w 23"/>
                <a:gd name="T3" fmla="*/ 15 h 36"/>
                <a:gd name="T4" fmla="*/ 6 w 23"/>
                <a:gd name="T5" fmla="*/ 0 h 36"/>
                <a:gd name="T6" fmla="*/ 4 w 23"/>
                <a:gd name="T7" fmla="*/ 21 h 36"/>
                <a:gd name="T8" fmla="*/ 18 w 23"/>
                <a:gd name="T9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36">
                  <a:moveTo>
                    <a:pt x="18" y="36"/>
                  </a:moveTo>
                  <a:cubicBezTo>
                    <a:pt x="18" y="36"/>
                    <a:pt x="23" y="25"/>
                    <a:pt x="20" y="15"/>
                  </a:cubicBezTo>
                  <a:cubicBezTo>
                    <a:pt x="17" y="5"/>
                    <a:pt x="6" y="0"/>
                    <a:pt x="6" y="0"/>
                  </a:cubicBezTo>
                  <a:cubicBezTo>
                    <a:pt x="6" y="0"/>
                    <a:pt x="0" y="11"/>
                    <a:pt x="4" y="21"/>
                  </a:cubicBezTo>
                  <a:cubicBezTo>
                    <a:pt x="7" y="31"/>
                    <a:pt x="18" y="36"/>
                    <a:pt x="18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43" name="出自【趣你的PPT】(微信:qunideppt)：最优质的PPT资源库"/>
            <p:cNvSpPr/>
            <p:nvPr/>
          </p:nvSpPr>
          <p:spPr bwMode="auto">
            <a:xfrm>
              <a:off x="4054621" y="1339658"/>
              <a:ext cx="34770" cy="41724"/>
            </a:xfrm>
            <a:custGeom>
              <a:avLst/>
              <a:gdLst>
                <a:gd name="T0" fmla="*/ 15 w 20"/>
                <a:gd name="T1" fmla="*/ 16 h 24"/>
                <a:gd name="T2" fmla="*/ 18 w 20"/>
                <a:gd name="T3" fmla="*/ 0 h 24"/>
                <a:gd name="T4" fmla="*/ 4 w 20"/>
                <a:gd name="T5" fmla="*/ 8 h 24"/>
                <a:gd name="T6" fmla="*/ 1 w 20"/>
                <a:gd name="T7" fmla="*/ 24 h 24"/>
                <a:gd name="T8" fmla="*/ 15 w 20"/>
                <a:gd name="T9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24">
                  <a:moveTo>
                    <a:pt x="15" y="16"/>
                  </a:moveTo>
                  <a:cubicBezTo>
                    <a:pt x="20" y="9"/>
                    <a:pt x="18" y="0"/>
                    <a:pt x="18" y="0"/>
                  </a:cubicBezTo>
                  <a:cubicBezTo>
                    <a:pt x="18" y="0"/>
                    <a:pt x="9" y="2"/>
                    <a:pt x="4" y="8"/>
                  </a:cubicBezTo>
                  <a:cubicBezTo>
                    <a:pt x="0" y="15"/>
                    <a:pt x="1" y="24"/>
                    <a:pt x="1" y="24"/>
                  </a:cubicBezTo>
                  <a:cubicBezTo>
                    <a:pt x="1" y="24"/>
                    <a:pt x="10" y="22"/>
                    <a:pt x="15" y="1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44" name="出自【趣你的PPT】(微信:qunideppt)：最优质的PPT资源库"/>
            <p:cNvSpPr/>
            <p:nvPr/>
          </p:nvSpPr>
          <p:spPr bwMode="auto">
            <a:xfrm>
              <a:off x="3979517" y="1357739"/>
              <a:ext cx="63977" cy="37552"/>
            </a:xfrm>
            <a:custGeom>
              <a:avLst/>
              <a:gdLst>
                <a:gd name="T0" fmla="*/ 16 w 37"/>
                <a:gd name="T1" fmla="*/ 20 h 22"/>
                <a:gd name="T2" fmla="*/ 37 w 37"/>
                <a:gd name="T3" fmla="*/ 15 h 22"/>
                <a:gd name="T4" fmla="*/ 20 w 37"/>
                <a:gd name="T5" fmla="*/ 3 h 22"/>
                <a:gd name="T6" fmla="*/ 0 w 37"/>
                <a:gd name="T7" fmla="*/ 7 h 22"/>
                <a:gd name="T8" fmla="*/ 16 w 37"/>
                <a:gd name="T9" fmla="*/ 2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22">
                  <a:moveTo>
                    <a:pt x="16" y="20"/>
                  </a:moveTo>
                  <a:cubicBezTo>
                    <a:pt x="27" y="22"/>
                    <a:pt x="37" y="15"/>
                    <a:pt x="37" y="15"/>
                  </a:cubicBezTo>
                  <a:cubicBezTo>
                    <a:pt x="37" y="15"/>
                    <a:pt x="31" y="5"/>
                    <a:pt x="20" y="3"/>
                  </a:cubicBezTo>
                  <a:cubicBezTo>
                    <a:pt x="10" y="0"/>
                    <a:pt x="0" y="7"/>
                    <a:pt x="0" y="7"/>
                  </a:cubicBezTo>
                  <a:cubicBezTo>
                    <a:pt x="0" y="7"/>
                    <a:pt x="6" y="17"/>
                    <a:pt x="16" y="2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45" name="出自【趣你的PPT】(微信:qunideppt)：最优质的PPT资源库"/>
            <p:cNvSpPr/>
            <p:nvPr/>
          </p:nvSpPr>
          <p:spPr bwMode="auto">
            <a:xfrm>
              <a:off x="4025414" y="1391118"/>
              <a:ext cx="31989" cy="30598"/>
            </a:xfrm>
            <a:custGeom>
              <a:avLst/>
              <a:gdLst>
                <a:gd name="T0" fmla="*/ 0 w 18"/>
                <a:gd name="T1" fmla="*/ 18 h 18"/>
                <a:gd name="T2" fmla="*/ 13 w 18"/>
                <a:gd name="T3" fmla="*/ 13 h 18"/>
                <a:gd name="T4" fmla="*/ 18 w 18"/>
                <a:gd name="T5" fmla="*/ 0 h 18"/>
                <a:gd name="T6" fmla="*/ 5 w 18"/>
                <a:gd name="T7" fmla="*/ 5 h 18"/>
                <a:gd name="T8" fmla="*/ 0 w 18"/>
                <a:gd name="T9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8">
                  <a:moveTo>
                    <a:pt x="0" y="18"/>
                  </a:moveTo>
                  <a:cubicBezTo>
                    <a:pt x="0" y="18"/>
                    <a:pt x="8" y="18"/>
                    <a:pt x="13" y="13"/>
                  </a:cubicBezTo>
                  <a:cubicBezTo>
                    <a:pt x="18" y="8"/>
                    <a:pt x="18" y="0"/>
                    <a:pt x="18" y="0"/>
                  </a:cubicBezTo>
                  <a:cubicBezTo>
                    <a:pt x="18" y="0"/>
                    <a:pt x="10" y="0"/>
                    <a:pt x="5" y="5"/>
                  </a:cubicBezTo>
                  <a:cubicBezTo>
                    <a:pt x="0" y="10"/>
                    <a:pt x="0" y="18"/>
                    <a:pt x="0" y="1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46" name="出自【趣你的PPT】(微信:qunideppt)：最优质的PPT资源库"/>
            <p:cNvSpPr/>
            <p:nvPr/>
          </p:nvSpPr>
          <p:spPr bwMode="auto">
            <a:xfrm>
              <a:off x="2916945" y="2959942"/>
              <a:ext cx="57023" cy="43115"/>
            </a:xfrm>
            <a:custGeom>
              <a:avLst/>
              <a:gdLst>
                <a:gd name="T0" fmla="*/ 33 w 33"/>
                <a:gd name="T1" fmla="*/ 21 h 25"/>
                <a:gd name="T2" fmla="*/ 20 w 33"/>
                <a:gd name="T3" fmla="*/ 5 h 25"/>
                <a:gd name="T4" fmla="*/ 0 w 33"/>
                <a:gd name="T5" fmla="*/ 3 h 25"/>
                <a:gd name="T6" fmla="*/ 12 w 33"/>
                <a:gd name="T7" fmla="*/ 20 h 25"/>
                <a:gd name="T8" fmla="*/ 33 w 33"/>
                <a:gd name="T9" fmla="*/ 21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5">
                  <a:moveTo>
                    <a:pt x="33" y="21"/>
                  </a:moveTo>
                  <a:cubicBezTo>
                    <a:pt x="33" y="21"/>
                    <a:pt x="29" y="10"/>
                    <a:pt x="20" y="5"/>
                  </a:cubicBezTo>
                  <a:cubicBezTo>
                    <a:pt x="11" y="0"/>
                    <a:pt x="0" y="3"/>
                    <a:pt x="0" y="3"/>
                  </a:cubicBezTo>
                  <a:cubicBezTo>
                    <a:pt x="0" y="3"/>
                    <a:pt x="3" y="15"/>
                    <a:pt x="12" y="20"/>
                  </a:cubicBezTo>
                  <a:cubicBezTo>
                    <a:pt x="21" y="25"/>
                    <a:pt x="33" y="21"/>
                    <a:pt x="33" y="2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47" name="出自【趣你的PPT】(微信:qunideppt)：最优质的PPT资源库"/>
            <p:cNvSpPr/>
            <p:nvPr/>
          </p:nvSpPr>
          <p:spPr bwMode="auto">
            <a:xfrm>
              <a:off x="2973968" y="2950206"/>
              <a:ext cx="25034" cy="48678"/>
            </a:xfrm>
            <a:custGeom>
              <a:avLst/>
              <a:gdLst>
                <a:gd name="T0" fmla="*/ 14 w 15"/>
                <a:gd name="T1" fmla="*/ 14 h 29"/>
                <a:gd name="T2" fmla="*/ 6 w 15"/>
                <a:gd name="T3" fmla="*/ 0 h 29"/>
                <a:gd name="T4" fmla="*/ 1 w 15"/>
                <a:gd name="T5" fmla="*/ 16 h 29"/>
                <a:gd name="T6" fmla="*/ 10 w 15"/>
                <a:gd name="T7" fmla="*/ 29 h 29"/>
                <a:gd name="T8" fmla="*/ 14 w 15"/>
                <a:gd name="T9" fmla="*/ 1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29">
                  <a:moveTo>
                    <a:pt x="14" y="14"/>
                  </a:moveTo>
                  <a:cubicBezTo>
                    <a:pt x="13" y="6"/>
                    <a:pt x="6" y="0"/>
                    <a:pt x="6" y="0"/>
                  </a:cubicBezTo>
                  <a:cubicBezTo>
                    <a:pt x="6" y="0"/>
                    <a:pt x="0" y="8"/>
                    <a:pt x="1" y="16"/>
                  </a:cubicBezTo>
                  <a:cubicBezTo>
                    <a:pt x="2" y="23"/>
                    <a:pt x="10" y="29"/>
                    <a:pt x="10" y="29"/>
                  </a:cubicBezTo>
                  <a:cubicBezTo>
                    <a:pt x="10" y="29"/>
                    <a:pt x="15" y="22"/>
                    <a:pt x="14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48" name="出自【趣你的PPT】(微信:qunideppt)：最优质的PPT资源库"/>
            <p:cNvSpPr/>
            <p:nvPr/>
          </p:nvSpPr>
          <p:spPr bwMode="auto">
            <a:xfrm>
              <a:off x="2923899" y="3004448"/>
              <a:ext cx="58414" cy="44506"/>
            </a:xfrm>
            <a:custGeom>
              <a:avLst/>
              <a:gdLst>
                <a:gd name="T0" fmla="*/ 21 w 34"/>
                <a:gd name="T1" fmla="*/ 21 h 26"/>
                <a:gd name="T2" fmla="*/ 34 w 34"/>
                <a:gd name="T3" fmla="*/ 4 h 26"/>
                <a:gd name="T4" fmla="*/ 12 w 34"/>
                <a:gd name="T5" fmla="*/ 5 h 26"/>
                <a:gd name="T6" fmla="*/ 0 w 34"/>
                <a:gd name="T7" fmla="*/ 22 h 26"/>
                <a:gd name="T8" fmla="*/ 21 w 34"/>
                <a:gd name="T9" fmla="*/ 21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6">
                  <a:moveTo>
                    <a:pt x="21" y="21"/>
                  </a:moveTo>
                  <a:cubicBezTo>
                    <a:pt x="30" y="16"/>
                    <a:pt x="34" y="4"/>
                    <a:pt x="34" y="4"/>
                  </a:cubicBezTo>
                  <a:cubicBezTo>
                    <a:pt x="34" y="4"/>
                    <a:pt x="22" y="0"/>
                    <a:pt x="12" y="5"/>
                  </a:cubicBezTo>
                  <a:cubicBezTo>
                    <a:pt x="3" y="11"/>
                    <a:pt x="0" y="22"/>
                    <a:pt x="0" y="22"/>
                  </a:cubicBezTo>
                  <a:cubicBezTo>
                    <a:pt x="0" y="22"/>
                    <a:pt x="12" y="26"/>
                    <a:pt x="21" y="2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49" name="出自【趣你的PPT】(微信:qunideppt)：最优质的PPT资源库"/>
            <p:cNvSpPr/>
            <p:nvPr/>
          </p:nvSpPr>
          <p:spPr bwMode="auto">
            <a:xfrm>
              <a:off x="2983704" y="3007230"/>
              <a:ext cx="22253" cy="43115"/>
            </a:xfrm>
            <a:custGeom>
              <a:avLst/>
              <a:gdLst>
                <a:gd name="T0" fmla="*/ 12 w 13"/>
                <a:gd name="T1" fmla="*/ 13 h 25"/>
                <a:gd name="T2" fmla="*/ 7 w 13"/>
                <a:gd name="T3" fmla="*/ 0 h 25"/>
                <a:gd name="T4" fmla="*/ 1 w 13"/>
                <a:gd name="T5" fmla="*/ 12 h 25"/>
                <a:gd name="T6" fmla="*/ 6 w 13"/>
                <a:gd name="T7" fmla="*/ 25 h 25"/>
                <a:gd name="T8" fmla="*/ 12 w 13"/>
                <a:gd name="T9" fmla="*/ 13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25">
                  <a:moveTo>
                    <a:pt x="12" y="13"/>
                  </a:moveTo>
                  <a:cubicBezTo>
                    <a:pt x="13" y="6"/>
                    <a:pt x="7" y="0"/>
                    <a:pt x="7" y="0"/>
                  </a:cubicBezTo>
                  <a:cubicBezTo>
                    <a:pt x="7" y="0"/>
                    <a:pt x="1" y="6"/>
                    <a:pt x="1" y="12"/>
                  </a:cubicBezTo>
                  <a:cubicBezTo>
                    <a:pt x="0" y="19"/>
                    <a:pt x="6" y="25"/>
                    <a:pt x="6" y="25"/>
                  </a:cubicBezTo>
                  <a:cubicBezTo>
                    <a:pt x="6" y="25"/>
                    <a:pt x="12" y="20"/>
                    <a:pt x="12" y="1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50" name="出自【趣你的PPT】(微信:qunideppt)：最优质的PPT资源库"/>
            <p:cNvSpPr/>
            <p:nvPr/>
          </p:nvSpPr>
          <p:spPr bwMode="auto">
            <a:xfrm>
              <a:off x="4286884" y="2128243"/>
              <a:ext cx="20862" cy="25034"/>
            </a:xfrm>
            <a:custGeom>
              <a:avLst/>
              <a:gdLst>
                <a:gd name="T0" fmla="*/ 11 w 12"/>
                <a:gd name="T1" fmla="*/ 15 h 15"/>
                <a:gd name="T2" fmla="*/ 10 w 12"/>
                <a:gd name="T3" fmla="*/ 5 h 15"/>
                <a:gd name="T4" fmla="*/ 1 w 12"/>
                <a:gd name="T5" fmla="*/ 0 h 15"/>
                <a:gd name="T6" fmla="*/ 3 w 12"/>
                <a:gd name="T7" fmla="*/ 9 h 15"/>
                <a:gd name="T8" fmla="*/ 11 w 12"/>
                <a:gd name="T9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5">
                  <a:moveTo>
                    <a:pt x="11" y="15"/>
                  </a:moveTo>
                  <a:cubicBezTo>
                    <a:pt x="11" y="15"/>
                    <a:pt x="12" y="9"/>
                    <a:pt x="10" y="5"/>
                  </a:cubicBezTo>
                  <a:cubicBezTo>
                    <a:pt x="7" y="1"/>
                    <a:pt x="1" y="0"/>
                    <a:pt x="1" y="0"/>
                  </a:cubicBezTo>
                  <a:cubicBezTo>
                    <a:pt x="1" y="0"/>
                    <a:pt x="0" y="5"/>
                    <a:pt x="3" y="9"/>
                  </a:cubicBezTo>
                  <a:cubicBezTo>
                    <a:pt x="5" y="14"/>
                    <a:pt x="11" y="15"/>
                    <a:pt x="11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51" name="出自【趣你的PPT】(微信:qunideppt)：最优质的PPT资源库"/>
            <p:cNvSpPr/>
            <p:nvPr/>
          </p:nvSpPr>
          <p:spPr bwMode="auto">
            <a:xfrm>
              <a:off x="4309137" y="2136588"/>
              <a:ext cx="15299" cy="22253"/>
            </a:xfrm>
            <a:custGeom>
              <a:avLst/>
              <a:gdLst>
                <a:gd name="T0" fmla="*/ 7 w 9"/>
                <a:gd name="T1" fmla="*/ 7 h 13"/>
                <a:gd name="T2" fmla="*/ 7 w 9"/>
                <a:gd name="T3" fmla="*/ 0 h 13"/>
                <a:gd name="T4" fmla="*/ 1 w 9"/>
                <a:gd name="T5" fmla="*/ 5 h 13"/>
                <a:gd name="T6" fmla="*/ 2 w 9"/>
                <a:gd name="T7" fmla="*/ 13 h 13"/>
                <a:gd name="T8" fmla="*/ 7 w 9"/>
                <a:gd name="T9" fmla="*/ 7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3">
                  <a:moveTo>
                    <a:pt x="7" y="7"/>
                  </a:moveTo>
                  <a:cubicBezTo>
                    <a:pt x="9" y="4"/>
                    <a:pt x="7" y="0"/>
                    <a:pt x="7" y="0"/>
                  </a:cubicBezTo>
                  <a:cubicBezTo>
                    <a:pt x="7" y="0"/>
                    <a:pt x="3" y="2"/>
                    <a:pt x="1" y="5"/>
                  </a:cubicBezTo>
                  <a:cubicBezTo>
                    <a:pt x="0" y="9"/>
                    <a:pt x="2" y="13"/>
                    <a:pt x="2" y="13"/>
                  </a:cubicBezTo>
                  <a:cubicBezTo>
                    <a:pt x="2" y="13"/>
                    <a:pt x="6" y="11"/>
                    <a:pt x="7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52" name="出自【趣你的PPT】(微信:qunideppt)：最优质的PPT资源库"/>
            <p:cNvSpPr/>
            <p:nvPr/>
          </p:nvSpPr>
          <p:spPr bwMode="auto">
            <a:xfrm>
              <a:off x="4275758" y="2153277"/>
              <a:ext cx="30598" cy="15299"/>
            </a:xfrm>
            <a:custGeom>
              <a:avLst/>
              <a:gdLst>
                <a:gd name="T0" fmla="*/ 9 w 18"/>
                <a:gd name="T1" fmla="*/ 9 h 9"/>
                <a:gd name="T2" fmla="*/ 18 w 18"/>
                <a:gd name="T3" fmla="*/ 4 h 9"/>
                <a:gd name="T4" fmla="*/ 9 w 18"/>
                <a:gd name="T5" fmla="*/ 0 h 9"/>
                <a:gd name="T6" fmla="*/ 0 w 18"/>
                <a:gd name="T7" fmla="*/ 5 h 9"/>
                <a:gd name="T8" fmla="*/ 9 w 18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9">
                  <a:moveTo>
                    <a:pt x="9" y="9"/>
                  </a:moveTo>
                  <a:cubicBezTo>
                    <a:pt x="14" y="9"/>
                    <a:pt x="18" y="4"/>
                    <a:pt x="18" y="4"/>
                  </a:cubicBezTo>
                  <a:cubicBezTo>
                    <a:pt x="18" y="4"/>
                    <a:pt x="14" y="0"/>
                    <a:pt x="9" y="0"/>
                  </a:cubicBezTo>
                  <a:cubicBezTo>
                    <a:pt x="4" y="1"/>
                    <a:pt x="0" y="5"/>
                    <a:pt x="0" y="5"/>
                  </a:cubicBezTo>
                  <a:cubicBezTo>
                    <a:pt x="0" y="5"/>
                    <a:pt x="4" y="9"/>
                    <a:pt x="9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53" name="出自【趣你的PPT】(微信:qunideppt)：最优质的PPT资源库"/>
            <p:cNvSpPr/>
            <p:nvPr/>
          </p:nvSpPr>
          <p:spPr bwMode="auto">
            <a:xfrm>
              <a:off x="4300792" y="2163013"/>
              <a:ext cx="13908" cy="18081"/>
            </a:xfrm>
            <a:custGeom>
              <a:avLst/>
              <a:gdLst>
                <a:gd name="T0" fmla="*/ 6 w 8"/>
                <a:gd name="T1" fmla="*/ 6 h 10"/>
                <a:gd name="T2" fmla="*/ 7 w 8"/>
                <a:gd name="T3" fmla="*/ 0 h 10"/>
                <a:gd name="T4" fmla="*/ 2 w 8"/>
                <a:gd name="T5" fmla="*/ 3 h 10"/>
                <a:gd name="T6" fmla="*/ 1 w 8"/>
                <a:gd name="T7" fmla="*/ 10 h 10"/>
                <a:gd name="T8" fmla="*/ 6 w 8"/>
                <a:gd name="T9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0">
                  <a:moveTo>
                    <a:pt x="6" y="6"/>
                  </a:moveTo>
                  <a:cubicBezTo>
                    <a:pt x="8" y="4"/>
                    <a:pt x="7" y="0"/>
                    <a:pt x="7" y="0"/>
                  </a:cubicBezTo>
                  <a:cubicBezTo>
                    <a:pt x="7" y="0"/>
                    <a:pt x="3" y="1"/>
                    <a:pt x="2" y="3"/>
                  </a:cubicBezTo>
                  <a:cubicBezTo>
                    <a:pt x="0" y="6"/>
                    <a:pt x="1" y="10"/>
                    <a:pt x="1" y="10"/>
                  </a:cubicBezTo>
                  <a:cubicBezTo>
                    <a:pt x="1" y="10"/>
                    <a:pt x="5" y="9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54" name="出自【趣你的PPT】(微信:qunideppt)：最优质的PPT资源库"/>
            <p:cNvSpPr/>
            <p:nvPr/>
          </p:nvSpPr>
          <p:spPr bwMode="auto">
            <a:xfrm>
              <a:off x="5679077" y="1736037"/>
              <a:ext cx="41724" cy="23644"/>
            </a:xfrm>
            <a:custGeom>
              <a:avLst/>
              <a:gdLst>
                <a:gd name="T0" fmla="*/ 11 w 24"/>
                <a:gd name="T1" fmla="*/ 13 h 14"/>
                <a:gd name="T2" fmla="*/ 24 w 24"/>
                <a:gd name="T3" fmla="*/ 10 h 14"/>
                <a:gd name="T4" fmla="*/ 14 w 24"/>
                <a:gd name="T5" fmla="*/ 2 h 14"/>
                <a:gd name="T6" fmla="*/ 0 w 24"/>
                <a:gd name="T7" fmla="*/ 4 h 14"/>
                <a:gd name="T8" fmla="*/ 11 w 24"/>
                <a:gd name="T9" fmla="*/ 1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4">
                  <a:moveTo>
                    <a:pt x="11" y="13"/>
                  </a:moveTo>
                  <a:cubicBezTo>
                    <a:pt x="17" y="14"/>
                    <a:pt x="24" y="10"/>
                    <a:pt x="24" y="10"/>
                  </a:cubicBezTo>
                  <a:cubicBezTo>
                    <a:pt x="24" y="10"/>
                    <a:pt x="20" y="4"/>
                    <a:pt x="14" y="2"/>
                  </a:cubicBezTo>
                  <a:cubicBezTo>
                    <a:pt x="7" y="0"/>
                    <a:pt x="0" y="4"/>
                    <a:pt x="0" y="4"/>
                  </a:cubicBezTo>
                  <a:cubicBezTo>
                    <a:pt x="0" y="4"/>
                    <a:pt x="4" y="11"/>
                    <a:pt x="11" y="1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55" name="出自【趣你的PPT】(微信:qunideppt)：最优质的PPT资源库"/>
            <p:cNvSpPr/>
            <p:nvPr/>
          </p:nvSpPr>
          <p:spPr bwMode="auto">
            <a:xfrm>
              <a:off x="5665169" y="1744382"/>
              <a:ext cx="19471" cy="29207"/>
            </a:xfrm>
            <a:custGeom>
              <a:avLst/>
              <a:gdLst>
                <a:gd name="T0" fmla="*/ 9 w 11"/>
                <a:gd name="T1" fmla="*/ 17 h 17"/>
                <a:gd name="T2" fmla="*/ 9 w 11"/>
                <a:gd name="T3" fmla="*/ 7 h 17"/>
                <a:gd name="T4" fmla="*/ 2 w 11"/>
                <a:gd name="T5" fmla="*/ 0 h 17"/>
                <a:gd name="T6" fmla="*/ 1 w 11"/>
                <a:gd name="T7" fmla="*/ 10 h 17"/>
                <a:gd name="T8" fmla="*/ 9 w 11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7">
                  <a:moveTo>
                    <a:pt x="9" y="17"/>
                  </a:moveTo>
                  <a:cubicBezTo>
                    <a:pt x="9" y="17"/>
                    <a:pt x="11" y="11"/>
                    <a:pt x="9" y="7"/>
                  </a:cubicBezTo>
                  <a:cubicBezTo>
                    <a:pt x="7" y="2"/>
                    <a:pt x="2" y="0"/>
                    <a:pt x="2" y="0"/>
                  </a:cubicBezTo>
                  <a:cubicBezTo>
                    <a:pt x="2" y="0"/>
                    <a:pt x="0" y="5"/>
                    <a:pt x="1" y="10"/>
                  </a:cubicBezTo>
                  <a:cubicBezTo>
                    <a:pt x="3" y="15"/>
                    <a:pt x="9" y="17"/>
                    <a:pt x="9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56" name="出自【趣你的PPT】(微信:qunideppt)：最优质的PPT资源库"/>
            <p:cNvSpPr/>
            <p:nvPr/>
          </p:nvSpPr>
          <p:spPr bwMode="auto">
            <a:xfrm>
              <a:off x="5672122" y="1705439"/>
              <a:ext cx="30598" cy="30598"/>
            </a:xfrm>
            <a:custGeom>
              <a:avLst/>
              <a:gdLst>
                <a:gd name="T0" fmla="*/ 18 w 18"/>
                <a:gd name="T1" fmla="*/ 1 h 18"/>
                <a:gd name="T2" fmla="*/ 5 w 18"/>
                <a:gd name="T3" fmla="*/ 5 h 18"/>
                <a:gd name="T4" fmla="*/ 0 w 18"/>
                <a:gd name="T5" fmla="*/ 18 h 18"/>
                <a:gd name="T6" fmla="*/ 13 w 18"/>
                <a:gd name="T7" fmla="*/ 13 h 18"/>
                <a:gd name="T8" fmla="*/ 18 w 18"/>
                <a:gd name="T9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8">
                  <a:moveTo>
                    <a:pt x="18" y="1"/>
                  </a:moveTo>
                  <a:cubicBezTo>
                    <a:pt x="18" y="1"/>
                    <a:pt x="10" y="0"/>
                    <a:pt x="5" y="5"/>
                  </a:cubicBezTo>
                  <a:cubicBezTo>
                    <a:pt x="0" y="10"/>
                    <a:pt x="0" y="18"/>
                    <a:pt x="0" y="18"/>
                  </a:cubicBezTo>
                  <a:cubicBezTo>
                    <a:pt x="0" y="18"/>
                    <a:pt x="8" y="18"/>
                    <a:pt x="13" y="13"/>
                  </a:cubicBezTo>
                  <a:cubicBezTo>
                    <a:pt x="18" y="9"/>
                    <a:pt x="18" y="1"/>
                    <a:pt x="1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57" name="出自【趣你的PPT】(微信:qunideppt)：最优质的PPT资源库"/>
            <p:cNvSpPr/>
            <p:nvPr/>
          </p:nvSpPr>
          <p:spPr bwMode="auto">
            <a:xfrm>
              <a:off x="5654043" y="1712393"/>
              <a:ext cx="15299" cy="26426"/>
            </a:xfrm>
            <a:custGeom>
              <a:avLst/>
              <a:gdLst>
                <a:gd name="T0" fmla="*/ 3 w 9"/>
                <a:gd name="T1" fmla="*/ 0 h 16"/>
                <a:gd name="T2" fmla="*/ 1 w 9"/>
                <a:gd name="T3" fmla="*/ 9 h 16"/>
                <a:gd name="T4" fmla="*/ 6 w 9"/>
                <a:gd name="T5" fmla="*/ 16 h 16"/>
                <a:gd name="T6" fmla="*/ 8 w 9"/>
                <a:gd name="T7" fmla="*/ 7 h 16"/>
                <a:gd name="T8" fmla="*/ 3 w 9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6">
                  <a:moveTo>
                    <a:pt x="3" y="0"/>
                  </a:moveTo>
                  <a:cubicBezTo>
                    <a:pt x="3" y="0"/>
                    <a:pt x="0" y="4"/>
                    <a:pt x="1" y="9"/>
                  </a:cubicBezTo>
                  <a:cubicBezTo>
                    <a:pt x="1" y="13"/>
                    <a:pt x="6" y="16"/>
                    <a:pt x="6" y="16"/>
                  </a:cubicBezTo>
                  <a:cubicBezTo>
                    <a:pt x="6" y="16"/>
                    <a:pt x="9" y="12"/>
                    <a:pt x="8" y="7"/>
                  </a:cubicBezTo>
                  <a:cubicBezTo>
                    <a:pt x="7" y="3"/>
                    <a:pt x="3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58" name="出自【趣你的PPT】(微信:qunideppt)：最优质的PPT资源库"/>
            <p:cNvSpPr/>
            <p:nvPr/>
          </p:nvSpPr>
          <p:spPr bwMode="auto">
            <a:xfrm>
              <a:off x="4484378" y="1352176"/>
              <a:ext cx="33379" cy="43115"/>
            </a:xfrm>
            <a:custGeom>
              <a:avLst/>
              <a:gdLst>
                <a:gd name="T0" fmla="*/ 15 w 19"/>
                <a:gd name="T1" fmla="*/ 16 h 25"/>
                <a:gd name="T2" fmla="*/ 17 w 19"/>
                <a:gd name="T3" fmla="*/ 0 h 25"/>
                <a:gd name="T4" fmla="*/ 4 w 19"/>
                <a:gd name="T5" fmla="*/ 9 h 25"/>
                <a:gd name="T6" fmla="*/ 2 w 19"/>
                <a:gd name="T7" fmla="*/ 25 h 25"/>
                <a:gd name="T8" fmla="*/ 15 w 19"/>
                <a:gd name="T9" fmla="*/ 16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25">
                  <a:moveTo>
                    <a:pt x="15" y="16"/>
                  </a:moveTo>
                  <a:cubicBezTo>
                    <a:pt x="19" y="9"/>
                    <a:pt x="17" y="0"/>
                    <a:pt x="17" y="0"/>
                  </a:cubicBezTo>
                  <a:cubicBezTo>
                    <a:pt x="17" y="0"/>
                    <a:pt x="8" y="2"/>
                    <a:pt x="4" y="9"/>
                  </a:cubicBezTo>
                  <a:cubicBezTo>
                    <a:pt x="0" y="16"/>
                    <a:pt x="2" y="25"/>
                    <a:pt x="2" y="25"/>
                  </a:cubicBezTo>
                  <a:cubicBezTo>
                    <a:pt x="2" y="25"/>
                    <a:pt x="11" y="22"/>
                    <a:pt x="15" y="1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59" name="出自【趣你的PPT】(微信:qunideppt)：最优质的PPT资源库"/>
            <p:cNvSpPr/>
            <p:nvPr/>
          </p:nvSpPr>
          <p:spPr bwMode="auto">
            <a:xfrm>
              <a:off x="4487160" y="1396681"/>
              <a:ext cx="34770" cy="18081"/>
            </a:xfrm>
            <a:custGeom>
              <a:avLst/>
              <a:gdLst>
                <a:gd name="T0" fmla="*/ 0 w 21"/>
                <a:gd name="T1" fmla="*/ 6 h 11"/>
                <a:gd name="T2" fmla="*/ 11 w 21"/>
                <a:gd name="T3" fmla="*/ 10 h 11"/>
                <a:gd name="T4" fmla="*/ 21 w 21"/>
                <a:gd name="T5" fmla="*/ 4 h 11"/>
                <a:gd name="T6" fmla="*/ 10 w 21"/>
                <a:gd name="T7" fmla="*/ 0 h 11"/>
                <a:gd name="T8" fmla="*/ 0 w 21"/>
                <a:gd name="T9" fmla="*/ 6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1">
                  <a:moveTo>
                    <a:pt x="0" y="6"/>
                  </a:moveTo>
                  <a:cubicBezTo>
                    <a:pt x="0" y="6"/>
                    <a:pt x="5" y="11"/>
                    <a:pt x="11" y="10"/>
                  </a:cubicBezTo>
                  <a:cubicBezTo>
                    <a:pt x="17" y="9"/>
                    <a:pt x="21" y="4"/>
                    <a:pt x="21" y="4"/>
                  </a:cubicBezTo>
                  <a:cubicBezTo>
                    <a:pt x="21" y="4"/>
                    <a:pt x="16" y="0"/>
                    <a:pt x="10" y="0"/>
                  </a:cubicBezTo>
                  <a:cubicBezTo>
                    <a:pt x="4" y="1"/>
                    <a:pt x="0" y="6"/>
                    <a:pt x="0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60" name="出自【趣你的PPT】(微信:qunideppt)：最优质的PPT资源库"/>
            <p:cNvSpPr/>
            <p:nvPr/>
          </p:nvSpPr>
          <p:spPr bwMode="auto">
            <a:xfrm>
              <a:off x="4450999" y="1357739"/>
              <a:ext cx="31989" cy="41724"/>
            </a:xfrm>
            <a:custGeom>
              <a:avLst/>
              <a:gdLst>
                <a:gd name="T0" fmla="*/ 16 w 19"/>
                <a:gd name="T1" fmla="*/ 25 h 25"/>
                <a:gd name="T2" fmla="*/ 15 w 19"/>
                <a:gd name="T3" fmla="*/ 9 h 25"/>
                <a:gd name="T4" fmla="*/ 3 w 19"/>
                <a:gd name="T5" fmla="*/ 0 h 25"/>
                <a:gd name="T6" fmla="*/ 3 w 19"/>
                <a:gd name="T7" fmla="*/ 15 h 25"/>
                <a:gd name="T8" fmla="*/ 16 w 19"/>
                <a:gd name="T9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25">
                  <a:moveTo>
                    <a:pt x="16" y="25"/>
                  </a:moveTo>
                  <a:cubicBezTo>
                    <a:pt x="16" y="25"/>
                    <a:pt x="19" y="16"/>
                    <a:pt x="15" y="9"/>
                  </a:cubicBezTo>
                  <a:cubicBezTo>
                    <a:pt x="11" y="2"/>
                    <a:pt x="3" y="0"/>
                    <a:pt x="3" y="0"/>
                  </a:cubicBezTo>
                  <a:cubicBezTo>
                    <a:pt x="3" y="0"/>
                    <a:pt x="0" y="8"/>
                    <a:pt x="3" y="15"/>
                  </a:cubicBezTo>
                  <a:cubicBezTo>
                    <a:pt x="7" y="22"/>
                    <a:pt x="16" y="25"/>
                    <a:pt x="16" y="2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61" name="出自【趣你的PPT】(微信:qunideppt)：最优质的PPT资源库"/>
            <p:cNvSpPr/>
            <p:nvPr/>
          </p:nvSpPr>
          <p:spPr bwMode="auto">
            <a:xfrm>
              <a:off x="4446827" y="1402244"/>
              <a:ext cx="33379" cy="16690"/>
            </a:xfrm>
            <a:custGeom>
              <a:avLst/>
              <a:gdLst>
                <a:gd name="T0" fmla="*/ 9 w 19"/>
                <a:gd name="T1" fmla="*/ 9 h 10"/>
                <a:gd name="T2" fmla="*/ 19 w 19"/>
                <a:gd name="T3" fmla="*/ 6 h 10"/>
                <a:gd name="T4" fmla="*/ 10 w 19"/>
                <a:gd name="T5" fmla="*/ 1 h 10"/>
                <a:gd name="T6" fmla="*/ 0 w 19"/>
                <a:gd name="T7" fmla="*/ 4 h 10"/>
                <a:gd name="T8" fmla="*/ 9 w 19"/>
                <a:gd name="T9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0">
                  <a:moveTo>
                    <a:pt x="9" y="9"/>
                  </a:moveTo>
                  <a:cubicBezTo>
                    <a:pt x="14" y="10"/>
                    <a:pt x="19" y="6"/>
                    <a:pt x="19" y="6"/>
                  </a:cubicBezTo>
                  <a:cubicBezTo>
                    <a:pt x="19" y="6"/>
                    <a:pt x="15" y="1"/>
                    <a:pt x="10" y="1"/>
                  </a:cubicBezTo>
                  <a:cubicBezTo>
                    <a:pt x="5" y="0"/>
                    <a:pt x="0" y="4"/>
                    <a:pt x="0" y="4"/>
                  </a:cubicBezTo>
                  <a:cubicBezTo>
                    <a:pt x="0" y="4"/>
                    <a:pt x="4" y="9"/>
                    <a:pt x="9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62" name="出自【趣你的PPT】(微信:qunideppt)：最优质的PPT资源库"/>
            <p:cNvSpPr/>
            <p:nvPr/>
          </p:nvSpPr>
          <p:spPr bwMode="auto">
            <a:xfrm>
              <a:off x="5457939" y="2676219"/>
              <a:ext cx="30598" cy="25034"/>
            </a:xfrm>
            <a:custGeom>
              <a:avLst/>
              <a:gdLst>
                <a:gd name="T0" fmla="*/ 7 w 18"/>
                <a:gd name="T1" fmla="*/ 11 h 14"/>
                <a:gd name="T2" fmla="*/ 18 w 18"/>
                <a:gd name="T3" fmla="*/ 12 h 14"/>
                <a:gd name="T4" fmla="*/ 11 w 18"/>
                <a:gd name="T5" fmla="*/ 3 h 14"/>
                <a:gd name="T6" fmla="*/ 0 w 18"/>
                <a:gd name="T7" fmla="*/ 2 h 14"/>
                <a:gd name="T8" fmla="*/ 7 w 18"/>
                <a:gd name="T9" fmla="*/ 11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4">
                  <a:moveTo>
                    <a:pt x="7" y="11"/>
                  </a:moveTo>
                  <a:cubicBezTo>
                    <a:pt x="12" y="14"/>
                    <a:pt x="18" y="12"/>
                    <a:pt x="18" y="12"/>
                  </a:cubicBezTo>
                  <a:cubicBezTo>
                    <a:pt x="18" y="12"/>
                    <a:pt x="16" y="6"/>
                    <a:pt x="11" y="3"/>
                  </a:cubicBezTo>
                  <a:cubicBezTo>
                    <a:pt x="6" y="0"/>
                    <a:pt x="0" y="2"/>
                    <a:pt x="0" y="2"/>
                  </a:cubicBezTo>
                  <a:cubicBezTo>
                    <a:pt x="0" y="2"/>
                    <a:pt x="2" y="9"/>
                    <a:pt x="7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63" name="出自【趣你的PPT】(微信:qunideppt)：最优质的PPT资源库"/>
            <p:cNvSpPr/>
            <p:nvPr/>
          </p:nvSpPr>
          <p:spPr bwMode="auto">
            <a:xfrm>
              <a:off x="5442641" y="2680391"/>
              <a:ext cx="12518" cy="25034"/>
            </a:xfrm>
            <a:custGeom>
              <a:avLst/>
              <a:gdLst>
                <a:gd name="T0" fmla="*/ 3 w 8"/>
                <a:gd name="T1" fmla="*/ 0 h 15"/>
                <a:gd name="T2" fmla="*/ 1 w 8"/>
                <a:gd name="T3" fmla="*/ 8 h 15"/>
                <a:gd name="T4" fmla="*/ 5 w 8"/>
                <a:gd name="T5" fmla="*/ 15 h 15"/>
                <a:gd name="T6" fmla="*/ 8 w 8"/>
                <a:gd name="T7" fmla="*/ 7 h 15"/>
                <a:gd name="T8" fmla="*/ 3 w 8"/>
                <a:gd name="T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5">
                  <a:moveTo>
                    <a:pt x="3" y="0"/>
                  </a:moveTo>
                  <a:cubicBezTo>
                    <a:pt x="3" y="0"/>
                    <a:pt x="0" y="4"/>
                    <a:pt x="1" y="8"/>
                  </a:cubicBezTo>
                  <a:cubicBezTo>
                    <a:pt x="1" y="12"/>
                    <a:pt x="5" y="15"/>
                    <a:pt x="5" y="15"/>
                  </a:cubicBezTo>
                  <a:cubicBezTo>
                    <a:pt x="5" y="15"/>
                    <a:pt x="8" y="11"/>
                    <a:pt x="8" y="7"/>
                  </a:cubicBezTo>
                  <a:cubicBezTo>
                    <a:pt x="7" y="2"/>
                    <a:pt x="3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64" name="出自【趣你的PPT】(微信:qunideppt)：最优质的PPT资源库"/>
            <p:cNvSpPr/>
            <p:nvPr/>
          </p:nvSpPr>
          <p:spPr bwMode="auto">
            <a:xfrm>
              <a:off x="5452376" y="2651184"/>
              <a:ext cx="30598" cy="23644"/>
            </a:xfrm>
            <a:custGeom>
              <a:avLst/>
              <a:gdLst>
                <a:gd name="T0" fmla="*/ 11 w 18"/>
                <a:gd name="T1" fmla="*/ 11 h 14"/>
                <a:gd name="T2" fmla="*/ 18 w 18"/>
                <a:gd name="T3" fmla="*/ 2 h 14"/>
                <a:gd name="T4" fmla="*/ 6 w 18"/>
                <a:gd name="T5" fmla="*/ 3 h 14"/>
                <a:gd name="T6" fmla="*/ 0 w 18"/>
                <a:gd name="T7" fmla="*/ 13 h 14"/>
                <a:gd name="T8" fmla="*/ 11 w 18"/>
                <a:gd name="T9" fmla="*/ 11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4">
                  <a:moveTo>
                    <a:pt x="11" y="11"/>
                  </a:moveTo>
                  <a:cubicBezTo>
                    <a:pt x="16" y="8"/>
                    <a:pt x="18" y="2"/>
                    <a:pt x="18" y="2"/>
                  </a:cubicBezTo>
                  <a:cubicBezTo>
                    <a:pt x="18" y="2"/>
                    <a:pt x="11" y="0"/>
                    <a:pt x="6" y="3"/>
                  </a:cubicBezTo>
                  <a:cubicBezTo>
                    <a:pt x="1" y="6"/>
                    <a:pt x="0" y="13"/>
                    <a:pt x="0" y="13"/>
                  </a:cubicBezTo>
                  <a:cubicBezTo>
                    <a:pt x="0" y="13"/>
                    <a:pt x="6" y="14"/>
                    <a:pt x="11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65" name="出自【趣你的PPT】(微信:qunideppt)：最优质的PPT资源库"/>
            <p:cNvSpPr/>
            <p:nvPr/>
          </p:nvSpPr>
          <p:spPr bwMode="auto">
            <a:xfrm>
              <a:off x="5438468" y="2651184"/>
              <a:ext cx="11126" cy="23644"/>
            </a:xfrm>
            <a:custGeom>
              <a:avLst/>
              <a:gdLst>
                <a:gd name="T0" fmla="*/ 0 w 6"/>
                <a:gd name="T1" fmla="*/ 7 h 14"/>
                <a:gd name="T2" fmla="*/ 3 w 6"/>
                <a:gd name="T3" fmla="*/ 14 h 14"/>
                <a:gd name="T4" fmla="*/ 6 w 6"/>
                <a:gd name="T5" fmla="*/ 7 h 14"/>
                <a:gd name="T6" fmla="*/ 3 w 6"/>
                <a:gd name="T7" fmla="*/ 0 h 14"/>
                <a:gd name="T8" fmla="*/ 0 w 6"/>
                <a:gd name="T9" fmla="*/ 7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4">
                  <a:moveTo>
                    <a:pt x="0" y="7"/>
                  </a:moveTo>
                  <a:cubicBezTo>
                    <a:pt x="0" y="10"/>
                    <a:pt x="3" y="14"/>
                    <a:pt x="3" y="14"/>
                  </a:cubicBezTo>
                  <a:cubicBezTo>
                    <a:pt x="3" y="14"/>
                    <a:pt x="6" y="11"/>
                    <a:pt x="6" y="7"/>
                  </a:cubicBezTo>
                  <a:cubicBezTo>
                    <a:pt x="6" y="3"/>
                    <a:pt x="3" y="0"/>
                    <a:pt x="3" y="0"/>
                  </a:cubicBezTo>
                  <a:cubicBezTo>
                    <a:pt x="3" y="0"/>
                    <a:pt x="0" y="3"/>
                    <a:pt x="0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66" name="出自【趣你的PPT】(微信:qunideppt)：最优质的PPT资源库"/>
            <p:cNvSpPr/>
            <p:nvPr/>
          </p:nvSpPr>
          <p:spPr bwMode="auto">
            <a:xfrm>
              <a:off x="6214535" y="2439782"/>
              <a:ext cx="40334" cy="22253"/>
            </a:xfrm>
            <a:custGeom>
              <a:avLst/>
              <a:gdLst>
                <a:gd name="T0" fmla="*/ 11 w 23"/>
                <a:gd name="T1" fmla="*/ 12 h 13"/>
                <a:gd name="T2" fmla="*/ 23 w 23"/>
                <a:gd name="T3" fmla="*/ 9 h 13"/>
                <a:gd name="T4" fmla="*/ 13 w 23"/>
                <a:gd name="T5" fmla="*/ 1 h 13"/>
                <a:gd name="T6" fmla="*/ 0 w 23"/>
                <a:gd name="T7" fmla="*/ 5 h 13"/>
                <a:gd name="T8" fmla="*/ 11 w 23"/>
                <a:gd name="T9" fmla="*/ 12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13">
                  <a:moveTo>
                    <a:pt x="11" y="12"/>
                  </a:moveTo>
                  <a:cubicBezTo>
                    <a:pt x="17" y="13"/>
                    <a:pt x="23" y="9"/>
                    <a:pt x="23" y="9"/>
                  </a:cubicBezTo>
                  <a:cubicBezTo>
                    <a:pt x="23" y="9"/>
                    <a:pt x="19" y="3"/>
                    <a:pt x="13" y="1"/>
                  </a:cubicBezTo>
                  <a:cubicBezTo>
                    <a:pt x="6" y="0"/>
                    <a:pt x="0" y="5"/>
                    <a:pt x="0" y="5"/>
                  </a:cubicBezTo>
                  <a:cubicBezTo>
                    <a:pt x="0" y="5"/>
                    <a:pt x="4" y="11"/>
                    <a:pt x="11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67" name="出自【趣你的PPT】(微信:qunideppt)：最优质的PPT资源库"/>
            <p:cNvSpPr/>
            <p:nvPr/>
          </p:nvSpPr>
          <p:spPr bwMode="auto">
            <a:xfrm>
              <a:off x="6206190" y="2410575"/>
              <a:ext cx="27816" cy="27816"/>
            </a:xfrm>
            <a:custGeom>
              <a:avLst/>
              <a:gdLst>
                <a:gd name="T0" fmla="*/ 12 w 16"/>
                <a:gd name="T1" fmla="*/ 12 h 16"/>
                <a:gd name="T2" fmla="*/ 16 w 16"/>
                <a:gd name="T3" fmla="*/ 0 h 16"/>
                <a:gd name="T4" fmla="*/ 4 w 16"/>
                <a:gd name="T5" fmla="*/ 5 h 16"/>
                <a:gd name="T6" fmla="*/ 1 w 16"/>
                <a:gd name="T7" fmla="*/ 16 h 16"/>
                <a:gd name="T8" fmla="*/ 12 w 16"/>
                <a:gd name="T9" fmla="*/ 1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6">
                  <a:moveTo>
                    <a:pt x="12" y="12"/>
                  </a:moveTo>
                  <a:cubicBezTo>
                    <a:pt x="16" y="7"/>
                    <a:pt x="16" y="0"/>
                    <a:pt x="16" y="0"/>
                  </a:cubicBezTo>
                  <a:cubicBezTo>
                    <a:pt x="16" y="0"/>
                    <a:pt x="9" y="0"/>
                    <a:pt x="4" y="5"/>
                  </a:cubicBezTo>
                  <a:cubicBezTo>
                    <a:pt x="0" y="9"/>
                    <a:pt x="1" y="16"/>
                    <a:pt x="1" y="16"/>
                  </a:cubicBezTo>
                  <a:cubicBezTo>
                    <a:pt x="1" y="16"/>
                    <a:pt x="8" y="16"/>
                    <a:pt x="12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68" name="出自【趣你的PPT】(微信:qunideppt)：最优质的PPT资源库"/>
            <p:cNvSpPr/>
            <p:nvPr/>
          </p:nvSpPr>
          <p:spPr bwMode="auto">
            <a:xfrm>
              <a:off x="5492710" y="1912668"/>
              <a:ext cx="41724" cy="43115"/>
            </a:xfrm>
            <a:custGeom>
              <a:avLst/>
              <a:gdLst>
                <a:gd name="T0" fmla="*/ 23 w 24"/>
                <a:gd name="T1" fmla="*/ 25 h 25"/>
                <a:gd name="T2" fmla="*/ 17 w 24"/>
                <a:gd name="T3" fmla="*/ 8 h 25"/>
                <a:gd name="T4" fmla="*/ 1 w 24"/>
                <a:gd name="T5" fmla="*/ 0 h 25"/>
                <a:gd name="T6" fmla="*/ 6 w 24"/>
                <a:gd name="T7" fmla="*/ 18 h 25"/>
                <a:gd name="T8" fmla="*/ 23 w 24"/>
                <a:gd name="T9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5">
                  <a:moveTo>
                    <a:pt x="23" y="25"/>
                  </a:moveTo>
                  <a:cubicBezTo>
                    <a:pt x="23" y="25"/>
                    <a:pt x="24" y="15"/>
                    <a:pt x="17" y="8"/>
                  </a:cubicBezTo>
                  <a:cubicBezTo>
                    <a:pt x="11" y="1"/>
                    <a:pt x="1" y="0"/>
                    <a:pt x="1" y="0"/>
                  </a:cubicBezTo>
                  <a:cubicBezTo>
                    <a:pt x="1" y="0"/>
                    <a:pt x="0" y="11"/>
                    <a:pt x="6" y="18"/>
                  </a:cubicBezTo>
                  <a:cubicBezTo>
                    <a:pt x="12" y="25"/>
                    <a:pt x="23" y="25"/>
                    <a:pt x="23" y="2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69" name="出自【趣你的PPT】(微信:qunideppt)：最优质的PPT资源库"/>
            <p:cNvSpPr/>
            <p:nvPr/>
          </p:nvSpPr>
          <p:spPr bwMode="auto">
            <a:xfrm>
              <a:off x="5503836" y="1893197"/>
              <a:ext cx="37552" cy="23644"/>
            </a:xfrm>
            <a:custGeom>
              <a:avLst/>
              <a:gdLst>
                <a:gd name="T0" fmla="*/ 22 w 22"/>
                <a:gd name="T1" fmla="*/ 4 h 14"/>
                <a:gd name="T2" fmla="*/ 9 w 22"/>
                <a:gd name="T3" fmla="*/ 2 h 14"/>
                <a:gd name="T4" fmla="*/ 0 w 22"/>
                <a:gd name="T5" fmla="*/ 11 h 14"/>
                <a:gd name="T6" fmla="*/ 12 w 22"/>
                <a:gd name="T7" fmla="*/ 12 h 14"/>
                <a:gd name="T8" fmla="*/ 22 w 22"/>
                <a:gd name="T9" fmla="*/ 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14">
                  <a:moveTo>
                    <a:pt x="22" y="4"/>
                  </a:moveTo>
                  <a:cubicBezTo>
                    <a:pt x="22" y="4"/>
                    <a:pt x="16" y="0"/>
                    <a:pt x="9" y="2"/>
                  </a:cubicBezTo>
                  <a:cubicBezTo>
                    <a:pt x="3" y="4"/>
                    <a:pt x="0" y="11"/>
                    <a:pt x="0" y="11"/>
                  </a:cubicBezTo>
                  <a:cubicBezTo>
                    <a:pt x="0" y="11"/>
                    <a:pt x="6" y="14"/>
                    <a:pt x="12" y="12"/>
                  </a:cubicBezTo>
                  <a:cubicBezTo>
                    <a:pt x="19" y="11"/>
                    <a:pt x="22" y="4"/>
                    <a:pt x="22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70" name="出自【趣你的PPT】(微信:qunideppt)：最优质的PPT资源库"/>
            <p:cNvSpPr/>
            <p:nvPr/>
          </p:nvSpPr>
          <p:spPr bwMode="auto">
            <a:xfrm>
              <a:off x="5487146" y="1868163"/>
              <a:ext cx="22253" cy="37552"/>
            </a:xfrm>
            <a:custGeom>
              <a:avLst/>
              <a:gdLst>
                <a:gd name="T0" fmla="*/ 11 w 13"/>
                <a:gd name="T1" fmla="*/ 12 h 22"/>
                <a:gd name="T2" fmla="*/ 10 w 13"/>
                <a:gd name="T3" fmla="*/ 0 h 22"/>
                <a:gd name="T4" fmla="*/ 2 w 13"/>
                <a:gd name="T5" fmla="*/ 10 h 22"/>
                <a:gd name="T6" fmla="*/ 3 w 13"/>
                <a:gd name="T7" fmla="*/ 22 h 22"/>
                <a:gd name="T8" fmla="*/ 11 w 13"/>
                <a:gd name="T9" fmla="*/ 1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22">
                  <a:moveTo>
                    <a:pt x="11" y="12"/>
                  </a:moveTo>
                  <a:cubicBezTo>
                    <a:pt x="13" y="7"/>
                    <a:pt x="10" y="0"/>
                    <a:pt x="10" y="0"/>
                  </a:cubicBezTo>
                  <a:cubicBezTo>
                    <a:pt x="10" y="0"/>
                    <a:pt x="3" y="4"/>
                    <a:pt x="2" y="10"/>
                  </a:cubicBezTo>
                  <a:cubicBezTo>
                    <a:pt x="0" y="15"/>
                    <a:pt x="3" y="22"/>
                    <a:pt x="3" y="22"/>
                  </a:cubicBezTo>
                  <a:cubicBezTo>
                    <a:pt x="3" y="22"/>
                    <a:pt x="10" y="18"/>
                    <a:pt x="11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71" name="出自【趣你的PPT】(微信:qunideppt)：最优质的PPT资源库"/>
            <p:cNvSpPr/>
            <p:nvPr/>
          </p:nvSpPr>
          <p:spPr bwMode="auto">
            <a:xfrm>
              <a:off x="4691608" y="1852864"/>
              <a:ext cx="40334" cy="27816"/>
            </a:xfrm>
            <a:custGeom>
              <a:avLst/>
              <a:gdLst>
                <a:gd name="T0" fmla="*/ 10 w 24"/>
                <a:gd name="T1" fmla="*/ 13 h 16"/>
                <a:gd name="T2" fmla="*/ 24 w 24"/>
                <a:gd name="T3" fmla="*/ 13 h 16"/>
                <a:gd name="T4" fmla="*/ 14 w 24"/>
                <a:gd name="T5" fmla="*/ 2 h 16"/>
                <a:gd name="T6" fmla="*/ 0 w 24"/>
                <a:gd name="T7" fmla="*/ 3 h 16"/>
                <a:gd name="T8" fmla="*/ 10 w 24"/>
                <a:gd name="T9" fmla="*/ 1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6">
                  <a:moveTo>
                    <a:pt x="10" y="13"/>
                  </a:moveTo>
                  <a:cubicBezTo>
                    <a:pt x="16" y="16"/>
                    <a:pt x="24" y="13"/>
                    <a:pt x="24" y="13"/>
                  </a:cubicBezTo>
                  <a:cubicBezTo>
                    <a:pt x="24" y="13"/>
                    <a:pt x="21" y="5"/>
                    <a:pt x="14" y="2"/>
                  </a:cubicBezTo>
                  <a:cubicBezTo>
                    <a:pt x="8" y="0"/>
                    <a:pt x="0" y="3"/>
                    <a:pt x="0" y="3"/>
                  </a:cubicBezTo>
                  <a:cubicBezTo>
                    <a:pt x="0" y="3"/>
                    <a:pt x="3" y="11"/>
                    <a:pt x="10" y="1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72" name="出自【趣你的PPT】(微信:qunideppt)：最优质的PPT资源库"/>
            <p:cNvSpPr/>
            <p:nvPr/>
          </p:nvSpPr>
          <p:spPr bwMode="auto">
            <a:xfrm>
              <a:off x="4697171" y="1830611"/>
              <a:ext cx="23644" cy="22253"/>
            </a:xfrm>
            <a:custGeom>
              <a:avLst/>
              <a:gdLst>
                <a:gd name="T0" fmla="*/ 14 w 14"/>
                <a:gd name="T1" fmla="*/ 0 h 13"/>
                <a:gd name="T2" fmla="*/ 4 w 14"/>
                <a:gd name="T3" fmla="*/ 3 h 13"/>
                <a:gd name="T4" fmla="*/ 0 w 14"/>
                <a:gd name="T5" fmla="*/ 13 h 13"/>
                <a:gd name="T6" fmla="*/ 10 w 14"/>
                <a:gd name="T7" fmla="*/ 10 h 13"/>
                <a:gd name="T8" fmla="*/ 14 w 14"/>
                <a:gd name="T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3">
                  <a:moveTo>
                    <a:pt x="14" y="0"/>
                  </a:moveTo>
                  <a:cubicBezTo>
                    <a:pt x="14" y="0"/>
                    <a:pt x="8" y="0"/>
                    <a:pt x="4" y="3"/>
                  </a:cubicBezTo>
                  <a:cubicBezTo>
                    <a:pt x="0" y="7"/>
                    <a:pt x="0" y="13"/>
                    <a:pt x="0" y="13"/>
                  </a:cubicBezTo>
                  <a:cubicBezTo>
                    <a:pt x="0" y="13"/>
                    <a:pt x="6" y="13"/>
                    <a:pt x="10" y="10"/>
                  </a:cubicBezTo>
                  <a:cubicBezTo>
                    <a:pt x="13" y="6"/>
                    <a:pt x="14" y="0"/>
                    <a:pt x="1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73" name="出自【趣你的PPT】(微信:qunideppt)：最优质的PPT资源库"/>
            <p:cNvSpPr/>
            <p:nvPr/>
          </p:nvSpPr>
          <p:spPr bwMode="auto">
            <a:xfrm>
              <a:off x="4676309" y="1825048"/>
              <a:ext cx="15299" cy="27816"/>
            </a:xfrm>
            <a:custGeom>
              <a:avLst/>
              <a:gdLst>
                <a:gd name="T0" fmla="*/ 6 w 9"/>
                <a:gd name="T1" fmla="*/ 17 h 17"/>
                <a:gd name="T2" fmla="*/ 9 w 9"/>
                <a:gd name="T3" fmla="*/ 8 h 17"/>
                <a:gd name="T4" fmla="*/ 3 w 9"/>
                <a:gd name="T5" fmla="*/ 0 h 17"/>
                <a:gd name="T6" fmla="*/ 1 w 9"/>
                <a:gd name="T7" fmla="*/ 9 h 17"/>
                <a:gd name="T8" fmla="*/ 6 w 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7">
                  <a:moveTo>
                    <a:pt x="6" y="17"/>
                  </a:moveTo>
                  <a:cubicBezTo>
                    <a:pt x="6" y="17"/>
                    <a:pt x="9" y="12"/>
                    <a:pt x="9" y="8"/>
                  </a:cubicBezTo>
                  <a:cubicBezTo>
                    <a:pt x="8" y="3"/>
                    <a:pt x="3" y="0"/>
                    <a:pt x="3" y="0"/>
                  </a:cubicBezTo>
                  <a:cubicBezTo>
                    <a:pt x="3" y="0"/>
                    <a:pt x="0" y="4"/>
                    <a:pt x="1" y="9"/>
                  </a:cubicBezTo>
                  <a:cubicBezTo>
                    <a:pt x="1" y="14"/>
                    <a:pt x="6" y="17"/>
                    <a:pt x="6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74" name="出自【趣你的PPT】(微信:qunideppt)：最优质的PPT资源库"/>
            <p:cNvSpPr/>
            <p:nvPr/>
          </p:nvSpPr>
          <p:spPr bwMode="auto">
            <a:xfrm>
              <a:off x="5017055" y="1548278"/>
              <a:ext cx="36161" cy="33379"/>
            </a:xfrm>
            <a:custGeom>
              <a:avLst/>
              <a:gdLst>
                <a:gd name="T0" fmla="*/ 15 w 21"/>
                <a:gd name="T1" fmla="*/ 15 h 20"/>
                <a:gd name="T2" fmla="*/ 21 w 21"/>
                <a:gd name="T3" fmla="*/ 0 h 20"/>
                <a:gd name="T4" fmla="*/ 6 w 21"/>
                <a:gd name="T5" fmla="*/ 5 h 20"/>
                <a:gd name="T6" fmla="*/ 0 w 21"/>
                <a:gd name="T7" fmla="*/ 19 h 20"/>
                <a:gd name="T8" fmla="*/ 15 w 21"/>
                <a:gd name="T9" fmla="*/ 1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20">
                  <a:moveTo>
                    <a:pt x="15" y="15"/>
                  </a:moveTo>
                  <a:cubicBezTo>
                    <a:pt x="20" y="9"/>
                    <a:pt x="21" y="0"/>
                    <a:pt x="21" y="0"/>
                  </a:cubicBezTo>
                  <a:cubicBezTo>
                    <a:pt x="21" y="0"/>
                    <a:pt x="12" y="0"/>
                    <a:pt x="6" y="5"/>
                  </a:cubicBezTo>
                  <a:cubicBezTo>
                    <a:pt x="0" y="10"/>
                    <a:pt x="0" y="19"/>
                    <a:pt x="0" y="19"/>
                  </a:cubicBezTo>
                  <a:cubicBezTo>
                    <a:pt x="0" y="19"/>
                    <a:pt x="9" y="20"/>
                    <a:pt x="15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75" name="出自【趣你的PPT】(微信:qunideppt)：最优质的PPT资源库"/>
            <p:cNvSpPr/>
            <p:nvPr/>
          </p:nvSpPr>
          <p:spPr bwMode="auto">
            <a:xfrm>
              <a:off x="4986458" y="1538543"/>
              <a:ext cx="26426" cy="41724"/>
            </a:xfrm>
            <a:custGeom>
              <a:avLst/>
              <a:gdLst>
                <a:gd name="T0" fmla="*/ 5 w 15"/>
                <a:gd name="T1" fmla="*/ 0 h 25"/>
                <a:gd name="T2" fmla="*/ 2 w 15"/>
                <a:gd name="T3" fmla="*/ 14 h 25"/>
                <a:gd name="T4" fmla="*/ 10 w 15"/>
                <a:gd name="T5" fmla="*/ 25 h 25"/>
                <a:gd name="T6" fmla="*/ 13 w 15"/>
                <a:gd name="T7" fmla="*/ 12 h 25"/>
                <a:gd name="T8" fmla="*/ 5 w 15"/>
                <a:gd name="T9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25">
                  <a:moveTo>
                    <a:pt x="5" y="0"/>
                  </a:moveTo>
                  <a:cubicBezTo>
                    <a:pt x="5" y="0"/>
                    <a:pt x="0" y="6"/>
                    <a:pt x="2" y="14"/>
                  </a:cubicBezTo>
                  <a:cubicBezTo>
                    <a:pt x="3" y="21"/>
                    <a:pt x="10" y="25"/>
                    <a:pt x="10" y="25"/>
                  </a:cubicBezTo>
                  <a:cubicBezTo>
                    <a:pt x="10" y="25"/>
                    <a:pt x="15" y="19"/>
                    <a:pt x="13" y="12"/>
                  </a:cubicBezTo>
                  <a:cubicBezTo>
                    <a:pt x="12" y="4"/>
                    <a:pt x="5" y="0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76" name="出自【趣你的PPT】(微信:qunideppt)：最优质的PPT资源库"/>
            <p:cNvSpPr/>
            <p:nvPr/>
          </p:nvSpPr>
          <p:spPr bwMode="auto">
            <a:xfrm>
              <a:off x="4189528" y="1908496"/>
              <a:ext cx="26426" cy="19471"/>
            </a:xfrm>
            <a:custGeom>
              <a:avLst/>
              <a:gdLst>
                <a:gd name="T0" fmla="*/ 5 w 15"/>
                <a:gd name="T1" fmla="*/ 9 h 12"/>
                <a:gd name="T2" fmla="*/ 15 w 15"/>
                <a:gd name="T3" fmla="*/ 11 h 12"/>
                <a:gd name="T4" fmla="*/ 10 w 15"/>
                <a:gd name="T5" fmla="*/ 2 h 12"/>
                <a:gd name="T6" fmla="*/ 0 w 15"/>
                <a:gd name="T7" fmla="*/ 1 h 12"/>
                <a:gd name="T8" fmla="*/ 5 w 15"/>
                <a:gd name="T9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2">
                  <a:moveTo>
                    <a:pt x="5" y="9"/>
                  </a:moveTo>
                  <a:cubicBezTo>
                    <a:pt x="9" y="12"/>
                    <a:pt x="15" y="11"/>
                    <a:pt x="15" y="11"/>
                  </a:cubicBezTo>
                  <a:cubicBezTo>
                    <a:pt x="15" y="11"/>
                    <a:pt x="14" y="5"/>
                    <a:pt x="10" y="2"/>
                  </a:cubicBezTo>
                  <a:cubicBezTo>
                    <a:pt x="6" y="0"/>
                    <a:pt x="0" y="1"/>
                    <a:pt x="0" y="1"/>
                  </a:cubicBezTo>
                  <a:cubicBezTo>
                    <a:pt x="0" y="1"/>
                    <a:pt x="1" y="6"/>
                    <a:pt x="5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77" name="出自【趣你的PPT】(微信:qunideppt)：最优质的PPT资源库"/>
            <p:cNvSpPr/>
            <p:nvPr/>
          </p:nvSpPr>
          <p:spPr bwMode="auto">
            <a:xfrm>
              <a:off x="4193701" y="1893197"/>
              <a:ext cx="18081" cy="15299"/>
            </a:xfrm>
            <a:custGeom>
              <a:avLst/>
              <a:gdLst>
                <a:gd name="T0" fmla="*/ 7 w 11"/>
                <a:gd name="T1" fmla="*/ 7 h 9"/>
                <a:gd name="T2" fmla="*/ 11 w 11"/>
                <a:gd name="T3" fmla="*/ 1 h 9"/>
                <a:gd name="T4" fmla="*/ 4 w 11"/>
                <a:gd name="T5" fmla="*/ 2 h 9"/>
                <a:gd name="T6" fmla="*/ 0 w 11"/>
                <a:gd name="T7" fmla="*/ 8 h 9"/>
                <a:gd name="T8" fmla="*/ 7 w 11"/>
                <a:gd name="T9" fmla="*/ 7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9">
                  <a:moveTo>
                    <a:pt x="7" y="7"/>
                  </a:moveTo>
                  <a:cubicBezTo>
                    <a:pt x="10" y="5"/>
                    <a:pt x="11" y="1"/>
                    <a:pt x="11" y="1"/>
                  </a:cubicBezTo>
                  <a:cubicBezTo>
                    <a:pt x="11" y="1"/>
                    <a:pt x="7" y="0"/>
                    <a:pt x="4" y="2"/>
                  </a:cubicBezTo>
                  <a:cubicBezTo>
                    <a:pt x="1" y="4"/>
                    <a:pt x="0" y="8"/>
                    <a:pt x="0" y="8"/>
                  </a:cubicBezTo>
                  <a:cubicBezTo>
                    <a:pt x="0" y="8"/>
                    <a:pt x="4" y="9"/>
                    <a:pt x="7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78" name="出自【趣你的PPT】(微信:qunideppt)：最优质的PPT资源库"/>
            <p:cNvSpPr/>
            <p:nvPr/>
          </p:nvSpPr>
          <p:spPr bwMode="auto">
            <a:xfrm>
              <a:off x="4182575" y="1883462"/>
              <a:ext cx="11126" cy="20862"/>
            </a:xfrm>
            <a:custGeom>
              <a:avLst/>
              <a:gdLst>
                <a:gd name="T0" fmla="*/ 0 w 6"/>
                <a:gd name="T1" fmla="*/ 6 h 12"/>
                <a:gd name="T2" fmla="*/ 3 w 6"/>
                <a:gd name="T3" fmla="*/ 12 h 12"/>
                <a:gd name="T4" fmla="*/ 6 w 6"/>
                <a:gd name="T5" fmla="*/ 6 h 12"/>
                <a:gd name="T6" fmla="*/ 3 w 6"/>
                <a:gd name="T7" fmla="*/ 0 h 12"/>
                <a:gd name="T8" fmla="*/ 0 w 6"/>
                <a:gd name="T9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2">
                  <a:moveTo>
                    <a:pt x="0" y="6"/>
                  </a:moveTo>
                  <a:cubicBezTo>
                    <a:pt x="0" y="10"/>
                    <a:pt x="3" y="12"/>
                    <a:pt x="3" y="12"/>
                  </a:cubicBezTo>
                  <a:cubicBezTo>
                    <a:pt x="3" y="12"/>
                    <a:pt x="5" y="10"/>
                    <a:pt x="6" y="6"/>
                  </a:cubicBezTo>
                  <a:cubicBezTo>
                    <a:pt x="6" y="3"/>
                    <a:pt x="3" y="0"/>
                    <a:pt x="3" y="0"/>
                  </a:cubicBezTo>
                  <a:cubicBezTo>
                    <a:pt x="3" y="0"/>
                    <a:pt x="0" y="3"/>
                    <a:pt x="0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79" name="出自【趣你的PPT】(微信:qunideppt)：最优质的PPT资源库"/>
            <p:cNvSpPr/>
            <p:nvPr/>
          </p:nvSpPr>
          <p:spPr bwMode="auto">
            <a:xfrm>
              <a:off x="3673541" y="1769416"/>
              <a:ext cx="41724" cy="23644"/>
            </a:xfrm>
            <a:custGeom>
              <a:avLst/>
              <a:gdLst>
                <a:gd name="T0" fmla="*/ 13 w 25"/>
                <a:gd name="T1" fmla="*/ 12 h 14"/>
                <a:gd name="T2" fmla="*/ 25 w 25"/>
                <a:gd name="T3" fmla="*/ 4 h 14"/>
                <a:gd name="T4" fmla="*/ 11 w 25"/>
                <a:gd name="T5" fmla="*/ 1 h 14"/>
                <a:gd name="T6" fmla="*/ 0 w 25"/>
                <a:gd name="T7" fmla="*/ 9 h 14"/>
                <a:gd name="T8" fmla="*/ 13 w 25"/>
                <a:gd name="T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14">
                  <a:moveTo>
                    <a:pt x="13" y="12"/>
                  </a:moveTo>
                  <a:cubicBezTo>
                    <a:pt x="20" y="11"/>
                    <a:pt x="25" y="4"/>
                    <a:pt x="25" y="4"/>
                  </a:cubicBezTo>
                  <a:cubicBezTo>
                    <a:pt x="25" y="4"/>
                    <a:pt x="18" y="0"/>
                    <a:pt x="11" y="1"/>
                  </a:cubicBezTo>
                  <a:cubicBezTo>
                    <a:pt x="4" y="2"/>
                    <a:pt x="0" y="9"/>
                    <a:pt x="0" y="9"/>
                  </a:cubicBezTo>
                  <a:cubicBezTo>
                    <a:pt x="0" y="9"/>
                    <a:pt x="6" y="14"/>
                    <a:pt x="13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80" name="出自【趣你的PPT】(微信:qunideppt)：最优质的PPT资源库"/>
            <p:cNvSpPr/>
            <p:nvPr/>
          </p:nvSpPr>
          <p:spPr bwMode="auto">
            <a:xfrm>
              <a:off x="3667978" y="1747163"/>
              <a:ext cx="18081" cy="30598"/>
            </a:xfrm>
            <a:custGeom>
              <a:avLst/>
              <a:gdLst>
                <a:gd name="T0" fmla="*/ 10 w 11"/>
                <a:gd name="T1" fmla="*/ 10 h 18"/>
                <a:gd name="T2" fmla="*/ 8 w 11"/>
                <a:gd name="T3" fmla="*/ 0 h 18"/>
                <a:gd name="T4" fmla="*/ 1 w 11"/>
                <a:gd name="T5" fmla="*/ 8 h 18"/>
                <a:gd name="T6" fmla="*/ 3 w 11"/>
                <a:gd name="T7" fmla="*/ 18 h 18"/>
                <a:gd name="T8" fmla="*/ 10 w 11"/>
                <a:gd name="T9" fmla="*/ 1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8">
                  <a:moveTo>
                    <a:pt x="10" y="10"/>
                  </a:moveTo>
                  <a:cubicBezTo>
                    <a:pt x="11" y="5"/>
                    <a:pt x="8" y="0"/>
                    <a:pt x="8" y="0"/>
                  </a:cubicBezTo>
                  <a:cubicBezTo>
                    <a:pt x="8" y="0"/>
                    <a:pt x="3" y="3"/>
                    <a:pt x="1" y="8"/>
                  </a:cubicBezTo>
                  <a:cubicBezTo>
                    <a:pt x="0" y="13"/>
                    <a:pt x="3" y="18"/>
                    <a:pt x="3" y="18"/>
                  </a:cubicBezTo>
                  <a:cubicBezTo>
                    <a:pt x="3" y="18"/>
                    <a:pt x="8" y="15"/>
                    <a:pt x="10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81" name="出自【趣你的PPT】(微信:qunideppt)：最优质的PPT资源库"/>
            <p:cNvSpPr/>
            <p:nvPr/>
          </p:nvSpPr>
          <p:spPr bwMode="auto">
            <a:xfrm>
              <a:off x="3645725" y="1762462"/>
              <a:ext cx="20862" cy="20862"/>
            </a:xfrm>
            <a:custGeom>
              <a:avLst/>
              <a:gdLst>
                <a:gd name="T0" fmla="*/ 0 w 12"/>
                <a:gd name="T1" fmla="*/ 0 h 12"/>
                <a:gd name="T2" fmla="*/ 3 w 12"/>
                <a:gd name="T3" fmla="*/ 9 h 12"/>
                <a:gd name="T4" fmla="*/ 12 w 12"/>
                <a:gd name="T5" fmla="*/ 12 h 12"/>
                <a:gd name="T6" fmla="*/ 9 w 12"/>
                <a:gd name="T7" fmla="*/ 3 h 12"/>
                <a:gd name="T8" fmla="*/ 0 w 12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2">
                  <a:moveTo>
                    <a:pt x="0" y="0"/>
                  </a:moveTo>
                  <a:cubicBezTo>
                    <a:pt x="0" y="0"/>
                    <a:pt x="0" y="5"/>
                    <a:pt x="3" y="9"/>
                  </a:cubicBezTo>
                  <a:cubicBezTo>
                    <a:pt x="6" y="12"/>
                    <a:pt x="12" y="12"/>
                    <a:pt x="12" y="12"/>
                  </a:cubicBezTo>
                  <a:cubicBezTo>
                    <a:pt x="12" y="12"/>
                    <a:pt x="12" y="7"/>
                    <a:pt x="9" y="3"/>
                  </a:cubicBezTo>
                  <a:cubicBezTo>
                    <a:pt x="6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82" name="出自【趣你的PPT】(微信:qunideppt)：最优质的PPT资源库"/>
            <p:cNvSpPr/>
            <p:nvPr/>
          </p:nvSpPr>
          <p:spPr bwMode="auto">
            <a:xfrm>
              <a:off x="3990644" y="2112944"/>
              <a:ext cx="40334" cy="26426"/>
            </a:xfrm>
            <a:custGeom>
              <a:avLst/>
              <a:gdLst>
                <a:gd name="T0" fmla="*/ 14 w 24"/>
                <a:gd name="T1" fmla="*/ 13 h 16"/>
                <a:gd name="T2" fmla="*/ 24 w 24"/>
                <a:gd name="T3" fmla="*/ 3 h 16"/>
                <a:gd name="T4" fmla="*/ 10 w 24"/>
                <a:gd name="T5" fmla="*/ 2 h 16"/>
                <a:gd name="T6" fmla="*/ 0 w 24"/>
                <a:gd name="T7" fmla="*/ 12 h 16"/>
                <a:gd name="T8" fmla="*/ 14 w 24"/>
                <a:gd name="T9" fmla="*/ 1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6">
                  <a:moveTo>
                    <a:pt x="14" y="13"/>
                  </a:moveTo>
                  <a:cubicBezTo>
                    <a:pt x="21" y="10"/>
                    <a:pt x="24" y="3"/>
                    <a:pt x="24" y="3"/>
                  </a:cubicBezTo>
                  <a:cubicBezTo>
                    <a:pt x="24" y="3"/>
                    <a:pt x="17" y="0"/>
                    <a:pt x="10" y="2"/>
                  </a:cubicBezTo>
                  <a:cubicBezTo>
                    <a:pt x="3" y="5"/>
                    <a:pt x="0" y="12"/>
                    <a:pt x="0" y="12"/>
                  </a:cubicBezTo>
                  <a:cubicBezTo>
                    <a:pt x="0" y="12"/>
                    <a:pt x="8" y="16"/>
                    <a:pt x="14" y="1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83" name="出自【趣你的PPT】(微信:qunideppt)：最优质的PPT资源库"/>
            <p:cNvSpPr/>
            <p:nvPr/>
          </p:nvSpPr>
          <p:spPr bwMode="auto">
            <a:xfrm>
              <a:off x="3983689" y="2094864"/>
              <a:ext cx="15299" cy="31989"/>
            </a:xfrm>
            <a:custGeom>
              <a:avLst/>
              <a:gdLst>
                <a:gd name="T0" fmla="*/ 1 w 9"/>
                <a:gd name="T1" fmla="*/ 9 h 18"/>
                <a:gd name="T2" fmla="*/ 4 w 9"/>
                <a:gd name="T3" fmla="*/ 18 h 18"/>
                <a:gd name="T4" fmla="*/ 9 w 9"/>
                <a:gd name="T5" fmla="*/ 9 h 18"/>
                <a:gd name="T6" fmla="*/ 5 w 9"/>
                <a:gd name="T7" fmla="*/ 0 h 18"/>
                <a:gd name="T8" fmla="*/ 1 w 9"/>
                <a:gd name="T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8">
                  <a:moveTo>
                    <a:pt x="1" y="9"/>
                  </a:moveTo>
                  <a:cubicBezTo>
                    <a:pt x="0" y="14"/>
                    <a:pt x="4" y="18"/>
                    <a:pt x="4" y="18"/>
                  </a:cubicBezTo>
                  <a:cubicBezTo>
                    <a:pt x="4" y="18"/>
                    <a:pt x="9" y="14"/>
                    <a:pt x="9" y="9"/>
                  </a:cubicBezTo>
                  <a:cubicBezTo>
                    <a:pt x="9" y="4"/>
                    <a:pt x="5" y="0"/>
                    <a:pt x="5" y="0"/>
                  </a:cubicBezTo>
                  <a:cubicBezTo>
                    <a:pt x="5" y="0"/>
                    <a:pt x="1" y="4"/>
                    <a:pt x="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84" name="出自【趣你的PPT】(微信:qunideppt)：最优质的PPT资源库"/>
            <p:cNvSpPr/>
            <p:nvPr/>
          </p:nvSpPr>
          <p:spPr bwMode="auto">
            <a:xfrm>
              <a:off x="3961437" y="2114335"/>
              <a:ext cx="22253" cy="20862"/>
            </a:xfrm>
            <a:custGeom>
              <a:avLst/>
              <a:gdLst>
                <a:gd name="T0" fmla="*/ 0 w 13"/>
                <a:gd name="T1" fmla="*/ 1 h 12"/>
                <a:gd name="T2" fmla="*/ 4 w 13"/>
                <a:gd name="T3" fmla="*/ 9 h 12"/>
                <a:gd name="T4" fmla="*/ 13 w 13"/>
                <a:gd name="T5" fmla="*/ 11 h 12"/>
                <a:gd name="T6" fmla="*/ 9 w 13"/>
                <a:gd name="T7" fmla="*/ 3 h 12"/>
                <a:gd name="T8" fmla="*/ 0 w 13"/>
                <a:gd name="T9" fmla="*/ 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2">
                  <a:moveTo>
                    <a:pt x="0" y="1"/>
                  </a:moveTo>
                  <a:cubicBezTo>
                    <a:pt x="0" y="1"/>
                    <a:pt x="0" y="6"/>
                    <a:pt x="4" y="9"/>
                  </a:cubicBezTo>
                  <a:cubicBezTo>
                    <a:pt x="8" y="12"/>
                    <a:pt x="13" y="11"/>
                    <a:pt x="13" y="11"/>
                  </a:cubicBezTo>
                  <a:cubicBezTo>
                    <a:pt x="13" y="11"/>
                    <a:pt x="13" y="6"/>
                    <a:pt x="9" y="3"/>
                  </a:cubicBezTo>
                  <a:cubicBezTo>
                    <a:pt x="5" y="0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85" name="出自【趣你的PPT】(微信:qunideppt)：最优质的PPT资源库"/>
            <p:cNvSpPr/>
            <p:nvPr/>
          </p:nvSpPr>
          <p:spPr bwMode="auto">
            <a:xfrm>
              <a:off x="3392599" y="2335472"/>
              <a:ext cx="40334" cy="61195"/>
            </a:xfrm>
            <a:custGeom>
              <a:avLst/>
              <a:gdLst>
                <a:gd name="T0" fmla="*/ 19 w 23"/>
                <a:gd name="T1" fmla="*/ 21 h 36"/>
                <a:gd name="T2" fmla="*/ 17 w 23"/>
                <a:gd name="T3" fmla="*/ 0 h 36"/>
                <a:gd name="T4" fmla="*/ 3 w 23"/>
                <a:gd name="T5" fmla="*/ 16 h 36"/>
                <a:gd name="T6" fmla="*/ 6 w 23"/>
                <a:gd name="T7" fmla="*/ 36 h 36"/>
                <a:gd name="T8" fmla="*/ 19 w 23"/>
                <a:gd name="T9" fmla="*/ 21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36">
                  <a:moveTo>
                    <a:pt x="19" y="21"/>
                  </a:moveTo>
                  <a:cubicBezTo>
                    <a:pt x="23" y="11"/>
                    <a:pt x="17" y="0"/>
                    <a:pt x="17" y="0"/>
                  </a:cubicBezTo>
                  <a:cubicBezTo>
                    <a:pt x="17" y="0"/>
                    <a:pt x="6" y="6"/>
                    <a:pt x="3" y="16"/>
                  </a:cubicBezTo>
                  <a:cubicBezTo>
                    <a:pt x="0" y="25"/>
                    <a:pt x="6" y="36"/>
                    <a:pt x="6" y="36"/>
                  </a:cubicBezTo>
                  <a:cubicBezTo>
                    <a:pt x="6" y="36"/>
                    <a:pt x="16" y="31"/>
                    <a:pt x="19" y="2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86" name="出自【趣你的PPT】(微信:qunideppt)：最优质的PPT资源库"/>
            <p:cNvSpPr/>
            <p:nvPr/>
          </p:nvSpPr>
          <p:spPr bwMode="auto">
            <a:xfrm>
              <a:off x="3360610" y="2359116"/>
              <a:ext cx="34770" cy="33379"/>
            </a:xfrm>
            <a:custGeom>
              <a:avLst/>
              <a:gdLst>
                <a:gd name="T0" fmla="*/ 0 w 20"/>
                <a:gd name="T1" fmla="*/ 0 h 19"/>
                <a:gd name="T2" fmla="*/ 6 w 20"/>
                <a:gd name="T3" fmla="*/ 14 h 19"/>
                <a:gd name="T4" fmla="*/ 20 w 20"/>
                <a:gd name="T5" fmla="*/ 18 h 19"/>
                <a:gd name="T6" fmla="*/ 14 w 20"/>
                <a:gd name="T7" fmla="*/ 5 h 19"/>
                <a:gd name="T8" fmla="*/ 0 w 20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9">
                  <a:moveTo>
                    <a:pt x="0" y="0"/>
                  </a:moveTo>
                  <a:cubicBezTo>
                    <a:pt x="0" y="0"/>
                    <a:pt x="1" y="9"/>
                    <a:pt x="6" y="14"/>
                  </a:cubicBezTo>
                  <a:cubicBezTo>
                    <a:pt x="12" y="19"/>
                    <a:pt x="20" y="18"/>
                    <a:pt x="20" y="18"/>
                  </a:cubicBezTo>
                  <a:cubicBezTo>
                    <a:pt x="20" y="18"/>
                    <a:pt x="20" y="10"/>
                    <a:pt x="14" y="5"/>
                  </a:cubicBezTo>
                  <a:cubicBezTo>
                    <a:pt x="9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87" name="出自【趣你的PPT】(微信:qunideppt)：最优质的PPT资源库"/>
            <p:cNvSpPr/>
            <p:nvPr/>
          </p:nvSpPr>
          <p:spPr bwMode="auto">
            <a:xfrm>
              <a:off x="3355047" y="2396667"/>
              <a:ext cx="41724" cy="26426"/>
            </a:xfrm>
            <a:custGeom>
              <a:avLst/>
              <a:gdLst>
                <a:gd name="T0" fmla="*/ 10 w 24"/>
                <a:gd name="T1" fmla="*/ 2 h 15"/>
                <a:gd name="T2" fmla="*/ 0 w 24"/>
                <a:gd name="T3" fmla="*/ 10 h 15"/>
                <a:gd name="T4" fmla="*/ 13 w 24"/>
                <a:gd name="T5" fmla="*/ 13 h 15"/>
                <a:gd name="T6" fmla="*/ 24 w 24"/>
                <a:gd name="T7" fmla="*/ 4 h 15"/>
                <a:gd name="T8" fmla="*/ 10 w 24"/>
                <a:gd name="T9" fmla="*/ 2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5">
                  <a:moveTo>
                    <a:pt x="10" y="2"/>
                  </a:moveTo>
                  <a:cubicBezTo>
                    <a:pt x="4" y="4"/>
                    <a:pt x="0" y="10"/>
                    <a:pt x="0" y="10"/>
                  </a:cubicBezTo>
                  <a:cubicBezTo>
                    <a:pt x="0" y="10"/>
                    <a:pt x="6" y="15"/>
                    <a:pt x="13" y="13"/>
                  </a:cubicBezTo>
                  <a:cubicBezTo>
                    <a:pt x="20" y="11"/>
                    <a:pt x="24" y="4"/>
                    <a:pt x="24" y="4"/>
                  </a:cubicBezTo>
                  <a:cubicBezTo>
                    <a:pt x="24" y="4"/>
                    <a:pt x="17" y="0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88" name="出自【趣你的PPT】(微信:qunideppt)：最优质的PPT资源库"/>
            <p:cNvSpPr/>
            <p:nvPr/>
          </p:nvSpPr>
          <p:spPr bwMode="auto">
            <a:xfrm>
              <a:off x="3392599" y="1603910"/>
              <a:ext cx="62587" cy="70931"/>
            </a:xfrm>
            <a:custGeom>
              <a:avLst/>
              <a:gdLst>
                <a:gd name="T0" fmla="*/ 27 w 36"/>
                <a:gd name="T1" fmla="*/ 27 h 41"/>
                <a:gd name="T2" fmla="*/ 33 w 36"/>
                <a:gd name="T3" fmla="*/ 0 h 41"/>
                <a:gd name="T4" fmla="*/ 9 w 36"/>
                <a:gd name="T5" fmla="*/ 13 h 41"/>
                <a:gd name="T6" fmla="*/ 3 w 36"/>
                <a:gd name="T7" fmla="*/ 41 h 41"/>
                <a:gd name="T8" fmla="*/ 27 w 36"/>
                <a:gd name="T9" fmla="*/ 2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41">
                  <a:moveTo>
                    <a:pt x="27" y="27"/>
                  </a:moveTo>
                  <a:cubicBezTo>
                    <a:pt x="36" y="16"/>
                    <a:pt x="33" y="0"/>
                    <a:pt x="33" y="0"/>
                  </a:cubicBezTo>
                  <a:cubicBezTo>
                    <a:pt x="33" y="0"/>
                    <a:pt x="17" y="2"/>
                    <a:pt x="9" y="13"/>
                  </a:cubicBezTo>
                  <a:cubicBezTo>
                    <a:pt x="0" y="25"/>
                    <a:pt x="3" y="41"/>
                    <a:pt x="3" y="41"/>
                  </a:cubicBezTo>
                  <a:cubicBezTo>
                    <a:pt x="3" y="41"/>
                    <a:pt x="19" y="38"/>
                    <a:pt x="27" y="2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89" name="出自【趣你的PPT】(微信:qunideppt)：最优质的PPT资源库"/>
            <p:cNvSpPr/>
            <p:nvPr/>
          </p:nvSpPr>
          <p:spPr bwMode="auto">
            <a:xfrm>
              <a:off x="3355047" y="1608083"/>
              <a:ext cx="41724" cy="54242"/>
            </a:xfrm>
            <a:custGeom>
              <a:avLst/>
              <a:gdLst>
                <a:gd name="T0" fmla="*/ 21 w 24"/>
                <a:gd name="T1" fmla="*/ 32 h 32"/>
                <a:gd name="T2" fmla="*/ 19 w 24"/>
                <a:gd name="T3" fmla="*/ 12 h 32"/>
                <a:gd name="T4" fmla="*/ 3 w 24"/>
                <a:gd name="T5" fmla="*/ 0 h 32"/>
                <a:gd name="T6" fmla="*/ 5 w 24"/>
                <a:gd name="T7" fmla="*/ 20 h 32"/>
                <a:gd name="T8" fmla="*/ 21 w 24"/>
                <a:gd name="T9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32">
                  <a:moveTo>
                    <a:pt x="21" y="32"/>
                  </a:moveTo>
                  <a:cubicBezTo>
                    <a:pt x="21" y="32"/>
                    <a:pt x="24" y="21"/>
                    <a:pt x="19" y="12"/>
                  </a:cubicBezTo>
                  <a:cubicBezTo>
                    <a:pt x="15" y="3"/>
                    <a:pt x="3" y="0"/>
                    <a:pt x="3" y="0"/>
                  </a:cubicBezTo>
                  <a:cubicBezTo>
                    <a:pt x="3" y="0"/>
                    <a:pt x="0" y="11"/>
                    <a:pt x="5" y="20"/>
                  </a:cubicBezTo>
                  <a:cubicBezTo>
                    <a:pt x="10" y="29"/>
                    <a:pt x="21" y="32"/>
                    <a:pt x="21" y="3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90" name="出自【趣你的PPT】(微信:qunideppt)：最优质的PPT资源库"/>
            <p:cNvSpPr/>
            <p:nvPr/>
          </p:nvSpPr>
          <p:spPr bwMode="auto">
            <a:xfrm>
              <a:off x="3328622" y="1663715"/>
              <a:ext cx="57023" cy="27816"/>
            </a:xfrm>
            <a:custGeom>
              <a:avLst/>
              <a:gdLst>
                <a:gd name="T0" fmla="*/ 17 w 34"/>
                <a:gd name="T1" fmla="*/ 16 h 16"/>
                <a:gd name="T2" fmla="*/ 34 w 34"/>
                <a:gd name="T3" fmla="*/ 9 h 16"/>
                <a:gd name="T4" fmla="*/ 18 w 34"/>
                <a:gd name="T5" fmla="*/ 0 h 16"/>
                <a:gd name="T6" fmla="*/ 0 w 34"/>
                <a:gd name="T7" fmla="*/ 7 h 16"/>
                <a:gd name="T8" fmla="*/ 17 w 34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6">
                  <a:moveTo>
                    <a:pt x="17" y="16"/>
                  </a:moveTo>
                  <a:cubicBezTo>
                    <a:pt x="26" y="16"/>
                    <a:pt x="34" y="9"/>
                    <a:pt x="34" y="9"/>
                  </a:cubicBezTo>
                  <a:cubicBezTo>
                    <a:pt x="34" y="9"/>
                    <a:pt x="27" y="1"/>
                    <a:pt x="18" y="0"/>
                  </a:cubicBezTo>
                  <a:cubicBezTo>
                    <a:pt x="9" y="0"/>
                    <a:pt x="0" y="7"/>
                    <a:pt x="0" y="7"/>
                  </a:cubicBezTo>
                  <a:cubicBezTo>
                    <a:pt x="0" y="7"/>
                    <a:pt x="7" y="15"/>
                    <a:pt x="17" y="1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91" name="出自【趣你的PPT】(微信:qunideppt)：最优质的PPT资源库"/>
            <p:cNvSpPr/>
            <p:nvPr/>
          </p:nvSpPr>
          <p:spPr bwMode="auto">
            <a:xfrm>
              <a:off x="4339735" y="1261773"/>
              <a:ext cx="57023" cy="80666"/>
            </a:xfrm>
            <a:custGeom>
              <a:avLst/>
              <a:gdLst>
                <a:gd name="T0" fmla="*/ 6 w 33"/>
                <a:gd name="T1" fmla="*/ 18 h 47"/>
                <a:gd name="T2" fmla="*/ 6 w 33"/>
                <a:gd name="T3" fmla="*/ 47 h 47"/>
                <a:gd name="T4" fmla="*/ 27 w 33"/>
                <a:gd name="T5" fmla="*/ 28 h 47"/>
                <a:gd name="T6" fmla="*/ 28 w 33"/>
                <a:gd name="T7" fmla="*/ 0 h 47"/>
                <a:gd name="T8" fmla="*/ 6 w 33"/>
                <a:gd name="T9" fmla="*/ 18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47">
                  <a:moveTo>
                    <a:pt x="6" y="18"/>
                  </a:moveTo>
                  <a:cubicBezTo>
                    <a:pt x="0" y="31"/>
                    <a:pt x="6" y="47"/>
                    <a:pt x="6" y="47"/>
                  </a:cubicBezTo>
                  <a:cubicBezTo>
                    <a:pt x="6" y="47"/>
                    <a:pt x="21" y="41"/>
                    <a:pt x="27" y="28"/>
                  </a:cubicBezTo>
                  <a:cubicBezTo>
                    <a:pt x="33" y="15"/>
                    <a:pt x="28" y="0"/>
                    <a:pt x="28" y="0"/>
                  </a:cubicBezTo>
                  <a:cubicBezTo>
                    <a:pt x="28" y="0"/>
                    <a:pt x="12" y="5"/>
                    <a:pt x="6" y="1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92" name="出自【趣你的PPT】(微信:qunideppt)：最优质的PPT资源库"/>
            <p:cNvSpPr/>
            <p:nvPr/>
          </p:nvSpPr>
          <p:spPr bwMode="auto">
            <a:xfrm>
              <a:off x="4298011" y="1282636"/>
              <a:ext cx="43115" cy="48678"/>
            </a:xfrm>
            <a:custGeom>
              <a:avLst/>
              <a:gdLst>
                <a:gd name="T0" fmla="*/ 25 w 26"/>
                <a:gd name="T1" fmla="*/ 29 h 29"/>
                <a:gd name="T2" fmla="*/ 20 w 26"/>
                <a:gd name="T3" fmla="*/ 9 h 29"/>
                <a:gd name="T4" fmla="*/ 1 w 26"/>
                <a:gd name="T5" fmla="*/ 0 h 29"/>
                <a:gd name="T6" fmla="*/ 7 w 26"/>
                <a:gd name="T7" fmla="*/ 20 h 29"/>
                <a:gd name="T8" fmla="*/ 25 w 26"/>
                <a:gd name="T9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9">
                  <a:moveTo>
                    <a:pt x="25" y="29"/>
                  </a:moveTo>
                  <a:cubicBezTo>
                    <a:pt x="25" y="29"/>
                    <a:pt x="26" y="17"/>
                    <a:pt x="20" y="9"/>
                  </a:cubicBezTo>
                  <a:cubicBezTo>
                    <a:pt x="13" y="1"/>
                    <a:pt x="1" y="0"/>
                    <a:pt x="1" y="0"/>
                  </a:cubicBezTo>
                  <a:cubicBezTo>
                    <a:pt x="1" y="0"/>
                    <a:pt x="0" y="12"/>
                    <a:pt x="7" y="20"/>
                  </a:cubicBezTo>
                  <a:cubicBezTo>
                    <a:pt x="13" y="28"/>
                    <a:pt x="25" y="29"/>
                    <a:pt x="25" y="2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93" name="出自【趣你的PPT】(微信:qunideppt)：最优质的PPT资源库"/>
            <p:cNvSpPr/>
            <p:nvPr/>
          </p:nvSpPr>
          <p:spPr bwMode="auto">
            <a:xfrm>
              <a:off x="4281321" y="1338268"/>
              <a:ext cx="58414" cy="30598"/>
            </a:xfrm>
            <a:custGeom>
              <a:avLst/>
              <a:gdLst>
                <a:gd name="T0" fmla="*/ 18 w 34"/>
                <a:gd name="T1" fmla="*/ 16 h 18"/>
                <a:gd name="T2" fmla="*/ 34 w 34"/>
                <a:gd name="T3" fmla="*/ 6 h 18"/>
                <a:gd name="T4" fmla="*/ 16 w 34"/>
                <a:gd name="T5" fmla="*/ 1 h 18"/>
                <a:gd name="T6" fmla="*/ 0 w 34"/>
                <a:gd name="T7" fmla="*/ 11 h 18"/>
                <a:gd name="T8" fmla="*/ 18 w 34"/>
                <a:gd name="T9" fmla="*/ 16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8">
                  <a:moveTo>
                    <a:pt x="18" y="16"/>
                  </a:moveTo>
                  <a:cubicBezTo>
                    <a:pt x="27" y="15"/>
                    <a:pt x="34" y="6"/>
                    <a:pt x="34" y="6"/>
                  </a:cubicBezTo>
                  <a:cubicBezTo>
                    <a:pt x="34" y="6"/>
                    <a:pt x="25" y="0"/>
                    <a:pt x="16" y="1"/>
                  </a:cubicBezTo>
                  <a:cubicBezTo>
                    <a:pt x="6" y="2"/>
                    <a:pt x="0" y="11"/>
                    <a:pt x="0" y="11"/>
                  </a:cubicBezTo>
                  <a:cubicBezTo>
                    <a:pt x="0" y="11"/>
                    <a:pt x="8" y="18"/>
                    <a:pt x="18" y="1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94" name="出自【趣你的PPT】(微信:qunideppt)：最优质的PPT资源库"/>
            <p:cNvSpPr/>
            <p:nvPr/>
          </p:nvSpPr>
          <p:spPr bwMode="auto">
            <a:xfrm>
              <a:off x="5951674" y="2665092"/>
              <a:ext cx="26426" cy="51460"/>
            </a:xfrm>
            <a:custGeom>
              <a:avLst/>
              <a:gdLst>
                <a:gd name="T0" fmla="*/ 1 w 15"/>
                <a:gd name="T1" fmla="*/ 14 h 30"/>
                <a:gd name="T2" fmla="*/ 5 w 15"/>
                <a:gd name="T3" fmla="*/ 30 h 30"/>
                <a:gd name="T4" fmla="*/ 14 w 15"/>
                <a:gd name="T5" fmla="*/ 16 h 30"/>
                <a:gd name="T6" fmla="*/ 9 w 15"/>
                <a:gd name="T7" fmla="*/ 0 h 30"/>
                <a:gd name="T8" fmla="*/ 1 w 15"/>
                <a:gd name="T9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30">
                  <a:moveTo>
                    <a:pt x="1" y="14"/>
                  </a:moveTo>
                  <a:cubicBezTo>
                    <a:pt x="0" y="22"/>
                    <a:pt x="5" y="30"/>
                    <a:pt x="5" y="30"/>
                  </a:cubicBezTo>
                  <a:cubicBezTo>
                    <a:pt x="5" y="30"/>
                    <a:pt x="13" y="24"/>
                    <a:pt x="14" y="16"/>
                  </a:cubicBezTo>
                  <a:cubicBezTo>
                    <a:pt x="15" y="8"/>
                    <a:pt x="9" y="0"/>
                    <a:pt x="9" y="0"/>
                  </a:cubicBezTo>
                  <a:cubicBezTo>
                    <a:pt x="9" y="0"/>
                    <a:pt x="2" y="6"/>
                    <a:pt x="1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95" name="出自【趣你的PPT】(微信:qunideppt)：最优质的PPT资源库"/>
            <p:cNvSpPr/>
            <p:nvPr/>
          </p:nvSpPr>
          <p:spPr bwMode="auto">
            <a:xfrm>
              <a:off x="5980880" y="2655356"/>
              <a:ext cx="65368" cy="40334"/>
            </a:xfrm>
            <a:custGeom>
              <a:avLst/>
              <a:gdLst>
                <a:gd name="T0" fmla="*/ 16 w 38"/>
                <a:gd name="T1" fmla="*/ 21 h 24"/>
                <a:gd name="T2" fmla="*/ 38 w 38"/>
                <a:gd name="T3" fmla="*/ 19 h 24"/>
                <a:gd name="T4" fmla="*/ 22 w 38"/>
                <a:gd name="T5" fmla="*/ 4 h 24"/>
                <a:gd name="T6" fmla="*/ 0 w 38"/>
                <a:gd name="T7" fmla="*/ 6 h 24"/>
                <a:gd name="T8" fmla="*/ 16 w 38"/>
                <a:gd name="T9" fmla="*/ 2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4">
                  <a:moveTo>
                    <a:pt x="16" y="21"/>
                  </a:moveTo>
                  <a:cubicBezTo>
                    <a:pt x="27" y="24"/>
                    <a:pt x="38" y="19"/>
                    <a:pt x="38" y="19"/>
                  </a:cubicBezTo>
                  <a:cubicBezTo>
                    <a:pt x="38" y="19"/>
                    <a:pt x="32" y="7"/>
                    <a:pt x="22" y="4"/>
                  </a:cubicBezTo>
                  <a:cubicBezTo>
                    <a:pt x="12" y="0"/>
                    <a:pt x="0" y="6"/>
                    <a:pt x="0" y="6"/>
                  </a:cubicBezTo>
                  <a:cubicBezTo>
                    <a:pt x="0" y="6"/>
                    <a:pt x="6" y="17"/>
                    <a:pt x="16" y="2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96" name="出自【趣你的PPT】(微信:qunideppt)：最优质的PPT资源库"/>
            <p:cNvSpPr/>
            <p:nvPr/>
          </p:nvSpPr>
          <p:spPr bwMode="auto">
            <a:xfrm>
              <a:off x="5950283" y="2621977"/>
              <a:ext cx="48678" cy="30598"/>
            </a:xfrm>
            <a:custGeom>
              <a:avLst/>
              <a:gdLst>
                <a:gd name="T0" fmla="*/ 28 w 28"/>
                <a:gd name="T1" fmla="*/ 4 h 18"/>
                <a:gd name="T2" fmla="*/ 12 w 28"/>
                <a:gd name="T3" fmla="*/ 3 h 18"/>
                <a:gd name="T4" fmla="*/ 0 w 28"/>
                <a:gd name="T5" fmla="*/ 14 h 18"/>
                <a:gd name="T6" fmla="*/ 16 w 28"/>
                <a:gd name="T7" fmla="*/ 16 h 18"/>
                <a:gd name="T8" fmla="*/ 28 w 28"/>
                <a:gd name="T9" fmla="*/ 4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8">
                  <a:moveTo>
                    <a:pt x="28" y="4"/>
                  </a:moveTo>
                  <a:cubicBezTo>
                    <a:pt x="28" y="4"/>
                    <a:pt x="20" y="0"/>
                    <a:pt x="12" y="3"/>
                  </a:cubicBezTo>
                  <a:cubicBezTo>
                    <a:pt x="4" y="6"/>
                    <a:pt x="0" y="14"/>
                    <a:pt x="0" y="14"/>
                  </a:cubicBezTo>
                  <a:cubicBezTo>
                    <a:pt x="0" y="14"/>
                    <a:pt x="9" y="18"/>
                    <a:pt x="16" y="16"/>
                  </a:cubicBezTo>
                  <a:cubicBezTo>
                    <a:pt x="24" y="13"/>
                    <a:pt x="28" y="4"/>
                    <a:pt x="2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97" name="出自【趣你的PPT】(微信:qunideppt)：最优质的PPT资源库"/>
            <p:cNvSpPr/>
            <p:nvPr/>
          </p:nvSpPr>
          <p:spPr bwMode="auto">
            <a:xfrm>
              <a:off x="5588674" y="1609473"/>
              <a:ext cx="26426" cy="50069"/>
            </a:xfrm>
            <a:custGeom>
              <a:avLst/>
              <a:gdLst>
                <a:gd name="T0" fmla="*/ 1 w 15"/>
                <a:gd name="T1" fmla="*/ 14 h 29"/>
                <a:gd name="T2" fmla="*/ 6 w 15"/>
                <a:gd name="T3" fmla="*/ 29 h 29"/>
                <a:gd name="T4" fmla="*/ 14 w 15"/>
                <a:gd name="T5" fmla="*/ 16 h 29"/>
                <a:gd name="T6" fmla="*/ 10 w 15"/>
                <a:gd name="T7" fmla="*/ 0 h 29"/>
                <a:gd name="T8" fmla="*/ 1 w 15"/>
                <a:gd name="T9" fmla="*/ 1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29">
                  <a:moveTo>
                    <a:pt x="1" y="14"/>
                  </a:moveTo>
                  <a:cubicBezTo>
                    <a:pt x="0" y="22"/>
                    <a:pt x="6" y="29"/>
                    <a:pt x="6" y="29"/>
                  </a:cubicBezTo>
                  <a:cubicBezTo>
                    <a:pt x="6" y="29"/>
                    <a:pt x="13" y="24"/>
                    <a:pt x="14" y="16"/>
                  </a:cubicBezTo>
                  <a:cubicBezTo>
                    <a:pt x="15" y="8"/>
                    <a:pt x="10" y="0"/>
                    <a:pt x="10" y="0"/>
                  </a:cubicBezTo>
                  <a:cubicBezTo>
                    <a:pt x="10" y="0"/>
                    <a:pt x="2" y="6"/>
                    <a:pt x="1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98" name="出自【趣你的PPT】(微信:qunideppt)：最优质的PPT资源库"/>
            <p:cNvSpPr/>
            <p:nvPr/>
          </p:nvSpPr>
          <p:spPr bwMode="auto">
            <a:xfrm>
              <a:off x="5619272" y="1599738"/>
              <a:ext cx="63977" cy="40334"/>
            </a:xfrm>
            <a:custGeom>
              <a:avLst/>
              <a:gdLst>
                <a:gd name="T0" fmla="*/ 16 w 37"/>
                <a:gd name="T1" fmla="*/ 20 h 24"/>
                <a:gd name="T2" fmla="*/ 37 w 37"/>
                <a:gd name="T3" fmla="*/ 18 h 24"/>
                <a:gd name="T4" fmla="*/ 21 w 37"/>
                <a:gd name="T5" fmla="*/ 3 h 24"/>
                <a:gd name="T6" fmla="*/ 0 w 37"/>
                <a:gd name="T7" fmla="*/ 6 h 24"/>
                <a:gd name="T8" fmla="*/ 16 w 37"/>
                <a:gd name="T9" fmla="*/ 2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24">
                  <a:moveTo>
                    <a:pt x="16" y="20"/>
                  </a:moveTo>
                  <a:cubicBezTo>
                    <a:pt x="26" y="24"/>
                    <a:pt x="37" y="18"/>
                    <a:pt x="37" y="18"/>
                  </a:cubicBezTo>
                  <a:cubicBezTo>
                    <a:pt x="37" y="18"/>
                    <a:pt x="32" y="7"/>
                    <a:pt x="21" y="3"/>
                  </a:cubicBezTo>
                  <a:cubicBezTo>
                    <a:pt x="11" y="0"/>
                    <a:pt x="0" y="6"/>
                    <a:pt x="0" y="6"/>
                  </a:cubicBezTo>
                  <a:cubicBezTo>
                    <a:pt x="0" y="6"/>
                    <a:pt x="5" y="17"/>
                    <a:pt x="16" y="2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99" name="出自【趣你的PPT】(微信:qunideppt)：最优质的PPT资源库"/>
            <p:cNvSpPr/>
            <p:nvPr/>
          </p:nvSpPr>
          <p:spPr bwMode="auto">
            <a:xfrm>
              <a:off x="5588674" y="1566359"/>
              <a:ext cx="45897" cy="30598"/>
            </a:xfrm>
            <a:custGeom>
              <a:avLst/>
              <a:gdLst>
                <a:gd name="T0" fmla="*/ 16 w 27"/>
                <a:gd name="T1" fmla="*/ 15 h 18"/>
                <a:gd name="T2" fmla="*/ 27 w 27"/>
                <a:gd name="T3" fmla="*/ 4 h 18"/>
                <a:gd name="T4" fmla="*/ 11 w 27"/>
                <a:gd name="T5" fmla="*/ 3 h 18"/>
                <a:gd name="T6" fmla="*/ 0 w 27"/>
                <a:gd name="T7" fmla="*/ 14 h 18"/>
                <a:gd name="T8" fmla="*/ 16 w 27"/>
                <a:gd name="T9" fmla="*/ 1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18">
                  <a:moveTo>
                    <a:pt x="16" y="15"/>
                  </a:moveTo>
                  <a:cubicBezTo>
                    <a:pt x="24" y="12"/>
                    <a:pt x="27" y="4"/>
                    <a:pt x="27" y="4"/>
                  </a:cubicBezTo>
                  <a:cubicBezTo>
                    <a:pt x="27" y="4"/>
                    <a:pt x="19" y="0"/>
                    <a:pt x="11" y="3"/>
                  </a:cubicBezTo>
                  <a:cubicBezTo>
                    <a:pt x="4" y="5"/>
                    <a:pt x="0" y="14"/>
                    <a:pt x="0" y="14"/>
                  </a:cubicBezTo>
                  <a:cubicBezTo>
                    <a:pt x="0" y="14"/>
                    <a:pt x="8" y="18"/>
                    <a:pt x="16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00" name="出自【趣你的PPT】(微信:qunideppt)：最优质的PPT资源库"/>
            <p:cNvSpPr/>
            <p:nvPr/>
          </p:nvSpPr>
          <p:spPr bwMode="auto">
            <a:xfrm>
              <a:off x="4811217" y="1947439"/>
              <a:ext cx="11126" cy="23644"/>
            </a:xfrm>
            <a:custGeom>
              <a:avLst/>
              <a:gdLst>
                <a:gd name="T0" fmla="*/ 3 w 7"/>
                <a:gd name="T1" fmla="*/ 0 h 14"/>
                <a:gd name="T2" fmla="*/ 0 w 7"/>
                <a:gd name="T3" fmla="*/ 8 h 14"/>
                <a:gd name="T4" fmla="*/ 4 w 7"/>
                <a:gd name="T5" fmla="*/ 14 h 14"/>
                <a:gd name="T6" fmla="*/ 6 w 7"/>
                <a:gd name="T7" fmla="*/ 7 h 14"/>
                <a:gd name="T8" fmla="*/ 3 w 7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14">
                  <a:moveTo>
                    <a:pt x="3" y="0"/>
                  </a:moveTo>
                  <a:cubicBezTo>
                    <a:pt x="3" y="0"/>
                    <a:pt x="0" y="4"/>
                    <a:pt x="0" y="8"/>
                  </a:cubicBezTo>
                  <a:cubicBezTo>
                    <a:pt x="1" y="11"/>
                    <a:pt x="4" y="14"/>
                    <a:pt x="4" y="14"/>
                  </a:cubicBezTo>
                  <a:cubicBezTo>
                    <a:pt x="4" y="14"/>
                    <a:pt x="7" y="11"/>
                    <a:pt x="6" y="7"/>
                  </a:cubicBezTo>
                  <a:cubicBezTo>
                    <a:pt x="6" y="3"/>
                    <a:pt x="3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01" name="出自【趣你的PPT】(微信:qunideppt)：最优质的PPT资源库"/>
            <p:cNvSpPr/>
            <p:nvPr/>
          </p:nvSpPr>
          <p:spPr bwMode="auto">
            <a:xfrm>
              <a:off x="4820952" y="1939094"/>
              <a:ext cx="31989" cy="16690"/>
            </a:xfrm>
            <a:custGeom>
              <a:avLst/>
              <a:gdLst>
                <a:gd name="T0" fmla="*/ 9 w 19"/>
                <a:gd name="T1" fmla="*/ 9 h 10"/>
                <a:gd name="T2" fmla="*/ 19 w 19"/>
                <a:gd name="T3" fmla="*/ 6 h 10"/>
                <a:gd name="T4" fmla="*/ 10 w 19"/>
                <a:gd name="T5" fmla="*/ 1 h 10"/>
                <a:gd name="T6" fmla="*/ 0 w 19"/>
                <a:gd name="T7" fmla="*/ 4 h 10"/>
                <a:gd name="T8" fmla="*/ 9 w 19"/>
                <a:gd name="T9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0">
                  <a:moveTo>
                    <a:pt x="9" y="9"/>
                  </a:moveTo>
                  <a:cubicBezTo>
                    <a:pt x="14" y="10"/>
                    <a:pt x="19" y="6"/>
                    <a:pt x="19" y="6"/>
                  </a:cubicBezTo>
                  <a:cubicBezTo>
                    <a:pt x="19" y="6"/>
                    <a:pt x="15" y="1"/>
                    <a:pt x="10" y="1"/>
                  </a:cubicBezTo>
                  <a:cubicBezTo>
                    <a:pt x="5" y="0"/>
                    <a:pt x="0" y="4"/>
                    <a:pt x="0" y="4"/>
                  </a:cubicBezTo>
                  <a:cubicBezTo>
                    <a:pt x="0" y="4"/>
                    <a:pt x="4" y="9"/>
                    <a:pt x="9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02" name="出自【趣你的PPT】(微信:qunideppt)：最优质的PPT资源库"/>
            <p:cNvSpPr/>
            <p:nvPr/>
          </p:nvSpPr>
          <p:spPr bwMode="auto">
            <a:xfrm>
              <a:off x="4805654" y="1926576"/>
              <a:ext cx="19471" cy="15299"/>
            </a:xfrm>
            <a:custGeom>
              <a:avLst/>
              <a:gdLst>
                <a:gd name="T0" fmla="*/ 4 w 11"/>
                <a:gd name="T1" fmla="*/ 2 h 9"/>
                <a:gd name="T2" fmla="*/ 0 w 11"/>
                <a:gd name="T3" fmla="*/ 8 h 9"/>
                <a:gd name="T4" fmla="*/ 7 w 11"/>
                <a:gd name="T5" fmla="*/ 7 h 9"/>
                <a:gd name="T6" fmla="*/ 11 w 11"/>
                <a:gd name="T7" fmla="*/ 0 h 9"/>
                <a:gd name="T8" fmla="*/ 4 w 11"/>
                <a:gd name="T9" fmla="*/ 2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9">
                  <a:moveTo>
                    <a:pt x="4" y="2"/>
                  </a:moveTo>
                  <a:cubicBezTo>
                    <a:pt x="1" y="4"/>
                    <a:pt x="0" y="8"/>
                    <a:pt x="0" y="8"/>
                  </a:cubicBezTo>
                  <a:cubicBezTo>
                    <a:pt x="0" y="8"/>
                    <a:pt x="4" y="9"/>
                    <a:pt x="7" y="7"/>
                  </a:cubicBezTo>
                  <a:cubicBezTo>
                    <a:pt x="11" y="5"/>
                    <a:pt x="11" y="0"/>
                    <a:pt x="11" y="0"/>
                  </a:cubicBezTo>
                  <a:cubicBezTo>
                    <a:pt x="11" y="0"/>
                    <a:pt x="7" y="0"/>
                    <a:pt x="4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03" name="出自【趣你的PPT】(微信:qunideppt)：最优质的PPT资源库"/>
            <p:cNvSpPr/>
            <p:nvPr/>
          </p:nvSpPr>
          <p:spPr bwMode="auto">
            <a:xfrm>
              <a:off x="4421792" y="2115725"/>
              <a:ext cx="23644" cy="12518"/>
            </a:xfrm>
            <a:custGeom>
              <a:avLst/>
              <a:gdLst>
                <a:gd name="T0" fmla="*/ 7 w 14"/>
                <a:gd name="T1" fmla="*/ 6 h 7"/>
                <a:gd name="T2" fmla="*/ 14 w 14"/>
                <a:gd name="T3" fmla="*/ 4 h 7"/>
                <a:gd name="T4" fmla="*/ 8 w 14"/>
                <a:gd name="T5" fmla="*/ 0 h 7"/>
                <a:gd name="T6" fmla="*/ 0 w 14"/>
                <a:gd name="T7" fmla="*/ 3 h 7"/>
                <a:gd name="T8" fmla="*/ 7 w 14"/>
                <a:gd name="T9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7">
                  <a:moveTo>
                    <a:pt x="7" y="6"/>
                  </a:moveTo>
                  <a:cubicBezTo>
                    <a:pt x="11" y="7"/>
                    <a:pt x="14" y="4"/>
                    <a:pt x="14" y="4"/>
                  </a:cubicBezTo>
                  <a:cubicBezTo>
                    <a:pt x="14" y="4"/>
                    <a:pt x="12" y="0"/>
                    <a:pt x="8" y="0"/>
                  </a:cubicBezTo>
                  <a:cubicBezTo>
                    <a:pt x="4" y="0"/>
                    <a:pt x="0" y="3"/>
                    <a:pt x="0" y="3"/>
                  </a:cubicBezTo>
                  <a:cubicBezTo>
                    <a:pt x="0" y="3"/>
                    <a:pt x="3" y="6"/>
                    <a:pt x="7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04" name="出自【趣你的PPT】(微信:qunideppt)：最优质的PPT资源库"/>
            <p:cNvSpPr/>
            <p:nvPr/>
          </p:nvSpPr>
          <p:spPr bwMode="auto">
            <a:xfrm>
              <a:off x="4416229" y="2083737"/>
              <a:ext cx="19471" cy="30598"/>
            </a:xfrm>
            <a:custGeom>
              <a:avLst/>
              <a:gdLst>
                <a:gd name="T0" fmla="*/ 8 w 11"/>
                <a:gd name="T1" fmla="*/ 0 h 18"/>
                <a:gd name="T2" fmla="*/ 2 w 11"/>
                <a:gd name="T3" fmla="*/ 7 h 18"/>
                <a:gd name="T4" fmla="*/ 3 w 11"/>
                <a:gd name="T5" fmla="*/ 18 h 18"/>
                <a:gd name="T6" fmla="*/ 10 w 11"/>
                <a:gd name="T7" fmla="*/ 10 h 18"/>
                <a:gd name="T8" fmla="*/ 8 w 11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8">
                  <a:moveTo>
                    <a:pt x="8" y="0"/>
                  </a:moveTo>
                  <a:cubicBezTo>
                    <a:pt x="8" y="0"/>
                    <a:pt x="3" y="3"/>
                    <a:pt x="2" y="7"/>
                  </a:cubicBezTo>
                  <a:cubicBezTo>
                    <a:pt x="0" y="12"/>
                    <a:pt x="3" y="18"/>
                    <a:pt x="3" y="18"/>
                  </a:cubicBezTo>
                  <a:cubicBezTo>
                    <a:pt x="3" y="18"/>
                    <a:pt x="8" y="15"/>
                    <a:pt x="10" y="10"/>
                  </a:cubicBezTo>
                  <a:cubicBezTo>
                    <a:pt x="11" y="5"/>
                    <a:pt x="8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05" name="出自【趣你的PPT】(微信:qunideppt)：最优质的PPT资源库"/>
            <p:cNvSpPr/>
            <p:nvPr/>
          </p:nvSpPr>
          <p:spPr bwMode="auto">
            <a:xfrm>
              <a:off x="4400930" y="2105990"/>
              <a:ext cx="15299" cy="23644"/>
            </a:xfrm>
            <a:custGeom>
              <a:avLst/>
              <a:gdLst>
                <a:gd name="T0" fmla="*/ 2 w 9"/>
                <a:gd name="T1" fmla="*/ 0 h 14"/>
                <a:gd name="T2" fmla="*/ 2 w 9"/>
                <a:gd name="T3" fmla="*/ 8 h 14"/>
                <a:gd name="T4" fmla="*/ 7 w 9"/>
                <a:gd name="T5" fmla="*/ 14 h 14"/>
                <a:gd name="T6" fmla="*/ 8 w 9"/>
                <a:gd name="T7" fmla="*/ 6 h 14"/>
                <a:gd name="T8" fmla="*/ 2 w 9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4">
                  <a:moveTo>
                    <a:pt x="2" y="0"/>
                  </a:moveTo>
                  <a:cubicBezTo>
                    <a:pt x="2" y="0"/>
                    <a:pt x="0" y="5"/>
                    <a:pt x="2" y="8"/>
                  </a:cubicBezTo>
                  <a:cubicBezTo>
                    <a:pt x="3" y="12"/>
                    <a:pt x="7" y="14"/>
                    <a:pt x="7" y="14"/>
                  </a:cubicBezTo>
                  <a:cubicBezTo>
                    <a:pt x="7" y="14"/>
                    <a:pt x="9" y="9"/>
                    <a:pt x="8" y="6"/>
                  </a:cubicBezTo>
                  <a:cubicBezTo>
                    <a:pt x="6" y="2"/>
                    <a:pt x="2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06" name="出自【趣你的PPT】(微信:qunideppt)：最优质的PPT资源库"/>
            <p:cNvSpPr/>
            <p:nvPr/>
          </p:nvSpPr>
          <p:spPr bwMode="auto">
            <a:xfrm>
              <a:off x="3948920" y="2051748"/>
              <a:ext cx="38942" cy="23644"/>
            </a:xfrm>
            <a:custGeom>
              <a:avLst/>
              <a:gdLst>
                <a:gd name="T0" fmla="*/ 13 w 23"/>
                <a:gd name="T1" fmla="*/ 2 h 14"/>
                <a:gd name="T2" fmla="*/ 0 w 23"/>
                <a:gd name="T3" fmla="*/ 3 h 14"/>
                <a:gd name="T4" fmla="*/ 10 w 23"/>
                <a:gd name="T5" fmla="*/ 12 h 14"/>
                <a:gd name="T6" fmla="*/ 23 w 23"/>
                <a:gd name="T7" fmla="*/ 10 h 14"/>
                <a:gd name="T8" fmla="*/ 13 w 23"/>
                <a:gd name="T9" fmla="*/ 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14">
                  <a:moveTo>
                    <a:pt x="13" y="2"/>
                  </a:moveTo>
                  <a:cubicBezTo>
                    <a:pt x="7" y="0"/>
                    <a:pt x="0" y="3"/>
                    <a:pt x="0" y="3"/>
                  </a:cubicBezTo>
                  <a:cubicBezTo>
                    <a:pt x="0" y="3"/>
                    <a:pt x="4" y="10"/>
                    <a:pt x="10" y="12"/>
                  </a:cubicBezTo>
                  <a:cubicBezTo>
                    <a:pt x="16" y="14"/>
                    <a:pt x="23" y="10"/>
                    <a:pt x="23" y="10"/>
                  </a:cubicBezTo>
                  <a:cubicBezTo>
                    <a:pt x="23" y="10"/>
                    <a:pt x="19" y="4"/>
                    <a:pt x="13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07" name="出自【趣你的PPT】(微信:qunideppt)：最优质的PPT资源库"/>
            <p:cNvSpPr/>
            <p:nvPr/>
          </p:nvSpPr>
          <p:spPr bwMode="auto">
            <a:xfrm>
              <a:off x="3946138" y="2008634"/>
              <a:ext cx="37552" cy="44506"/>
            </a:xfrm>
            <a:custGeom>
              <a:avLst/>
              <a:gdLst>
                <a:gd name="T0" fmla="*/ 6 w 22"/>
                <a:gd name="T1" fmla="*/ 9 h 26"/>
                <a:gd name="T2" fmla="*/ 2 w 22"/>
                <a:gd name="T3" fmla="*/ 26 h 26"/>
                <a:gd name="T4" fmla="*/ 17 w 22"/>
                <a:gd name="T5" fmla="*/ 17 h 26"/>
                <a:gd name="T6" fmla="*/ 21 w 22"/>
                <a:gd name="T7" fmla="*/ 0 h 26"/>
                <a:gd name="T8" fmla="*/ 6 w 22"/>
                <a:gd name="T9" fmla="*/ 9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6">
                  <a:moveTo>
                    <a:pt x="6" y="9"/>
                  </a:moveTo>
                  <a:cubicBezTo>
                    <a:pt x="0" y="16"/>
                    <a:pt x="2" y="26"/>
                    <a:pt x="2" y="26"/>
                  </a:cubicBezTo>
                  <a:cubicBezTo>
                    <a:pt x="2" y="26"/>
                    <a:pt x="12" y="24"/>
                    <a:pt x="17" y="17"/>
                  </a:cubicBezTo>
                  <a:cubicBezTo>
                    <a:pt x="22" y="10"/>
                    <a:pt x="21" y="0"/>
                    <a:pt x="21" y="0"/>
                  </a:cubicBezTo>
                  <a:cubicBezTo>
                    <a:pt x="21" y="0"/>
                    <a:pt x="11" y="2"/>
                    <a:pt x="6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08" name="出自【趣你的PPT】(微信:qunideppt)：最优质的PPT资源库"/>
            <p:cNvSpPr/>
            <p:nvPr/>
          </p:nvSpPr>
          <p:spPr bwMode="auto">
            <a:xfrm>
              <a:off x="3925276" y="2016979"/>
              <a:ext cx="22253" cy="40334"/>
            </a:xfrm>
            <a:custGeom>
              <a:avLst/>
              <a:gdLst>
                <a:gd name="T0" fmla="*/ 8 w 13"/>
                <a:gd name="T1" fmla="*/ 24 h 24"/>
                <a:gd name="T2" fmla="*/ 11 w 13"/>
                <a:gd name="T3" fmla="*/ 11 h 24"/>
                <a:gd name="T4" fmla="*/ 4 w 13"/>
                <a:gd name="T5" fmla="*/ 0 h 24"/>
                <a:gd name="T6" fmla="*/ 1 w 13"/>
                <a:gd name="T7" fmla="*/ 13 h 24"/>
                <a:gd name="T8" fmla="*/ 8 w 13"/>
                <a:gd name="T9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24">
                  <a:moveTo>
                    <a:pt x="8" y="24"/>
                  </a:moveTo>
                  <a:cubicBezTo>
                    <a:pt x="8" y="24"/>
                    <a:pt x="13" y="18"/>
                    <a:pt x="11" y="11"/>
                  </a:cubicBezTo>
                  <a:cubicBezTo>
                    <a:pt x="10" y="5"/>
                    <a:pt x="4" y="0"/>
                    <a:pt x="4" y="0"/>
                  </a:cubicBezTo>
                  <a:cubicBezTo>
                    <a:pt x="4" y="0"/>
                    <a:pt x="0" y="7"/>
                    <a:pt x="1" y="13"/>
                  </a:cubicBezTo>
                  <a:cubicBezTo>
                    <a:pt x="2" y="20"/>
                    <a:pt x="8" y="24"/>
                    <a:pt x="8" y="2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09" name="出自【趣你的PPT】(微信:qunideppt)：最优质的PPT资源库"/>
            <p:cNvSpPr/>
            <p:nvPr/>
          </p:nvSpPr>
          <p:spPr bwMode="auto">
            <a:xfrm>
              <a:off x="3978126" y="1425888"/>
              <a:ext cx="22253" cy="38942"/>
            </a:xfrm>
            <a:custGeom>
              <a:avLst/>
              <a:gdLst>
                <a:gd name="T0" fmla="*/ 1 w 13"/>
                <a:gd name="T1" fmla="*/ 10 h 23"/>
                <a:gd name="T2" fmla="*/ 4 w 13"/>
                <a:gd name="T3" fmla="*/ 23 h 23"/>
                <a:gd name="T4" fmla="*/ 12 w 13"/>
                <a:gd name="T5" fmla="*/ 12 h 23"/>
                <a:gd name="T6" fmla="*/ 8 w 13"/>
                <a:gd name="T7" fmla="*/ 0 h 23"/>
                <a:gd name="T8" fmla="*/ 1 w 13"/>
                <a:gd name="T9" fmla="*/ 1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23">
                  <a:moveTo>
                    <a:pt x="1" y="10"/>
                  </a:moveTo>
                  <a:cubicBezTo>
                    <a:pt x="0" y="17"/>
                    <a:pt x="4" y="23"/>
                    <a:pt x="4" y="23"/>
                  </a:cubicBezTo>
                  <a:cubicBezTo>
                    <a:pt x="4" y="23"/>
                    <a:pt x="10" y="19"/>
                    <a:pt x="12" y="12"/>
                  </a:cubicBezTo>
                  <a:cubicBezTo>
                    <a:pt x="13" y="6"/>
                    <a:pt x="8" y="0"/>
                    <a:pt x="8" y="0"/>
                  </a:cubicBezTo>
                  <a:cubicBezTo>
                    <a:pt x="8" y="0"/>
                    <a:pt x="2" y="4"/>
                    <a:pt x="1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10" name="出自【趣你的PPT】(微信:qunideppt)：最优质的PPT资源库"/>
            <p:cNvSpPr/>
            <p:nvPr/>
          </p:nvSpPr>
          <p:spPr bwMode="auto">
            <a:xfrm>
              <a:off x="3935012" y="1434232"/>
              <a:ext cx="47287" cy="36161"/>
            </a:xfrm>
            <a:custGeom>
              <a:avLst/>
              <a:gdLst>
                <a:gd name="T0" fmla="*/ 10 w 27"/>
                <a:gd name="T1" fmla="*/ 17 h 21"/>
                <a:gd name="T2" fmla="*/ 27 w 27"/>
                <a:gd name="T3" fmla="*/ 19 h 21"/>
                <a:gd name="T4" fmla="*/ 17 w 27"/>
                <a:gd name="T5" fmla="*/ 5 h 21"/>
                <a:gd name="T6" fmla="*/ 0 w 27"/>
                <a:gd name="T7" fmla="*/ 3 h 21"/>
                <a:gd name="T8" fmla="*/ 10 w 27"/>
                <a:gd name="T9" fmla="*/ 17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1">
                  <a:moveTo>
                    <a:pt x="10" y="17"/>
                  </a:moveTo>
                  <a:cubicBezTo>
                    <a:pt x="17" y="21"/>
                    <a:pt x="27" y="19"/>
                    <a:pt x="27" y="19"/>
                  </a:cubicBezTo>
                  <a:cubicBezTo>
                    <a:pt x="27" y="19"/>
                    <a:pt x="24" y="9"/>
                    <a:pt x="17" y="5"/>
                  </a:cubicBezTo>
                  <a:cubicBezTo>
                    <a:pt x="10" y="0"/>
                    <a:pt x="0" y="3"/>
                    <a:pt x="0" y="3"/>
                  </a:cubicBezTo>
                  <a:cubicBezTo>
                    <a:pt x="0" y="3"/>
                    <a:pt x="2" y="12"/>
                    <a:pt x="10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11" name="出自【趣你的PPT】(微信:qunideppt)：最优质的PPT资源库"/>
            <p:cNvSpPr/>
            <p:nvPr/>
          </p:nvSpPr>
          <p:spPr bwMode="auto">
            <a:xfrm>
              <a:off x="3948920" y="1467612"/>
              <a:ext cx="37552" cy="23644"/>
            </a:xfrm>
            <a:custGeom>
              <a:avLst/>
              <a:gdLst>
                <a:gd name="T0" fmla="*/ 0 w 22"/>
                <a:gd name="T1" fmla="*/ 11 h 14"/>
                <a:gd name="T2" fmla="*/ 13 w 22"/>
                <a:gd name="T3" fmla="*/ 12 h 14"/>
                <a:gd name="T4" fmla="*/ 22 w 22"/>
                <a:gd name="T5" fmla="*/ 3 h 14"/>
                <a:gd name="T6" fmla="*/ 10 w 22"/>
                <a:gd name="T7" fmla="*/ 2 h 14"/>
                <a:gd name="T8" fmla="*/ 0 w 22"/>
                <a:gd name="T9" fmla="*/ 11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14">
                  <a:moveTo>
                    <a:pt x="0" y="11"/>
                  </a:moveTo>
                  <a:cubicBezTo>
                    <a:pt x="0" y="11"/>
                    <a:pt x="7" y="14"/>
                    <a:pt x="13" y="12"/>
                  </a:cubicBezTo>
                  <a:cubicBezTo>
                    <a:pt x="19" y="10"/>
                    <a:pt x="22" y="3"/>
                    <a:pt x="22" y="3"/>
                  </a:cubicBezTo>
                  <a:cubicBezTo>
                    <a:pt x="22" y="3"/>
                    <a:pt x="16" y="0"/>
                    <a:pt x="10" y="2"/>
                  </a:cubicBezTo>
                  <a:cubicBezTo>
                    <a:pt x="4" y="4"/>
                    <a:pt x="0" y="11"/>
                    <a:pt x="0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12" name="出自【趣你的PPT】(微信:qunideppt)：最优质的PPT资源库"/>
            <p:cNvSpPr/>
            <p:nvPr/>
          </p:nvSpPr>
          <p:spPr bwMode="auto">
            <a:xfrm>
              <a:off x="3891897" y="1825048"/>
              <a:ext cx="25034" cy="19471"/>
            </a:xfrm>
            <a:custGeom>
              <a:avLst/>
              <a:gdLst>
                <a:gd name="T0" fmla="*/ 10 w 15"/>
                <a:gd name="T1" fmla="*/ 10 h 12"/>
                <a:gd name="T2" fmla="*/ 15 w 15"/>
                <a:gd name="T3" fmla="*/ 2 h 12"/>
                <a:gd name="T4" fmla="*/ 5 w 15"/>
                <a:gd name="T5" fmla="*/ 3 h 12"/>
                <a:gd name="T6" fmla="*/ 0 w 15"/>
                <a:gd name="T7" fmla="*/ 11 h 12"/>
                <a:gd name="T8" fmla="*/ 10 w 15"/>
                <a:gd name="T9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2">
                  <a:moveTo>
                    <a:pt x="10" y="10"/>
                  </a:moveTo>
                  <a:cubicBezTo>
                    <a:pt x="14" y="7"/>
                    <a:pt x="15" y="2"/>
                    <a:pt x="15" y="2"/>
                  </a:cubicBezTo>
                  <a:cubicBezTo>
                    <a:pt x="15" y="2"/>
                    <a:pt x="10" y="0"/>
                    <a:pt x="5" y="3"/>
                  </a:cubicBezTo>
                  <a:cubicBezTo>
                    <a:pt x="1" y="5"/>
                    <a:pt x="0" y="11"/>
                    <a:pt x="0" y="11"/>
                  </a:cubicBezTo>
                  <a:cubicBezTo>
                    <a:pt x="0" y="11"/>
                    <a:pt x="5" y="12"/>
                    <a:pt x="10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13" name="出自【趣你的PPT】(微信:qunideppt)：最优质的PPT资源库"/>
            <p:cNvSpPr/>
            <p:nvPr/>
          </p:nvSpPr>
          <p:spPr bwMode="auto">
            <a:xfrm>
              <a:off x="3872425" y="1800014"/>
              <a:ext cx="22253" cy="41724"/>
            </a:xfrm>
            <a:custGeom>
              <a:avLst/>
              <a:gdLst>
                <a:gd name="T0" fmla="*/ 5 w 13"/>
                <a:gd name="T1" fmla="*/ 0 h 24"/>
                <a:gd name="T2" fmla="*/ 1 w 13"/>
                <a:gd name="T3" fmla="*/ 13 h 24"/>
                <a:gd name="T4" fmla="*/ 9 w 13"/>
                <a:gd name="T5" fmla="*/ 24 h 24"/>
                <a:gd name="T6" fmla="*/ 12 w 13"/>
                <a:gd name="T7" fmla="*/ 11 h 24"/>
                <a:gd name="T8" fmla="*/ 5 w 13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24">
                  <a:moveTo>
                    <a:pt x="5" y="0"/>
                  </a:moveTo>
                  <a:cubicBezTo>
                    <a:pt x="5" y="0"/>
                    <a:pt x="0" y="6"/>
                    <a:pt x="1" y="13"/>
                  </a:cubicBezTo>
                  <a:cubicBezTo>
                    <a:pt x="3" y="19"/>
                    <a:pt x="9" y="24"/>
                    <a:pt x="9" y="24"/>
                  </a:cubicBezTo>
                  <a:cubicBezTo>
                    <a:pt x="9" y="24"/>
                    <a:pt x="13" y="17"/>
                    <a:pt x="12" y="11"/>
                  </a:cubicBezTo>
                  <a:cubicBezTo>
                    <a:pt x="11" y="4"/>
                    <a:pt x="5" y="0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14" name="出自【趣你的PPT】(微信:qunideppt)：最优质的PPT资源库"/>
            <p:cNvSpPr/>
            <p:nvPr/>
          </p:nvSpPr>
          <p:spPr bwMode="auto">
            <a:xfrm>
              <a:off x="3859909" y="1829220"/>
              <a:ext cx="26426" cy="22253"/>
            </a:xfrm>
            <a:custGeom>
              <a:avLst/>
              <a:gdLst>
                <a:gd name="T0" fmla="*/ 5 w 15"/>
                <a:gd name="T1" fmla="*/ 10 h 13"/>
                <a:gd name="T2" fmla="*/ 15 w 15"/>
                <a:gd name="T3" fmla="*/ 11 h 13"/>
                <a:gd name="T4" fmla="*/ 9 w 15"/>
                <a:gd name="T5" fmla="*/ 3 h 13"/>
                <a:gd name="T6" fmla="*/ 0 w 15"/>
                <a:gd name="T7" fmla="*/ 2 h 13"/>
                <a:gd name="T8" fmla="*/ 5 w 15"/>
                <a:gd name="T9" fmla="*/ 1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3">
                  <a:moveTo>
                    <a:pt x="5" y="10"/>
                  </a:moveTo>
                  <a:cubicBezTo>
                    <a:pt x="9" y="13"/>
                    <a:pt x="15" y="11"/>
                    <a:pt x="15" y="11"/>
                  </a:cubicBezTo>
                  <a:cubicBezTo>
                    <a:pt x="15" y="11"/>
                    <a:pt x="14" y="6"/>
                    <a:pt x="9" y="3"/>
                  </a:cubicBezTo>
                  <a:cubicBezTo>
                    <a:pt x="5" y="0"/>
                    <a:pt x="0" y="2"/>
                    <a:pt x="0" y="2"/>
                  </a:cubicBezTo>
                  <a:cubicBezTo>
                    <a:pt x="0" y="2"/>
                    <a:pt x="1" y="7"/>
                    <a:pt x="5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15" name="出自【趣你的PPT】(微信:qunideppt)：最优质的PPT资源库"/>
            <p:cNvSpPr/>
            <p:nvPr/>
          </p:nvSpPr>
          <p:spPr bwMode="auto">
            <a:xfrm>
              <a:off x="3188151" y="2356334"/>
              <a:ext cx="27816" cy="51460"/>
            </a:xfrm>
            <a:custGeom>
              <a:avLst/>
              <a:gdLst>
                <a:gd name="T0" fmla="*/ 15 w 16"/>
                <a:gd name="T1" fmla="*/ 16 h 30"/>
                <a:gd name="T2" fmla="*/ 11 w 16"/>
                <a:gd name="T3" fmla="*/ 0 h 30"/>
                <a:gd name="T4" fmla="*/ 1 w 16"/>
                <a:gd name="T5" fmla="*/ 14 h 30"/>
                <a:gd name="T6" fmla="*/ 5 w 16"/>
                <a:gd name="T7" fmla="*/ 30 h 30"/>
                <a:gd name="T8" fmla="*/ 15 w 16"/>
                <a:gd name="T9" fmla="*/ 16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30">
                  <a:moveTo>
                    <a:pt x="15" y="16"/>
                  </a:moveTo>
                  <a:cubicBezTo>
                    <a:pt x="16" y="8"/>
                    <a:pt x="11" y="0"/>
                    <a:pt x="11" y="0"/>
                  </a:cubicBezTo>
                  <a:cubicBezTo>
                    <a:pt x="11" y="0"/>
                    <a:pt x="3" y="6"/>
                    <a:pt x="1" y="14"/>
                  </a:cubicBezTo>
                  <a:cubicBezTo>
                    <a:pt x="0" y="22"/>
                    <a:pt x="5" y="30"/>
                    <a:pt x="5" y="30"/>
                  </a:cubicBezTo>
                  <a:cubicBezTo>
                    <a:pt x="5" y="30"/>
                    <a:pt x="13" y="24"/>
                    <a:pt x="15" y="1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16" name="出自【趣你的PPT】(微信:qunideppt)：最优质的PPT资源库"/>
            <p:cNvSpPr/>
            <p:nvPr/>
          </p:nvSpPr>
          <p:spPr bwMode="auto">
            <a:xfrm>
              <a:off x="3133910" y="2368851"/>
              <a:ext cx="58414" cy="45897"/>
            </a:xfrm>
            <a:custGeom>
              <a:avLst/>
              <a:gdLst>
                <a:gd name="T0" fmla="*/ 0 w 34"/>
                <a:gd name="T1" fmla="*/ 3 h 27"/>
                <a:gd name="T2" fmla="*/ 12 w 34"/>
                <a:gd name="T3" fmla="*/ 21 h 27"/>
                <a:gd name="T4" fmla="*/ 34 w 34"/>
                <a:gd name="T5" fmla="*/ 24 h 27"/>
                <a:gd name="T6" fmla="*/ 22 w 34"/>
                <a:gd name="T7" fmla="*/ 6 h 27"/>
                <a:gd name="T8" fmla="*/ 0 w 34"/>
                <a:gd name="T9" fmla="*/ 3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7">
                  <a:moveTo>
                    <a:pt x="0" y="3"/>
                  </a:moveTo>
                  <a:cubicBezTo>
                    <a:pt x="0" y="3"/>
                    <a:pt x="3" y="16"/>
                    <a:pt x="12" y="21"/>
                  </a:cubicBezTo>
                  <a:cubicBezTo>
                    <a:pt x="22" y="27"/>
                    <a:pt x="34" y="24"/>
                    <a:pt x="34" y="24"/>
                  </a:cubicBezTo>
                  <a:cubicBezTo>
                    <a:pt x="34" y="24"/>
                    <a:pt x="31" y="12"/>
                    <a:pt x="22" y="6"/>
                  </a:cubicBezTo>
                  <a:cubicBezTo>
                    <a:pt x="12" y="0"/>
                    <a:pt x="0" y="3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17" name="出自【趣你的PPT】(微信:qunideppt)：最优质的PPT资源库"/>
            <p:cNvSpPr/>
            <p:nvPr/>
          </p:nvSpPr>
          <p:spPr bwMode="auto">
            <a:xfrm>
              <a:off x="3150600" y="2410575"/>
              <a:ext cx="50069" cy="30598"/>
            </a:xfrm>
            <a:custGeom>
              <a:avLst/>
              <a:gdLst>
                <a:gd name="T0" fmla="*/ 13 w 29"/>
                <a:gd name="T1" fmla="*/ 3 h 18"/>
                <a:gd name="T2" fmla="*/ 0 w 29"/>
                <a:gd name="T3" fmla="*/ 14 h 18"/>
                <a:gd name="T4" fmla="*/ 17 w 29"/>
                <a:gd name="T5" fmla="*/ 16 h 18"/>
                <a:gd name="T6" fmla="*/ 29 w 29"/>
                <a:gd name="T7" fmla="*/ 5 h 18"/>
                <a:gd name="T8" fmla="*/ 13 w 29"/>
                <a:gd name="T9" fmla="*/ 3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8">
                  <a:moveTo>
                    <a:pt x="13" y="3"/>
                  </a:moveTo>
                  <a:cubicBezTo>
                    <a:pt x="5" y="5"/>
                    <a:pt x="0" y="14"/>
                    <a:pt x="0" y="14"/>
                  </a:cubicBezTo>
                  <a:cubicBezTo>
                    <a:pt x="0" y="14"/>
                    <a:pt x="9" y="18"/>
                    <a:pt x="17" y="16"/>
                  </a:cubicBezTo>
                  <a:cubicBezTo>
                    <a:pt x="24" y="13"/>
                    <a:pt x="29" y="5"/>
                    <a:pt x="29" y="5"/>
                  </a:cubicBezTo>
                  <a:cubicBezTo>
                    <a:pt x="29" y="5"/>
                    <a:pt x="20" y="0"/>
                    <a:pt x="13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18" name="出自【趣你的PPT】(微信:qunideppt)：最优质的PPT资源库"/>
            <p:cNvSpPr/>
            <p:nvPr/>
          </p:nvSpPr>
          <p:spPr bwMode="auto">
            <a:xfrm>
              <a:off x="3037944" y="2788873"/>
              <a:ext cx="41724" cy="58414"/>
            </a:xfrm>
            <a:custGeom>
              <a:avLst/>
              <a:gdLst>
                <a:gd name="T0" fmla="*/ 3 w 24"/>
                <a:gd name="T1" fmla="*/ 0 h 34"/>
                <a:gd name="T2" fmla="*/ 4 w 24"/>
                <a:gd name="T3" fmla="*/ 21 h 34"/>
                <a:gd name="T4" fmla="*/ 20 w 24"/>
                <a:gd name="T5" fmla="*/ 34 h 34"/>
                <a:gd name="T6" fmla="*/ 20 w 24"/>
                <a:gd name="T7" fmla="*/ 13 h 34"/>
                <a:gd name="T8" fmla="*/ 3 w 24"/>
                <a:gd name="T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34">
                  <a:moveTo>
                    <a:pt x="3" y="0"/>
                  </a:moveTo>
                  <a:cubicBezTo>
                    <a:pt x="3" y="0"/>
                    <a:pt x="0" y="11"/>
                    <a:pt x="4" y="21"/>
                  </a:cubicBezTo>
                  <a:cubicBezTo>
                    <a:pt x="9" y="30"/>
                    <a:pt x="20" y="34"/>
                    <a:pt x="20" y="34"/>
                  </a:cubicBezTo>
                  <a:cubicBezTo>
                    <a:pt x="20" y="34"/>
                    <a:pt x="24" y="23"/>
                    <a:pt x="20" y="13"/>
                  </a:cubicBezTo>
                  <a:cubicBezTo>
                    <a:pt x="15" y="4"/>
                    <a:pt x="3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19" name="出自【趣你的PPT】(微信:qunideppt)：最优质的PPT资源库"/>
            <p:cNvSpPr/>
            <p:nvPr/>
          </p:nvSpPr>
          <p:spPr bwMode="auto">
            <a:xfrm>
              <a:off x="2982312" y="2834770"/>
              <a:ext cx="86230" cy="44506"/>
            </a:xfrm>
            <a:custGeom>
              <a:avLst/>
              <a:gdLst>
                <a:gd name="T0" fmla="*/ 24 w 51"/>
                <a:gd name="T1" fmla="*/ 2 h 26"/>
                <a:gd name="T2" fmla="*/ 0 w 51"/>
                <a:gd name="T3" fmla="*/ 16 h 26"/>
                <a:gd name="T4" fmla="*/ 26 w 51"/>
                <a:gd name="T5" fmla="*/ 25 h 26"/>
                <a:gd name="T6" fmla="*/ 51 w 51"/>
                <a:gd name="T7" fmla="*/ 11 h 26"/>
                <a:gd name="T8" fmla="*/ 24 w 51"/>
                <a:gd name="T9" fmla="*/ 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26">
                  <a:moveTo>
                    <a:pt x="24" y="2"/>
                  </a:moveTo>
                  <a:cubicBezTo>
                    <a:pt x="10" y="3"/>
                    <a:pt x="0" y="16"/>
                    <a:pt x="0" y="16"/>
                  </a:cubicBezTo>
                  <a:cubicBezTo>
                    <a:pt x="0" y="16"/>
                    <a:pt x="12" y="26"/>
                    <a:pt x="26" y="25"/>
                  </a:cubicBezTo>
                  <a:cubicBezTo>
                    <a:pt x="40" y="23"/>
                    <a:pt x="51" y="11"/>
                    <a:pt x="51" y="11"/>
                  </a:cubicBezTo>
                  <a:cubicBezTo>
                    <a:pt x="51" y="11"/>
                    <a:pt x="38" y="0"/>
                    <a:pt x="24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20" name="出自【趣你的PPT】(微信:qunideppt)：最优质的PPT资源库"/>
            <p:cNvSpPr/>
            <p:nvPr/>
          </p:nvSpPr>
          <p:spPr bwMode="auto">
            <a:xfrm>
              <a:off x="3043508" y="2859805"/>
              <a:ext cx="44506" cy="50069"/>
            </a:xfrm>
            <a:custGeom>
              <a:avLst/>
              <a:gdLst>
                <a:gd name="T0" fmla="*/ 6 w 26"/>
                <a:gd name="T1" fmla="*/ 10 h 30"/>
                <a:gd name="T2" fmla="*/ 2 w 26"/>
                <a:gd name="T3" fmla="*/ 30 h 30"/>
                <a:gd name="T4" fmla="*/ 20 w 26"/>
                <a:gd name="T5" fmla="*/ 20 h 30"/>
                <a:gd name="T6" fmla="*/ 24 w 26"/>
                <a:gd name="T7" fmla="*/ 0 h 30"/>
                <a:gd name="T8" fmla="*/ 6 w 26"/>
                <a:gd name="T9" fmla="*/ 1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30">
                  <a:moveTo>
                    <a:pt x="6" y="10"/>
                  </a:moveTo>
                  <a:cubicBezTo>
                    <a:pt x="0" y="18"/>
                    <a:pt x="2" y="30"/>
                    <a:pt x="2" y="30"/>
                  </a:cubicBezTo>
                  <a:cubicBezTo>
                    <a:pt x="2" y="30"/>
                    <a:pt x="14" y="29"/>
                    <a:pt x="20" y="20"/>
                  </a:cubicBezTo>
                  <a:cubicBezTo>
                    <a:pt x="26" y="12"/>
                    <a:pt x="24" y="0"/>
                    <a:pt x="24" y="0"/>
                  </a:cubicBezTo>
                  <a:cubicBezTo>
                    <a:pt x="24" y="0"/>
                    <a:pt x="12" y="1"/>
                    <a:pt x="6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21" name="出自【趣你的PPT】(微信:qunideppt)：最优质的PPT资源库"/>
            <p:cNvSpPr/>
            <p:nvPr/>
          </p:nvSpPr>
          <p:spPr bwMode="auto">
            <a:xfrm>
              <a:off x="2911382" y="2047576"/>
              <a:ext cx="47287" cy="43115"/>
            </a:xfrm>
            <a:custGeom>
              <a:avLst/>
              <a:gdLst>
                <a:gd name="T0" fmla="*/ 0 w 27"/>
                <a:gd name="T1" fmla="*/ 1 h 25"/>
                <a:gd name="T2" fmla="*/ 8 w 27"/>
                <a:gd name="T3" fmla="*/ 19 h 25"/>
                <a:gd name="T4" fmla="*/ 27 w 27"/>
                <a:gd name="T5" fmla="*/ 24 h 25"/>
                <a:gd name="T6" fmla="*/ 19 w 27"/>
                <a:gd name="T7" fmla="*/ 6 h 25"/>
                <a:gd name="T8" fmla="*/ 0 w 27"/>
                <a:gd name="T9" fmla="*/ 1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5">
                  <a:moveTo>
                    <a:pt x="0" y="1"/>
                  </a:moveTo>
                  <a:cubicBezTo>
                    <a:pt x="0" y="1"/>
                    <a:pt x="1" y="12"/>
                    <a:pt x="8" y="19"/>
                  </a:cubicBezTo>
                  <a:cubicBezTo>
                    <a:pt x="16" y="25"/>
                    <a:pt x="27" y="24"/>
                    <a:pt x="27" y="24"/>
                  </a:cubicBezTo>
                  <a:cubicBezTo>
                    <a:pt x="27" y="24"/>
                    <a:pt x="26" y="13"/>
                    <a:pt x="19" y="6"/>
                  </a:cubicBezTo>
                  <a:cubicBezTo>
                    <a:pt x="11" y="0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22" name="出自【趣你的PPT】(微信:qunideppt)：最优质的PPT资源库"/>
            <p:cNvSpPr/>
            <p:nvPr/>
          </p:nvSpPr>
          <p:spPr bwMode="auto">
            <a:xfrm>
              <a:off x="2884956" y="2089300"/>
              <a:ext cx="70931" cy="54242"/>
            </a:xfrm>
            <a:custGeom>
              <a:avLst/>
              <a:gdLst>
                <a:gd name="T0" fmla="*/ 27 w 42"/>
                <a:gd name="T1" fmla="*/ 26 h 32"/>
                <a:gd name="T2" fmla="*/ 42 w 42"/>
                <a:gd name="T3" fmla="*/ 5 h 32"/>
                <a:gd name="T4" fmla="*/ 16 w 42"/>
                <a:gd name="T5" fmla="*/ 6 h 32"/>
                <a:gd name="T6" fmla="*/ 0 w 42"/>
                <a:gd name="T7" fmla="*/ 27 h 32"/>
                <a:gd name="T8" fmla="*/ 27 w 42"/>
                <a:gd name="T9" fmla="*/ 2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2">
                  <a:moveTo>
                    <a:pt x="27" y="26"/>
                  </a:moveTo>
                  <a:cubicBezTo>
                    <a:pt x="38" y="19"/>
                    <a:pt x="42" y="5"/>
                    <a:pt x="42" y="5"/>
                  </a:cubicBezTo>
                  <a:cubicBezTo>
                    <a:pt x="42" y="5"/>
                    <a:pt x="28" y="0"/>
                    <a:pt x="16" y="6"/>
                  </a:cubicBezTo>
                  <a:cubicBezTo>
                    <a:pt x="5" y="13"/>
                    <a:pt x="0" y="27"/>
                    <a:pt x="0" y="27"/>
                  </a:cubicBezTo>
                  <a:cubicBezTo>
                    <a:pt x="0" y="27"/>
                    <a:pt x="15" y="32"/>
                    <a:pt x="27" y="2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23" name="出自【趣你的PPT】(微信:qunideppt)：最优质的PPT资源库"/>
            <p:cNvSpPr/>
            <p:nvPr/>
          </p:nvSpPr>
          <p:spPr bwMode="auto">
            <a:xfrm>
              <a:off x="2947543" y="2093472"/>
              <a:ext cx="36161" cy="59805"/>
            </a:xfrm>
            <a:custGeom>
              <a:avLst/>
              <a:gdLst>
                <a:gd name="T0" fmla="*/ 3 w 21"/>
                <a:gd name="T1" fmla="*/ 16 h 35"/>
                <a:gd name="T2" fmla="*/ 7 w 21"/>
                <a:gd name="T3" fmla="*/ 35 h 35"/>
                <a:gd name="T4" fmla="*/ 19 w 21"/>
                <a:gd name="T5" fmla="*/ 20 h 35"/>
                <a:gd name="T6" fmla="*/ 15 w 21"/>
                <a:gd name="T7" fmla="*/ 0 h 35"/>
                <a:gd name="T8" fmla="*/ 3 w 21"/>
                <a:gd name="T9" fmla="*/ 16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35">
                  <a:moveTo>
                    <a:pt x="3" y="16"/>
                  </a:moveTo>
                  <a:cubicBezTo>
                    <a:pt x="0" y="26"/>
                    <a:pt x="7" y="35"/>
                    <a:pt x="7" y="35"/>
                  </a:cubicBezTo>
                  <a:cubicBezTo>
                    <a:pt x="7" y="35"/>
                    <a:pt x="16" y="29"/>
                    <a:pt x="19" y="20"/>
                  </a:cubicBezTo>
                  <a:cubicBezTo>
                    <a:pt x="21" y="10"/>
                    <a:pt x="15" y="0"/>
                    <a:pt x="15" y="0"/>
                  </a:cubicBezTo>
                  <a:cubicBezTo>
                    <a:pt x="15" y="0"/>
                    <a:pt x="5" y="6"/>
                    <a:pt x="3" y="1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24" name="出自【趣你的PPT】(微信:qunideppt)：最优质的PPT资源库"/>
            <p:cNvSpPr/>
            <p:nvPr/>
          </p:nvSpPr>
          <p:spPr bwMode="auto">
            <a:xfrm>
              <a:off x="3210404" y="1755508"/>
              <a:ext cx="30598" cy="40334"/>
            </a:xfrm>
            <a:custGeom>
              <a:avLst/>
              <a:gdLst>
                <a:gd name="T0" fmla="*/ 14 w 18"/>
                <a:gd name="T1" fmla="*/ 15 h 23"/>
                <a:gd name="T2" fmla="*/ 16 w 18"/>
                <a:gd name="T3" fmla="*/ 0 h 23"/>
                <a:gd name="T4" fmla="*/ 4 w 18"/>
                <a:gd name="T5" fmla="*/ 9 h 23"/>
                <a:gd name="T6" fmla="*/ 2 w 18"/>
                <a:gd name="T7" fmla="*/ 23 h 23"/>
                <a:gd name="T8" fmla="*/ 14 w 18"/>
                <a:gd name="T9" fmla="*/ 15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23">
                  <a:moveTo>
                    <a:pt x="14" y="15"/>
                  </a:moveTo>
                  <a:cubicBezTo>
                    <a:pt x="18" y="8"/>
                    <a:pt x="16" y="0"/>
                    <a:pt x="16" y="0"/>
                  </a:cubicBezTo>
                  <a:cubicBezTo>
                    <a:pt x="16" y="0"/>
                    <a:pt x="8" y="2"/>
                    <a:pt x="4" y="9"/>
                  </a:cubicBezTo>
                  <a:cubicBezTo>
                    <a:pt x="0" y="15"/>
                    <a:pt x="2" y="23"/>
                    <a:pt x="2" y="23"/>
                  </a:cubicBezTo>
                  <a:cubicBezTo>
                    <a:pt x="2" y="23"/>
                    <a:pt x="11" y="21"/>
                    <a:pt x="14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25" name="出自【趣你的PPT】(微信:qunideppt)：最优质的PPT资源库"/>
            <p:cNvSpPr/>
            <p:nvPr/>
          </p:nvSpPr>
          <p:spPr bwMode="auto">
            <a:xfrm>
              <a:off x="3167289" y="1747163"/>
              <a:ext cx="43115" cy="48678"/>
            </a:xfrm>
            <a:custGeom>
              <a:avLst/>
              <a:gdLst>
                <a:gd name="T0" fmla="*/ 24 w 25"/>
                <a:gd name="T1" fmla="*/ 28 h 28"/>
                <a:gd name="T2" fmla="*/ 19 w 25"/>
                <a:gd name="T3" fmla="*/ 9 h 28"/>
                <a:gd name="T4" fmla="*/ 1 w 25"/>
                <a:gd name="T5" fmla="*/ 0 h 28"/>
                <a:gd name="T6" fmla="*/ 6 w 25"/>
                <a:gd name="T7" fmla="*/ 19 h 28"/>
                <a:gd name="T8" fmla="*/ 24 w 25"/>
                <a:gd name="T9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8">
                  <a:moveTo>
                    <a:pt x="24" y="28"/>
                  </a:moveTo>
                  <a:cubicBezTo>
                    <a:pt x="24" y="28"/>
                    <a:pt x="25" y="17"/>
                    <a:pt x="19" y="9"/>
                  </a:cubicBezTo>
                  <a:cubicBezTo>
                    <a:pt x="13" y="2"/>
                    <a:pt x="1" y="0"/>
                    <a:pt x="1" y="0"/>
                  </a:cubicBezTo>
                  <a:cubicBezTo>
                    <a:pt x="1" y="0"/>
                    <a:pt x="0" y="12"/>
                    <a:pt x="6" y="19"/>
                  </a:cubicBezTo>
                  <a:cubicBezTo>
                    <a:pt x="13" y="27"/>
                    <a:pt x="24" y="28"/>
                    <a:pt x="24" y="2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26" name="出自【趣你的PPT】(微信:qunideppt)：最优质的PPT资源库"/>
            <p:cNvSpPr/>
            <p:nvPr/>
          </p:nvSpPr>
          <p:spPr bwMode="auto">
            <a:xfrm>
              <a:off x="3165898" y="1795841"/>
              <a:ext cx="45897" cy="22253"/>
            </a:xfrm>
            <a:custGeom>
              <a:avLst/>
              <a:gdLst>
                <a:gd name="T0" fmla="*/ 14 w 27"/>
                <a:gd name="T1" fmla="*/ 12 h 13"/>
                <a:gd name="T2" fmla="*/ 27 w 27"/>
                <a:gd name="T3" fmla="*/ 7 h 13"/>
                <a:gd name="T4" fmla="*/ 14 w 27"/>
                <a:gd name="T5" fmla="*/ 0 h 13"/>
                <a:gd name="T6" fmla="*/ 0 w 27"/>
                <a:gd name="T7" fmla="*/ 6 h 13"/>
                <a:gd name="T8" fmla="*/ 14 w 27"/>
                <a:gd name="T9" fmla="*/ 12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13">
                  <a:moveTo>
                    <a:pt x="14" y="12"/>
                  </a:moveTo>
                  <a:cubicBezTo>
                    <a:pt x="21" y="13"/>
                    <a:pt x="27" y="7"/>
                    <a:pt x="27" y="7"/>
                  </a:cubicBezTo>
                  <a:cubicBezTo>
                    <a:pt x="27" y="7"/>
                    <a:pt x="22" y="1"/>
                    <a:pt x="14" y="0"/>
                  </a:cubicBezTo>
                  <a:cubicBezTo>
                    <a:pt x="7" y="0"/>
                    <a:pt x="0" y="6"/>
                    <a:pt x="0" y="6"/>
                  </a:cubicBezTo>
                  <a:cubicBezTo>
                    <a:pt x="0" y="6"/>
                    <a:pt x="6" y="12"/>
                    <a:pt x="14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27" name="出自【趣你的PPT】(微信:qunideppt)：最优质的PPT资源库"/>
            <p:cNvSpPr/>
            <p:nvPr/>
          </p:nvSpPr>
          <p:spPr bwMode="auto">
            <a:xfrm>
              <a:off x="5477410" y="2610851"/>
              <a:ext cx="34770" cy="41724"/>
            </a:xfrm>
            <a:custGeom>
              <a:avLst/>
              <a:gdLst>
                <a:gd name="T0" fmla="*/ 15 w 20"/>
                <a:gd name="T1" fmla="*/ 9 h 25"/>
                <a:gd name="T2" fmla="*/ 2 w 20"/>
                <a:gd name="T3" fmla="*/ 0 h 25"/>
                <a:gd name="T4" fmla="*/ 4 w 20"/>
                <a:gd name="T5" fmla="*/ 17 h 25"/>
                <a:gd name="T6" fmla="*/ 18 w 20"/>
                <a:gd name="T7" fmla="*/ 25 h 25"/>
                <a:gd name="T8" fmla="*/ 15 w 20"/>
                <a:gd name="T9" fmla="*/ 9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25">
                  <a:moveTo>
                    <a:pt x="15" y="9"/>
                  </a:moveTo>
                  <a:cubicBezTo>
                    <a:pt x="11" y="2"/>
                    <a:pt x="2" y="0"/>
                    <a:pt x="2" y="0"/>
                  </a:cubicBezTo>
                  <a:cubicBezTo>
                    <a:pt x="2" y="0"/>
                    <a:pt x="0" y="10"/>
                    <a:pt x="4" y="17"/>
                  </a:cubicBezTo>
                  <a:cubicBezTo>
                    <a:pt x="8" y="23"/>
                    <a:pt x="18" y="25"/>
                    <a:pt x="18" y="25"/>
                  </a:cubicBezTo>
                  <a:cubicBezTo>
                    <a:pt x="18" y="25"/>
                    <a:pt x="20" y="16"/>
                    <a:pt x="15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28" name="出自【趣你的PPT】(微信:qunideppt)：最优质的PPT资源库"/>
            <p:cNvSpPr/>
            <p:nvPr/>
          </p:nvSpPr>
          <p:spPr bwMode="auto">
            <a:xfrm>
              <a:off x="5482973" y="2580253"/>
              <a:ext cx="66758" cy="37552"/>
            </a:xfrm>
            <a:custGeom>
              <a:avLst/>
              <a:gdLst>
                <a:gd name="T0" fmla="*/ 22 w 39"/>
                <a:gd name="T1" fmla="*/ 20 h 22"/>
                <a:gd name="T2" fmla="*/ 39 w 39"/>
                <a:gd name="T3" fmla="*/ 7 h 22"/>
                <a:gd name="T4" fmla="*/ 18 w 39"/>
                <a:gd name="T5" fmla="*/ 2 h 22"/>
                <a:gd name="T6" fmla="*/ 0 w 39"/>
                <a:gd name="T7" fmla="*/ 15 h 22"/>
                <a:gd name="T8" fmla="*/ 22 w 39"/>
                <a:gd name="T9" fmla="*/ 2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22">
                  <a:moveTo>
                    <a:pt x="22" y="20"/>
                  </a:moveTo>
                  <a:cubicBezTo>
                    <a:pt x="32" y="18"/>
                    <a:pt x="39" y="7"/>
                    <a:pt x="39" y="7"/>
                  </a:cubicBezTo>
                  <a:cubicBezTo>
                    <a:pt x="39" y="7"/>
                    <a:pt x="28" y="0"/>
                    <a:pt x="18" y="2"/>
                  </a:cubicBezTo>
                  <a:cubicBezTo>
                    <a:pt x="7" y="5"/>
                    <a:pt x="0" y="15"/>
                    <a:pt x="0" y="15"/>
                  </a:cubicBezTo>
                  <a:cubicBezTo>
                    <a:pt x="0" y="15"/>
                    <a:pt x="11" y="22"/>
                    <a:pt x="22" y="2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29" name="出自【趣你的PPT】(微信:qunideppt)：最优质的PPT资源库"/>
            <p:cNvSpPr/>
            <p:nvPr/>
          </p:nvSpPr>
          <p:spPr bwMode="auto">
            <a:xfrm>
              <a:off x="5466284" y="2559391"/>
              <a:ext cx="33379" cy="44506"/>
            </a:xfrm>
            <a:custGeom>
              <a:avLst/>
              <a:gdLst>
                <a:gd name="T0" fmla="*/ 16 w 20"/>
                <a:gd name="T1" fmla="*/ 16 h 26"/>
                <a:gd name="T2" fmla="*/ 17 w 20"/>
                <a:gd name="T3" fmla="*/ 0 h 26"/>
                <a:gd name="T4" fmla="*/ 4 w 20"/>
                <a:gd name="T5" fmla="*/ 10 h 26"/>
                <a:gd name="T6" fmla="*/ 3 w 20"/>
                <a:gd name="T7" fmla="*/ 26 h 26"/>
                <a:gd name="T8" fmla="*/ 16 w 20"/>
                <a:gd name="T9" fmla="*/ 1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26">
                  <a:moveTo>
                    <a:pt x="16" y="16"/>
                  </a:moveTo>
                  <a:cubicBezTo>
                    <a:pt x="20" y="9"/>
                    <a:pt x="17" y="0"/>
                    <a:pt x="17" y="0"/>
                  </a:cubicBezTo>
                  <a:cubicBezTo>
                    <a:pt x="17" y="0"/>
                    <a:pt x="8" y="3"/>
                    <a:pt x="4" y="10"/>
                  </a:cubicBezTo>
                  <a:cubicBezTo>
                    <a:pt x="0" y="17"/>
                    <a:pt x="3" y="26"/>
                    <a:pt x="3" y="26"/>
                  </a:cubicBezTo>
                  <a:cubicBezTo>
                    <a:pt x="3" y="26"/>
                    <a:pt x="12" y="24"/>
                    <a:pt x="16" y="1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30" name="出自【趣你的PPT】(微信:qunideppt)：最优质的PPT资源库"/>
            <p:cNvSpPr/>
            <p:nvPr/>
          </p:nvSpPr>
          <p:spPr bwMode="auto">
            <a:xfrm>
              <a:off x="5980880" y="2539920"/>
              <a:ext cx="36161" cy="43115"/>
            </a:xfrm>
            <a:custGeom>
              <a:avLst/>
              <a:gdLst>
                <a:gd name="T0" fmla="*/ 18 w 21"/>
                <a:gd name="T1" fmla="*/ 25 h 25"/>
                <a:gd name="T2" fmla="*/ 16 w 21"/>
                <a:gd name="T3" fmla="*/ 9 h 25"/>
                <a:gd name="T4" fmla="*/ 2 w 21"/>
                <a:gd name="T5" fmla="*/ 0 h 25"/>
                <a:gd name="T6" fmla="*/ 5 w 21"/>
                <a:gd name="T7" fmla="*/ 16 h 25"/>
                <a:gd name="T8" fmla="*/ 18 w 21"/>
                <a:gd name="T9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25">
                  <a:moveTo>
                    <a:pt x="18" y="25"/>
                  </a:moveTo>
                  <a:cubicBezTo>
                    <a:pt x="18" y="25"/>
                    <a:pt x="21" y="15"/>
                    <a:pt x="16" y="9"/>
                  </a:cubicBezTo>
                  <a:cubicBezTo>
                    <a:pt x="12" y="2"/>
                    <a:pt x="2" y="0"/>
                    <a:pt x="2" y="0"/>
                  </a:cubicBezTo>
                  <a:cubicBezTo>
                    <a:pt x="2" y="0"/>
                    <a:pt x="0" y="9"/>
                    <a:pt x="5" y="16"/>
                  </a:cubicBezTo>
                  <a:cubicBezTo>
                    <a:pt x="9" y="23"/>
                    <a:pt x="18" y="25"/>
                    <a:pt x="18" y="2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31" name="出自【趣你的PPT】(微信:qunideppt)：最优质的PPT资源库"/>
            <p:cNvSpPr/>
            <p:nvPr/>
          </p:nvSpPr>
          <p:spPr bwMode="auto">
            <a:xfrm>
              <a:off x="5987835" y="2507931"/>
              <a:ext cx="66758" cy="38942"/>
            </a:xfrm>
            <a:custGeom>
              <a:avLst/>
              <a:gdLst>
                <a:gd name="T0" fmla="*/ 39 w 39"/>
                <a:gd name="T1" fmla="*/ 7 h 23"/>
                <a:gd name="T2" fmla="*/ 18 w 39"/>
                <a:gd name="T3" fmla="*/ 3 h 23"/>
                <a:gd name="T4" fmla="*/ 0 w 39"/>
                <a:gd name="T5" fmla="*/ 16 h 23"/>
                <a:gd name="T6" fmla="*/ 21 w 39"/>
                <a:gd name="T7" fmla="*/ 20 h 23"/>
                <a:gd name="T8" fmla="*/ 39 w 39"/>
                <a:gd name="T9" fmla="*/ 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23">
                  <a:moveTo>
                    <a:pt x="39" y="7"/>
                  </a:moveTo>
                  <a:cubicBezTo>
                    <a:pt x="39" y="7"/>
                    <a:pt x="28" y="0"/>
                    <a:pt x="18" y="3"/>
                  </a:cubicBezTo>
                  <a:cubicBezTo>
                    <a:pt x="7" y="5"/>
                    <a:pt x="0" y="16"/>
                    <a:pt x="0" y="16"/>
                  </a:cubicBezTo>
                  <a:cubicBezTo>
                    <a:pt x="0" y="16"/>
                    <a:pt x="11" y="23"/>
                    <a:pt x="21" y="20"/>
                  </a:cubicBezTo>
                  <a:cubicBezTo>
                    <a:pt x="32" y="18"/>
                    <a:pt x="39" y="7"/>
                    <a:pt x="39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32" name="出自【趣你的PPT】(微信:qunideppt)：最优质的PPT资源库"/>
            <p:cNvSpPr/>
            <p:nvPr/>
          </p:nvSpPr>
          <p:spPr bwMode="auto">
            <a:xfrm>
              <a:off x="5971145" y="2489851"/>
              <a:ext cx="34770" cy="41724"/>
            </a:xfrm>
            <a:custGeom>
              <a:avLst/>
              <a:gdLst>
                <a:gd name="T0" fmla="*/ 16 w 20"/>
                <a:gd name="T1" fmla="*/ 16 h 25"/>
                <a:gd name="T2" fmla="*/ 17 w 20"/>
                <a:gd name="T3" fmla="*/ 0 h 25"/>
                <a:gd name="T4" fmla="*/ 4 w 20"/>
                <a:gd name="T5" fmla="*/ 9 h 25"/>
                <a:gd name="T6" fmla="*/ 3 w 20"/>
                <a:gd name="T7" fmla="*/ 25 h 25"/>
                <a:gd name="T8" fmla="*/ 16 w 20"/>
                <a:gd name="T9" fmla="*/ 16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25">
                  <a:moveTo>
                    <a:pt x="16" y="16"/>
                  </a:moveTo>
                  <a:cubicBezTo>
                    <a:pt x="20" y="9"/>
                    <a:pt x="17" y="0"/>
                    <a:pt x="17" y="0"/>
                  </a:cubicBezTo>
                  <a:cubicBezTo>
                    <a:pt x="17" y="0"/>
                    <a:pt x="8" y="2"/>
                    <a:pt x="4" y="9"/>
                  </a:cubicBezTo>
                  <a:cubicBezTo>
                    <a:pt x="0" y="16"/>
                    <a:pt x="3" y="25"/>
                    <a:pt x="3" y="25"/>
                  </a:cubicBezTo>
                  <a:cubicBezTo>
                    <a:pt x="3" y="25"/>
                    <a:pt x="12" y="23"/>
                    <a:pt x="16" y="1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33" name="出自【趣你的PPT】(微信:qunideppt)：最优质的PPT资源库"/>
            <p:cNvSpPr/>
            <p:nvPr/>
          </p:nvSpPr>
          <p:spPr bwMode="auto">
            <a:xfrm>
              <a:off x="6083800" y="2169967"/>
              <a:ext cx="36161" cy="41724"/>
            </a:xfrm>
            <a:custGeom>
              <a:avLst/>
              <a:gdLst>
                <a:gd name="T0" fmla="*/ 2 w 21"/>
                <a:gd name="T1" fmla="*/ 0 h 24"/>
                <a:gd name="T2" fmla="*/ 5 w 21"/>
                <a:gd name="T3" fmla="*/ 16 h 24"/>
                <a:gd name="T4" fmla="*/ 19 w 21"/>
                <a:gd name="T5" fmla="*/ 24 h 24"/>
                <a:gd name="T6" fmla="*/ 16 w 21"/>
                <a:gd name="T7" fmla="*/ 8 h 24"/>
                <a:gd name="T8" fmla="*/ 2 w 21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24">
                  <a:moveTo>
                    <a:pt x="2" y="0"/>
                  </a:moveTo>
                  <a:cubicBezTo>
                    <a:pt x="2" y="0"/>
                    <a:pt x="0" y="9"/>
                    <a:pt x="5" y="16"/>
                  </a:cubicBezTo>
                  <a:cubicBezTo>
                    <a:pt x="9" y="23"/>
                    <a:pt x="19" y="24"/>
                    <a:pt x="19" y="24"/>
                  </a:cubicBezTo>
                  <a:cubicBezTo>
                    <a:pt x="19" y="24"/>
                    <a:pt x="21" y="15"/>
                    <a:pt x="16" y="8"/>
                  </a:cubicBezTo>
                  <a:cubicBezTo>
                    <a:pt x="12" y="1"/>
                    <a:pt x="2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34" name="出自【趣你的PPT】(微信:qunideppt)：最优质的PPT资源库"/>
            <p:cNvSpPr/>
            <p:nvPr/>
          </p:nvSpPr>
          <p:spPr bwMode="auto">
            <a:xfrm>
              <a:off x="6090754" y="2137978"/>
              <a:ext cx="66758" cy="37552"/>
            </a:xfrm>
            <a:custGeom>
              <a:avLst/>
              <a:gdLst>
                <a:gd name="T0" fmla="*/ 0 w 39"/>
                <a:gd name="T1" fmla="*/ 15 h 22"/>
                <a:gd name="T2" fmla="*/ 21 w 39"/>
                <a:gd name="T3" fmla="*/ 20 h 22"/>
                <a:gd name="T4" fmla="*/ 39 w 39"/>
                <a:gd name="T5" fmla="*/ 7 h 22"/>
                <a:gd name="T6" fmla="*/ 18 w 39"/>
                <a:gd name="T7" fmla="*/ 2 h 22"/>
                <a:gd name="T8" fmla="*/ 0 w 39"/>
                <a:gd name="T9" fmla="*/ 15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22">
                  <a:moveTo>
                    <a:pt x="0" y="15"/>
                  </a:moveTo>
                  <a:cubicBezTo>
                    <a:pt x="0" y="15"/>
                    <a:pt x="11" y="22"/>
                    <a:pt x="21" y="20"/>
                  </a:cubicBezTo>
                  <a:cubicBezTo>
                    <a:pt x="32" y="18"/>
                    <a:pt x="39" y="7"/>
                    <a:pt x="39" y="7"/>
                  </a:cubicBezTo>
                  <a:cubicBezTo>
                    <a:pt x="39" y="7"/>
                    <a:pt x="28" y="0"/>
                    <a:pt x="18" y="2"/>
                  </a:cubicBezTo>
                  <a:cubicBezTo>
                    <a:pt x="7" y="5"/>
                    <a:pt x="0" y="15"/>
                    <a:pt x="0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35" name="出自【趣你的PPT】(微信:qunideppt)：最优质的PPT资源库"/>
            <p:cNvSpPr/>
            <p:nvPr/>
          </p:nvSpPr>
          <p:spPr bwMode="auto">
            <a:xfrm>
              <a:off x="6074065" y="2117117"/>
              <a:ext cx="33379" cy="44506"/>
            </a:xfrm>
            <a:custGeom>
              <a:avLst/>
              <a:gdLst>
                <a:gd name="T0" fmla="*/ 16 w 20"/>
                <a:gd name="T1" fmla="*/ 17 h 26"/>
                <a:gd name="T2" fmla="*/ 17 w 20"/>
                <a:gd name="T3" fmla="*/ 0 h 26"/>
                <a:gd name="T4" fmla="*/ 4 w 20"/>
                <a:gd name="T5" fmla="*/ 10 h 26"/>
                <a:gd name="T6" fmla="*/ 3 w 20"/>
                <a:gd name="T7" fmla="*/ 26 h 26"/>
                <a:gd name="T8" fmla="*/ 16 w 20"/>
                <a:gd name="T9" fmla="*/ 17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26">
                  <a:moveTo>
                    <a:pt x="16" y="17"/>
                  </a:moveTo>
                  <a:cubicBezTo>
                    <a:pt x="20" y="9"/>
                    <a:pt x="17" y="0"/>
                    <a:pt x="17" y="0"/>
                  </a:cubicBezTo>
                  <a:cubicBezTo>
                    <a:pt x="17" y="0"/>
                    <a:pt x="8" y="3"/>
                    <a:pt x="4" y="10"/>
                  </a:cubicBezTo>
                  <a:cubicBezTo>
                    <a:pt x="0" y="17"/>
                    <a:pt x="3" y="26"/>
                    <a:pt x="3" y="26"/>
                  </a:cubicBezTo>
                  <a:cubicBezTo>
                    <a:pt x="3" y="26"/>
                    <a:pt x="12" y="24"/>
                    <a:pt x="16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36" name="出自【趣你的PPT】(微信:qunideppt)：最优质的PPT资源库"/>
            <p:cNvSpPr/>
            <p:nvPr/>
          </p:nvSpPr>
          <p:spPr bwMode="auto">
            <a:xfrm>
              <a:off x="5876571" y="1939094"/>
              <a:ext cx="34770" cy="44506"/>
            </a:xfrm>
            <a:custGeom>
              <a:avLst/>
              <a:gdLst>
                <a:gd name="T0" fmla="*/ 17 w 20"/>
                <a:gd name="T1" fmla="*/ 26 h 26"/>
                <a:gd name="T2" fmla="*/ 16 w 20"/>
                <a:gd name="T3" fmla="*/ 10 h 26"/>
                <a:gd name="T4" fmla="*/ 3 w 20"/>
                <a:gd name="T5" fmla="*/ 0 h 26"/>
                <a:gd name="T6" fmla="*/ 4 w 20"/>
                <a:gd name="T7" fmla="*/ 16 h 26"/>
                <a:gd name="T8" fmla="*/ 17 w 20"/>
                <a:gd name="T9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26">
                  <a:moveTo>
                    <a:pt x="17" y="26"/>
                  </a:moveTo>
                  <a:cubicBezTo>
                    <a:pt x="17" y="26"/>
                    <a:pt x="20" y="17"/>
                    <a:pt x="16" y="10"/>
                  </a:cubicBezTo>
                  <a:cubicBezTo>
                    <a:pt x="12" y="3"/>
                    <a:pt x="3" y="0"/>
                    <a:pt x="3" y="0"/>
                  </a:cubicBezTo>
                  <a:cubicBezTo>
                    <a:pt x="3" y="0"/>
                    <a:pt x="0" y="9"/>
                    <a:pt x="4" y="16"/>
                  </a:cubicBezTo>
                  <a:cubicBezTo>
                    <a:pt x="8" y="24"/>
                    <a:pt x="17" y="26"/>
                    <a:pt x="17" y="2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37" name="出自【趣你的PPT】(微信:qunideppt)：最优质的PPT资源库"/>
            <p:cNvSpPr/>
            <p:nvPr/>
          </p:nvSpPr>
          <p:spPr bwMode="auto">
            <a:xfrm>
              <a:off x="5886306" y="1911278"/>
              <a:ext cx="65368" cy="36161"/>
            </a:xfrm>
            <a:custGeom>
              <a:avLst/>
              <a:gdLst>
                <a:gd name="T0" fmla="*/ 19 w 39"/>
                <a:gd name="T1" fmla="*/ 2 h 21"/>
                <a:gd name="T2" fmla="*/ 0 w 39"/>
                <a:gd name="T3" fmla="*/ 13 h 21"/>
                <a:gd name="T4" fmla="*/ 21 w 39"/>
                <a:gd name="T5" fmla="*/ 19 h 21"/>
                <a:gd name="T6" fmla="*/ 39 w 39"/>
                <a:gd name="T7" fmla="*/ 8 h 21"/>
                <a:gd name="T8" fmla="*/ 19 w 39"/>
                <a:gd name="T9" fmla="*/ 2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21">
                  <a:moveTo>
                    <a:pt x="19" y="2"/>
                  </a:moveTo>
                  <a:cubicBezTo>
                    <a:pt x="8" y="3"/>
                    <a:pt x="0" y="13"/>
                    <a:pt x="0" y="13"/>
                  </a:cubicBezTo>
                  <a:cubicBezTo>
                    <a:pt x="0" y="13"/>
                    <a:pt x="10" y="21"/>
                    <a:pt x="21" y="19"/>
                  </a:cubicBezTo>
                  <a:cubicBezTo>
                    <a:pt x="32" y="18"/>
                    <a:pt x="39" y="8"/>
                    <a:pt x="39" y="8"/>
                  </a:cubicBezTo>
                  <a:cubicBezTo>
                    <a:pt x="39" y="8"/>
                    <a:pt x="29" y="0"/>
                    <a:pt x="19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38" name="出自【趣你的PPT】(微信:qunideppt)：最优质的PPT资源库"/>
            <p:cNvSpPr/>
            <p:nvPr/>
          </p:nvSpPr>
          <p:spPr bwMode="auto">
            <a:xfrm>
              <a:off x="5871008" y="1889025"/>
              <a:ext cx="33379" cy="41724"/>
            </a:xfrm>
            <a:custGeom>
              <a:avLst/>
              <a:gdLst>
                <a:gd name="T0" fmla="*/ 16 w 20"/>
                <a:gd name="T1" fmla="*/ 16 h 24"/>
                <a:gd name="T2" fmla="*/ 18 w 20"/>
                <a:gd name="T3" fmla="*/ 0 h 24"/>
                <a:gd name="T4" fmla="*/ 4 w 20"/>
                <a:gd name="T5" fmla="*/ 8 h 24"/>
                <a:gd name="T6" fmla="*/ 2 w 20"/>
                <a:gd name="T7" fmla="*/ 24 h 24"/>
                <a:gd name="T8" fmla="*/ 16 w 20"/>
                <a:gd name="T9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24">
                  <a:moveTo>
                    <a:pt x="16" y="16"/>
                  </a:moveTo>
                  <a:cubicBezTo>
                    <a:pt x="20" y="9"/>
                    <a:pt x="18" y="0"/>
                    <a:pt x="18" y="0"/>
                  </a:cubicBezTo>
                  <a:cubicBezTo>
                    <a:pt x="18" y="0"/>
                    <a:pt x="9" y="2"/>
                    <a:pt x="4" y="8"/>
                  </a:cubicBezTo>
                  <a:cubicBezTo>
                    <a:pt x="0" y="15"/>
                    <a:pt x="2" y="24"/>
                    <a:pt x="2" y="24"/>
                  </a:cubicBezTo>
                  <a:cubicBezTo>
                    <a:pt x="2" y="24"/>
                    <a:pt x="11" y="23"/>
                    <a:pt x="16" y="1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39" name="出自【趣你的PPT】(微信:qunideppt)：最优质的PPT资源库"/>
            <p:cNvSpPr/>
            <p:nvPr/>
          </p:nvSpPr>
          <p:spPr bwMode="auto">
            <a:xfrm>
              <a:off x="5334158" y="1662324"/>
              <a:ext cx="18081" cy="23644"/>
            </a:xfrm>
            <a:custGeom>
              <a:avLst/>
              <a:gdLst>
                <a:gd name="T0" fmla="*/ 1 w 10"/>
                <a:gd name="T1" fmla="*/ 0 h 14"/>
                <a:gd name="T2" fmla="*/ 2 w 10"/>
                <a:gd name="T3" fmla="*/ 8 h 14"/>
                <a:gd name="T4" fmla="*/ 9 w 10"/>
                <a:gd name="T5" fmla="*/ 14 h 14"/>
                <a:gd name="T6" fmla="*/ 8 w 10"/>
                <a:gd name="T7" fmla="*/ 5 h 14"/>
                <a:gd name="T8" fmla="*/ 1 w 10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4">
                  <a:moveTo>
                    <a:pt x="1" y="0"/>
                  </a:moveTo>
                  <a:cubicBezTo>
                    <a:pt x="1" y="0"/>
                    <a:pt x="0" y="5"/>
                    <a:pt x="2" y="8"/>
                  </a:cubicBezTo>
                  <a:cubicBezTo>
                    <a:pt x="4" y="12"/>
                    <a:pt x="9" y="14"/>
                    <a:pt x="9" y="14"/>
                  </a:cubicBezTo>
                  <a:cubicBezTo>
                    <a:pt x="9" y="14"/>
                    <a:pt x="10" y="9"/>
                    <a:pt x="8" y="5"/>
                  </a:cubicBezTo>
                  <a:cubicBezTo>
                    <a:pt x="6" y="1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40" name="出自【趣你的PPT】(微信:qunideppt)：最优质的PPT资源库"/>
            <p:cNvSpPr/>
            <p:nvPr/>
          </p:nvSpPr>
          <p:spPr bwMode="auto">
            <a:xfrm>
              <a:off x="5338330" y="1647026"/>
              <a:ext cx="36161" cy="19471"/>
            </a:xfrm>
            <a:custGeom>
              <a:avLst/>
              <a:gdLst>
                <a:gd name="T0" fmla="*/ 0 w 21"/>
                <a:gd name="T1" fmla="*/ 7 h 11"/>
                <a:gd name="T2" fmla="*/ 11 w 21"/>
                <a:gd name="T3" fmla="*/ 10 h 11"/>
                <a:gd name="T4" fmla="*/ 21 w 21"/>
                <a:gd name="T5" fmla="*/ 4 h 11"/>
                <a:gd name="T6" fmla="*/ 10 w 21"/>
                <a:gd name="T7" fmla="*/ 1 h 11"/>
                <a:gd name="T8" fmla="*/ 0 w 21"/>
                <a:gd name="T9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1">
                  <a:moveTo>
                    <a:pt x="0" y="7"/>
                  </a:moveTo>
                  <a:cubicBezTo>
                    <a:pt x="0" y="7"/>
                    <a:pt x="6" y="11"/>
                    <a:pt x="11" y="10"/>
                  </a:cubicBezTo>
                  <a:cubicBezTo>
                    <a:pt x="17" y="10"/>
                    <a:pt x="21" y="4"/>
                    <a:pt x="21" y="4"/>
                  </a:cubicBezTo>
                  <a:cubicBezTo>
                    <a:pt x="21" y="4"/>
                    <a:pt x="16" y="0"/>
                    <a:pt x="10" y="1"/>
                  </a:cubicBezTo>
                  <a:cubicBezTo>
                    <a:pt x="4" y="2"/>
                    <a:pt x="0" y="7"/>
                    <a:pt x="0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41" name="出自【趣你的PPT】(微信:qunideppt)：最优质的PPT资源库"/>
            <p:cNvSpPr/>
            <p:nvPr/>
          </p:nvSpPr>
          <p:spPr bwMode="auto">
            <a:xfrm>
              <a:off x="5329985" y="1634508"/>
              <a:ext cx="18081" cy="22253"/>
            </a:xfrm>
            <a:custGeom>
              <a:avLst/>
              <a:gdLst>
                <a:gd name="T0" fmla="*/ 9 w 11"/>
                <a:gd name="T1" fmla="*/ 8 h 13"/>
                <a:gd name="T2" fmla="*/ 10 w 11"/>
                <a:gd name="T3" fmla="*/ 0 h 13"/>
                <a:gd name="T4" fmla="*/ 3 w 11"/>
                <a:gd name="T5" fmla="*/ 4 h 13"/>
                <a:gd name="T6" fmla="*/ 1 w 11"/>
                <a:gd name="T7" fmla="*/ 13 h 13"/>
                <a:gd name="T8" fmla="*/ 9 w 11"/>
                <a:gd name="T9" fmla="*/ 8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3">
                  <a:moveTo>
                    <a:pt x="9" y="8"/>
                  </a:moveTo>
                  <a:cubicBezTo>
                    <a:pt x="11" y="5"/>
                    <a:pt x="10" y="0"/>
                    <a:pt x="10" y="0"/>
                  </a:cubicBezTo>
                  <a:cubicBezTo>
                    <a:pt x="10" y="0"/>
                    <a:pt x="5" y="1"/>
                    <a:pt x="3" y="4"/>
                  </a:cubicBezTo>
                  <a:cubicBezTo>
                    <a:pt x="0" y="8"/>
                    <a:pt x="1" y="13"/>
                    <a:pt x="1" y="13"/>
                  </a:cubicBezTo>
                  <a:cubicBezTo>
                    <a:pt x="1" y="13"/>
                    <a:pt x="6" y="12"/>
                    <a:pt x="9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42" name="出自【趣你的PPT】(微信:qunideppt)：最优质的PPT资源库"/>
            <p:cNvSpPr/>
            <p:nvPr/>
          </p:nvSpPr>
          <p:spPr bwMode="auto">
            <a:xfrm>
              <a:off x="4794527" y="1902933"/>
              <a:ext cx="23644" cy="18081"/>
            </a:xfrm>
            <a:custGeom>
              <a:avLst/>
              <a:gdLst>
                <a:gd name="T0" fmla="*/ 14 w 14"/>
                <a:gd name="T1" fmla="*/ 10 h 11"/>
                <a:gd name="T2" fmla="*/ 9 w 14"/>
                <a:gd name="T3" fmla="*/ 3 h 11"/>
                <a:gd name="T4" fmla="*/ 0 w 14"/>
                <a:gd name="T5" fmla="*/ 1 h 11"/>
                <a:gd name="T6" fmla="*/ 5 w 14"/>
                <a:gd name="T7" fmla="*/ 9 h 11"/>
                <a:gd name="T8" fmla="*/ 14 w 14"/>
                <a:gd name="T9" fmla="*/ 1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1">
                  <a:moveTo>
                    <a:pt x="14" y="10"/>
                  </a:moveTo>
                  <a:cubicBezTo>
                    <a:pt x="14" y="10"/>
                    <a:pt x="13" y="5"/>
                    <a:pt x="9" y="3"/>
                  </a:cubicBezTo>
                  <a:cubicBezTo>
                    <a:pt x="5" y="0"/>
                    <a:pt x="0" y="1"/>
                    <a:pt x="0" y="1"/>
                  </a:cubicBezTo>
                  <a:cubicBezTo>
                    <a:pt x="0" y="1"/>
                    <a:pt x="1" y="6"/>
                    <a:pt x="5" y="9"/>
                  </a:cubicBezTo>
                  <a:cubicBezTo>
                    <a:pt x="9" y="11"/>
                    <a:pt x="14" y="10"/>
                    <a:pt x="14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43" name="出自【趣你的PPT】(微信:qunideppt)：最优质的PPT资源库"/>
            <p:cNvSpPr/>
            <p:nvPr/>
          </p:nvSpPr>
          <p:spPr bwMode="auto">
            <a:xfrm>
              <a:off x="4795918" y="1879289"/>
              <a:ext cx="29207" cy="25034"/>
            </a:xfrm>
            <a:custGeom>
              <a:avLst/>
              <a:gdLst>
                <a:gd name="T0" fmla="*/ 6 w 17"/>
                <a:gd name="T1" fmla="*/ 3 h 15"/>
                <a:gd name="T2" fmla="*/ 0 w 17"/>
                <a:gd name="T3" fmla="*/ 13 h 15"/>
                <a:gd name="T4" fmla="*/ 11 w 17"/>
                <a:gd name="T5" fmla="*/ 11 h 15"/>
                <a:gd name="T6" fmla="*/ 17 w 17"/>
                <a:gd name="T7" fmla="*/ 1 h 15"/>
                <a:gd name="T8" fmla="*/ 6 w 17"/>
                <a:gd name="T9" fmla="*/ 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5">
                  <a:moveTo>
                    <a:pt x="6" y="3"/>
                  </a:moveTo>
                  <a:cubicBezTo>
                    <a:pt x="1" y="7"/>
                    <a:pt x="0" y="13"/>
                    <a:pt x="0" y="13"/>
                  </a:cubicBezTo>
                  <a:cubicBezTo>
                    <a:pt x="0" y="13"/>
                    <a:pt x="6" y="15"/>
                    <a:pt x="11" y="11"/>
                  </a:cubicBezTo>
                  <a:cubicBezTo>
                    <a:pt x="16" y="8"/>
                    <a:pt x="17" y="1"/>
                    <a:pt x="17" y="1"/>
                  </a:cubicBezTo>
                  <a:cubicBezTo>
                    <a:pt x="17" y="1"/>
                    <a:pt x="10" y="0"/>
                    <a:pt x="6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44" name="出自【趣你的PPT】(微信:qunideppt)：最优质的PPT资源库"/>
            <p:cNvSpPr/>
            <p:nvPr/>
          </p:nvSpPr>
          <p:spPr bwMode="auto">
            <a:xfrm>
              <a:off x="4782010" y="1877899"/>
              <a:ext cx="15299" cy="25034"/>
            </a:xfrm>
            <a:custGeom>
              <a:avLst/>
              <a:gdLst>
                <a:gd name="T0" fmla="*/ 1 w 9"/>
                <a:gd name="T1" fmla="*/ 7 h 15"/>
                <a:gd name="T2" fmla="*/ 4 w 9"/>
                <a:gd name="T3" fmla="*/ 15 h 15"/>
                <a:gd name="T4" fmla="*/ 8 w 9"/>
                <a:gd name="T5" fmla="*/ 8 h 15"/>
                <a:gd name="T6" fmla="*/ 5 w 9"/>
                <a:gd name="T7" fmla="*/ 0 h 15"/>
                <a:gd name="T8" fmla="*/ 1 w 9"/>
                <a:gd name="T9" fmla="*/ 7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5">
                  <a:moveTo>
                    <a:pt x="1" y="7"/>
                  </a:moveTo>
                  <a:cubicBezTo>
                    <a:pt x="0" y="11"/>
                    <a:pt x="4" y="15"/>
                    <a:pt x="4" y="15"/>
                  </a:cubicBezTo>
                  <a:cubicBezTo>
                    <a:pt x="4" y="15"/>
                    <a:pt x="8" y="12"/>
                    <a:pt x="8" y="8"/>
                  </a:cubicBezTo>
                  <a:cubicBezTo>
                    <a:pt x="9" y="3"/>
                    <a:pt x="5" y="0"/>
                    <a:pt x="5" y="0"/>
                  </a:cubicBezTo>
                  <a:cubicBezTo>
                    <a:pt x="5" y="0"/>
                    <a:pt x="1" y="3"/>
                    <a:pt x="1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45" name="出自【趣你的PPT】(微信:qunideppt)：最优质的PPT资源库"/>
            <p:cNvSpPr/>
            <p:nvPr/>
          </p:nvSpPr>
          <p:spPr bwMode="auto">
            <a:xfrm>
              <a:off x="5542778" y="1541325"/>
              <a:ext cx="31989" cy="50069"/>
            </a:xfrm>
            <a:custGeom>
              <a:avLst/>
              <a:gdLst>
                <a:gd name="T0" fmla="*/ 16 w 19"/>
                <a:gd name="T1" fmla="*/ 17 h 29"/>
                <a:gd name="T2" fmla="*/ 15 w 19"/>
                <a:gd name="T3" fmla="*/ 0 h 29"/>
                <a:gd name="T4" fmla="*/ 3 w 19"/>
                <a:gd name="T5" fmla="*/ 12 h 29"/>
                <a:gd name="T6" fmla="*/ 4 w 19"/>
                <a:gd name="T7" fmla="*/ 29 h 29"/>
                <a:gd name="T8" fmla="*/ 16 w 19"/>
                <a:gd name="T9" fmla="*/ 17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29">
                  <a:moveTo>
                    <a:pt x="16" y="17"/>
                  </a:moveTo>
                  <a:cubicBezTo>
                    <a:pt x="19" y="9"/>
                    <a:pt x="15" y="0"/>
                    <a:pt x="15" y="0"/>
                  </a:cubicBezTo>
                  <a:cubicBezTo>
                    <a:pt x="15" y="0"/>
                    <a:pt x="6" y="4"/>
                    <a:pt x="3" y="12"/>
                  </a:cubicBezTo>
                  <a:cubicBezTo>
                    <a:pt x="0" y="20"/>
                    <a:pt x="4" y="29"/>
                    <a:pt x="4" y="29"/>
                  </a:cubicBezTo>
                  <a:cubicBezTo>
                    <a:pt x="4" y="29"/>
                    <a:pt x="13" y="25"/>
                    <a:pt x="16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46" name="出自【趣你的PPT】(微信:qunideppt)：最优质的PPT资源库"/>
            <p:cNvSpPr/>
            <p:nvPr/>
          </p:nvSpPr>
          <p:spPr bwMode="auto">
            <a:xfrm>
              <a:off x="5509399" y="1539933"/>
              <a:ext cx="25034" cy="52850"/>
            </a:xfrm>
            <a:custGeom>
              <a:avLst/>
              <a:gdLst>
                <a:gd name="T0" fmla="*/ 9 w 15"/>
                <a:gd name="T1" fmla="*/ 31 h 31"/>
                <a:gd name="T2" fmla="*/ 15 w 15"/>
                <a:gd name="T3" fmla="*/ 15 h 31"/>
                <a:gd name="T4" fmla="*/ 7 w 15"/>
                <a:gd name="T5" fmla="*/ 0 h 31"/>
                <a:gd name="T6" fmla="*/ 1 w 15"/>
                <a:gd name="T7" fmla="*/ 16 h 31"/>
                <a:gd name="T8" fmla="*/ 9 w 15"/>
                <a:gd name="T9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31">
                  <a:moveTo>
                    <a:pt x="9" y="31"/>
                  </a:moveTo>
                  <a:cubicBezTo>
                    <a:pt x="9" y="31"/>
                    <a:pt x="15" y="24"/>
                    <a:pt x="15" y="15"/>
                  </a:cubicBezTo>
                  <a:cubicBezTo>
                    <a:pt x="14" y="7"/>
                    <a:pt x="7" y="0"/>
                    <a:pt x="7" y="0"/>
                  </a:cubicBezTo>
                  <a:cubicBezTo>
                    <a:pt x="7" y="0"/>
                    <a:pt x="0" y="7"/>
                    <a:pt x="1" y="16"/>
                  </a:cubicBezTo>
                  <a:cubicBezTo>
                    <a:pt x="1" y="24"/>
                    <a:pt x="9" y="31"/>
                    <a:pt x="9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47" name="出自【趣你的PPT】(微信:qunideppt)：最优质的PPT资源库"/>
            <p:cNvSpPr/>
            <p:nvPr/>
          </p:nvSpPr>
          <p:spPr bwMode="auto">
            <a:xfrm>
              <a:off x="5467675" y="1556623"/>
              <a:ext cx="34770" cy="47287"/>
            </a:xfrm>
            <a:custGeom>
              <a:avLst/>
              <a:gdLst>
                <a:gd name="T0" fmla="*/ 17 w 20"/>
                <a:gd name="T1" fmla="*/ 28 h 28"/>
                <a:gd name="T2" fmla="*/ 17 w 20"/>
                <a:gd name="T3" fmla="*/ 11 h 28"/>
                <a:gd name="T4" fmla="*/ 4 w 20"/>
                <a:gd name="T5" fmla="*/ 0 h 28"/>
                <a:gd name="T6" fmla="*/ 4 w 20"/>
                <a:gd name="T7" fmla="*/ 17 h 28"/>
                <a:gd name="T8" fmla="*/ 17 w 20"/>
                <a:gd name="T9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28">
                  <a:moveTo>
                    <a:pt x="17" y="28"/>
                  </a:moveTo>
                  <a:cubicBezTo>
                    <a:pt x="17" y="28"/>
                    <a:pt x="20" y="19"/>
                    <a:pt x="17" y="11"/>
                  </a:cubicBezTo>
                  <a:cubicBezTo>
                    <a:pt x="13" y="3"/>
                    <a:pt x="4" y="0"/>
                    <a:pt x="4" y="0"/>
                  </a:cubicBezTo>
                  <a:cubicBezTo>
                    <a:pt x="4" y="0"/>
                    <a:pt x="0" y="9"/>
                    <a:pt x="4" y="17"/>
                  </a:cubicBezTo>
                  <a:cubicBezTo>
                    <a:pt x="7" y="24"/>
                    <a:pt x="17" y="28"/>
                    <a:pt x="17" y="2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48" name="出自【趣你的PPT】(微信:qunideppt)：最优质的PPT资源库"/>
            <p:cNvSpPr/>
            <p:nvPr/>
          </p:nvSpPr>
          <p:spPr bwMode="auto">
            <a:xfrm>
              <a:off x="3275772" y="2245070"/>
              <a:ext cx="23644" cy="50069"/>
            </a:xfrm>
            <a:custGeom>
              <a:avLst/>
              <a:gdLst>
                <a:gd name="T0" fmla="*/ 13 w 14"/>
                <a:gd name="T1" fmla="*/ 15 h 29"/>
                <a:gd name="T2" fmla="*/ 8 w 14"/>
                <a:gd name="T3" fmla="*/ 0 h 29"/>
                <a:gd name="T4" fmla="*/ 0 w 14"/>
                <a:gd name="T5" fmla="*/ 14 h 29"/>
                <a:gd name="T6" fmla="*/ 6 w 14"/>
                <a:gd name="T7" fmla="*/ 29 h 29"/>
                <a:gd name="T8" fmla="*/ 13 w 14"/>
                <a:gd name="T9" fmla="*/ 15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9">
                  <a:moveTo>
                    <a:pt x="13" y="15"/>
                  </a:moveTo>
                  <a:cubicBezTo>
                    <a:pt x="14" y="7"/>
                    <a:pt x="8" y="0"/>
                    <a:pt x="8" y="0"/>
                  </a:cubicBezTo>
                  <a:cubicBezTo>
                    <a:pt x="8" y="0"/>
                    <a:pt x="1" y="6"/>
                    <a:pt x="0" y="14"/>
                  </a:cubicBezTo>
                  <a:cubicBezTo>
                    <a:pt x="0" y="22"/>
                    <a:pt x="6" y="29"/>
                    <a:pt x="6" y="29"/>
                  </a:cubicBezTo>
                  <a:cubicBezTo>
                    <a:pt x="6" y="29"/>
                    <a:pt x="13" y="23"/>
                    <a:pt x="13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49" name="出自【趣你的PPT】(微信:qunideppt)：最优质的PPT资源库"/>
            <p:cNvSpPr/>
            <p:nvPr/>
          </p:nvSpPr>
          <p:spPr bwMode="auto">
            <a:xfrm>
              <a:off x="3304978" y="2236725"/>
              <a:ext cx="30598" cy="45897"/>
            </a:xfrm>
            <a:custGeom>
              <a:avLst/>
              <a:gdLst>
                <a:gd name="T0" fmla="*/ 14 w 18"/>
                <a:gd name="T1" fmla="*/ 27 h 27"/>
                <a:gd name="T2" fmla="*/ 15 w 18"/>
                <a:gd name="T3" fmla="*/ 11 h 27"/>
                <a:gd name="T4" fmla="*/ 4 w 18"/>
                <a:gd name="T5" fmla="*/ 0 h 27"/>
                <a:gd name="T6" fmla="*/ 3 w 18"/>
                <a:gd name="T7" fmla="*/ 16 h 27"/>
                <a:gd name="T8" fmla="*/ 14 w 18"/>
                <a:gd name="T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27">
                  <a:moveTo>
                    <a:pt x="14" y="27"/>
                  </a:moveTo>
                  <a:cubicBezTo>
                    <a:pt x="14" y="27"/>
                    <a:pt x="18" y="19"/>
                    <a:pt x="15" y="11"/>
                  </a:cubicBezTo>
                  <a:cubicBezTo>
                    <a:pt x="12" y="4"/>
                    <a:pt x="4" y="0"/>
                    <a:pt x="4" y="0"/>
                  </a:cubicBezTo>
                  <a:cubicBezTo>
                    <a:pt x="4" y="0"/>
                    <a:pt x="0" y="8"/>
                    <a:pt x="3" y="16"/>
                  </a:cubicBezTo>
                  <a:cubicBezTo>
                    <a:pt x="6" y="23"/>
                    <a:pt x="14" y="27"/>
                    <a:pt x="14" y="2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50" name="出自【趣你的PPT】(微信:qunideppt)：最优质的PPT资源库"/>
            <p:cNvSpPr/>
            <p:nvPr/>
          </p:nvSpPr>
          <p:spPr bwMode="auto">
            <a:xfrm>
              <a:off x="3331404" y="2218645"/>
              <a:ext cx="34770" cy="37552"/>
            </a:xfrm>
            <a:custGeom>
              <a:avLst/>
              <a:gdLst>
                <a:gd name="T0" fmla="*/ 0 w 20"/>
                <a:gd name="T1" fmla="*/ 0 h 22"/>
                <a:gd name="T2" fmla="*/ 5 w 20"/>
                <a:gd name="T3" fmla="*/ 15 h 22"/>
                <a:gd name="T4" fmla="*/ 20 w 20"/>
                <a:gd name="T5" fmla="*/ 22 h 22"/>
                <a:gd name="T6" fmla="*/ 15 w 20"/>
                <a:gd name="T7" fmla="*/ 7 h 22"/>
                <a:gd name="T8" fmla="*/ 0 w 20"/>
                <a:gd name="T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22">
                  <a:moveTo>
                    <a:pt x="0" y="0"/>
                  </a:moveTo>
                  <a:cubicBezTo>
                    <a:pt x="0" y="0"/>
                    <a:pt x="0" y="10"/>
                    <a:pt x="5" y="15"/>
                  </a:cubicBezTo>
                  <a:cubicBezTo>
                    <a:pt x="11" y="21"/>
                    <a:pt x="20" y="22"/>
                    <a:pt x="20" y="22"/>
                  </a:cubicBezTo>
                  <a:cubicBezTo>
                    <a:pt x="20" y="22"/>
                    <a:pt x="20" y="13"/>
                    <a:pt x="15" y="7"/>
                  </a:cubicBezTo>
                  <a:cubicBezTo>
                    <a:pt x="10" y="1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51" name="出自【趣你的PPT】(微信:qunideppt)：最优质的PPT资源库"/>
            <p:cNvSpPr/>
            <p:nvPr/>
          </p:nvSpPr>
          <p:spPr bwMode="auto">
            <a:xfrm>
              <a:off x="3117221" y="1826439"/>
              <a:ext cx="34770" cy="34770"/>
            </a:xfrm>
            <a:custGeom>
              <a:avLst/>
              <a:gdLst>
                <a:gd name="T0" fmla="*/ 20 w 21"/>
                <a:gd name="T1" fmla="*/ 0 h 21"/>
                <a:gd name="T2" fmla="*/ 6 w 21"/>
                <a:gd name="T3" fmla="*/ 5 h 21"/>
                <a:gd name="T4" fmla="*/ 0 w 21"/>
                <a:gd name="T5" fmla="*/ 21 h 21"/>
                <a:gd name="T6" fmla="*/ 15 w 21"/>
                <a:gd name="T7" fmla="*/ 15 h 21"/>
                <a:gd name="T8" fmla="*/ 20 w 21"/>
                <a:gd name="T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21">
                  <a:moveTo>
                    <a:pt x="20" y="0"/>
                  </a:moveTo>
                  <a:cubicBezTo>
                    <a:pt x="20" y="0"/>
                    <a:pt x="11" y="0"/>
                    <a:pt x="6" y="5"/>
                  </a:cubicBezTo>
                  <a:cubicBezTo>
                    <a:pt x="0" y="11"/>
                    <a:pt x="0" y="21"/>
                    <a:pt x="0" y="21"/>
                  </a:cubicBezTo>
                  <a:cubicBezTo>
                    <a:pt x="0" y="21"/>
                    <a:pt x="10" y="20"/>
                    <a:pt x="15" y="15"/>
                  </a:cubicBezTo>
                  <a:cubicBezTo>
                    <a:pt x="21" y="9"/>
                    <a:pt x="20" y="0"/>
                    <a:pt x="2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52" name="出自【趣你的PPT】(微信:qunideppt)：最优质的PPT资源库"/>
            <p:cNvSpPr/>
            <p:nvPr/>
          </p:nvSpPr>
          <p:spPr bwMode="auto">
            <a:xfrm>
              <a:off x="3088013" y="1805577"/>
              <a:ext cx="29207" cy="47287"/>
            </a:xfrm>
            <a:custGeom>
              <a:avLst/>
              <a:gdLst>
                <a:gd name="T0" fmla="*/ 15 w 17"/>
                <a:gd name="T1" fmla="*/ 16 h 28"/>
                <a:gd name="T2" fmla="*/ 13 w 17"/>
                <a:gd name="T3" fmla="*/ 0 h 28"/>
                <a:gd name="T4" fmla="*/ 2 w 17"/>
                <a:gd name="T5" fmla="*/ 12 h 28"/>
                <a:gd name="T6" fmla="*/ 4 w 17"/>
                <a:gd name="T7" fmla="*/ 28 h 28"/>
                <a:gd name="T8" fmla="*/ 15 w 17"/>
                <a:gd name="T9" fmla="*/ 1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28">
                  <a:moveTo>
                    <a:pt x="15" y="16"/>
                  </a:moveTo>
                  <a:cubicBezTo>
                    <a:pt x="17" y="9"/>
                    <a:pt x="13" y="0"/>
                    <a:pt x="13" y="0"/>
                  </a:cubicBezTo>
                  <a:cubicBezTo>
                    <a:pt x="13" y="0"/>
                    <a:pt x="5" y="4"/>
                    <a:pt x="2" y="12"/>
                  </a:cubicBezTo>
                  <a:cubicBezTo>
                    <a:pt x="0" y="19"/>
                    <a:pt x="4" y="28"/>
                    <a:pt x="4" y="28"/>
                  </a:cubicBezTo>
                  <a:cubicBezTo>
                    <a:pt x="4" y="28"/>
                    <a:pt x="12" y="24"/>
                    <a:pt x="15" y="1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53" name="出自【趣你的PPT】(微信:qunideppt)：最优质的PPT资源库"/>
            <p:cNvSpPr/>
            <p:nvPr/>
          </p:nvSpPr>
          <p:spPr bwMode="auto">
            <a:xfrm>
              <a:off x="3053244" y="1804186"/>
              <a:ext cx="23644" cy="48678"/>
            </a:xfrm>
            <a:custGeom>
              <a:avLst/>
              <a:gdLst>
                <a:gd name="T0" fmla="*/ 7 w 14"/>
                <a:gd name="T1" fmla="*/ 29 h 29"/>
                <a:gd name="T2" fmla="*/ 13 w 14"/>
                <a:gd name="T3" fmla="*/ 14 h 29"/>
                <a:gd name="T4" fmla="*/ 6 w 14"/>
                <a:gd name="T5" fmla="*/ 0 h 29"/>
                <a:gd name="T6" fmla="*/ 0 w 14"/>
                <a:gd name="T7" fmla="*/ 14 h 29"/>
                <a:gd name="T8" fmla="*/ 7 w 14"/>
                <a:gd name="T9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9">
                  <a:moveTo>
                    <a:pt x="7" y="29"/>
                  </a:moveTo>
                  <a:cubicBezTo>
                    <a:pt x="7" y="29"/>
                    <a:pt x="14" y="22"/>
                    <a:pt x="13" y="14"/>
                  </a:cubicBezTo>
                  <a:cubicBezTo>
                    <a:pt x="13" y="6"/>
                    <a:pt x="6" y="0"/>
                    <a:pt x="6" y="0"/>
                  </a:cubicBezTo>
                  <a:cubicBezTo>
                    <a:pt x="6" y="0"/>
                    <a:pt x="0" y="6"/>
                    <a:pt x="0" y="14"/>
                  </a:cubicBezTo>
                  <a:cubicBezTo>
                    <a:pt x="1" y="22"/>
                    <a:pt x="7" y="29"/>
                    <a:pt x="7" y="2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54" name="出自【趣你的PPT】(微信:qunideppt)：最优质的PPT资源库"/>
            <p:cNvSpPr/>
            <p:nvPr/>
          </p:nvSpPr>
          <p:spPr bwMode="auto">
            <a:xfrm>
              <a:off x="3165898" y="2786092"/>
              <a:ext cx="34770" cy="40334"/>
            </a:xfrm>
            <a:custGeom>
              <a:avLst/>
              <a:gdLst>
                <a:gd name="T0" fmla="*/ 15 w 20"/>
                <a:gd name="T1" fmla="*/ 16 h 24"/>
                <a:gd name="T2" fmla="*/ 18 w 20"/>
                <a:gd name="T3" fmla="*/ 0 h 24"/>
                <a:gd name="T4" fmla="*/ 4 w 20"/>
                <a:gd name="T5" fmla="*/ 9 h 24"/>
                <a:gd name="T6" fmla="*/ 2 w 20"/>
                <a:gd name="T7" fmla="*/ 24 h 24"/>
                <a:gd name="T8" fmla="*/ 15 w 20"/>
                <a:gd name="T9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24">
                  <a:moveTo>
                    <a:pt x="15" y="16"/>
                  </a:moveTo>
                  <a:cubicBezTo>
                    <a:pt x="20" y="9"/>
                    <a:pt x="18" y="0"/>
                    <a:pt x="18" y="0"/>
                  </a:cubicBezTo>
                  <a:cubicBezTo>
                    <a:pt x="18" y="0"/>
                    <a:pt x="9" y="2"/>
                    <a:pt x="4" y="9"/>
                  </a:cubicBezTo>
                  <a:cubicBezTo>
                    <a:pt x="0" y="15"/>
                    <a:pt x="2" y="24"/>
                    <a:pt x="2" y="24"/>
                  </a:cubicBezTo>
                  <a:cubicBezTo>
                    <a:pt x="2" y="24"/>
                    <a:pt x="11" y="23"/>
                    <a:pt x="15" y="1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55" name="出自【趣你的PPT】(微信:qunideppt)：最优质的PPT资源库"/>
            <p:cNvSpPr/>
            <p:nvPr/>
          </p:nvSpPr>
          <p:spPr bwMode="auto">
            <a:xfrm>
              <a:off x="3135301" y="2773575"/>
              <a:ext cx="27816" cy="50069"/>
            </a:xfrm>
            <a:custGeom>
              <a:avLst/>
              <a:gdLst>
                <a:gd name="T0" fmla="*/ 15 w 16"/>
                <a:gd name="T1" fmla="*/ 16 h 29"/>
                <a:gd name="T2" fmla="*/ 11 w 16"/>
                <a:gd name="T3" fmla="*/ 0 h 29"/>
                <a:gd name="T4" fmla="*/ 2 w 16"/>
                <a:gd name="T5" fmla="*/ 14 h 29"/>
                <a:gd name="T6" fmla="*/ 6 w 16"/>
                <a:gd name="T7" fmla="*/ 29 h 29"/>
                <a:gd name="T8" fmla="*/ 15 w 16"/>
                <a:gd name="T9" fmla="*/ 16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29">
                  <a:moveTo>
                    <a:pt x="15" y="16"/>
                  </a:moveTo>
                  <a:cubicBezTo>
                    <a:pt x="16" y="8"/>
                    <a:pt x="11" y="0"/>
                    <a:pt x="11" y="0"/>
                  </a:cubicBezTo>
                  <a:cubicBezTo>
                    <a:pt x="11" y="0"/>
                    <a:pt x="3" y="6"/>
                    <a:pt x="2" y="14"/>
                  </a:cubicBezTo>
                  <a:cubicBezTo>
                    <a:pt x="0" y="21"/>
                    <a:pt x="6" y="29"/>
                    <a:pt x="6" y="29"/>
                  </a:cubicBezTo>
                  <a:cubicBezTo>
                    <a:pt x="6" y="29"/>
                    <a:pt x="13" y="24"/>
                    <a:pt x="15" y="1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56" name="出自【趣你的PPT】(微信:qunideppt)：最优质的PPT资源库"/>
            <p:cNvSpPr/>
            <p:nvPr/>
          </p:nvSpPr>
          <p:spPr bwMode="auto">
            <a:xfrm>
              <a:off x="3097749" y="2779138"/>
              <a:ext cx="29207" cy="50069"/>
            </a:xfrm>
            <a:custGeom>
              <a:avLst/>
              <a:gdLst>
                <a:gd name="T0" fmla="*/ 11 w 17"/>
                <a:gd name="T1" fmla="*/ 29 h 29"/>
                <a:gd name="T2" fmla="*/ 15 w 17"/>
                <a:gd name="T3" fmla="*/ 13 h 29"/>
                <a:gd name="T4" fmla="*/ 6 w 17"/>
                <a:gd name="T5" fmla="*/ 0 h 29"/>
                <a:gd name="T6" fmla="*/ 2 w 17"/>
                <a:gd name="T7" fmla="*/ 16 h 29"/>
                <a:gd name="T8" fmla="*/ 11 w 17"/>
                <a:gd name="T9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29">
                  <a:moveTo>
                    <a:pt x="11" y="29"/>
                  </a:moveTo>
                  <a:cubicBezTo>
                    <a:pt x="11" y="29"/>
                    <a:pt x="17" y="21"/>
                    <a:pt x="15" y="13"/>
                  </a:cubicBezTo>
                  <a:cubicBezTo>
                    <a:pt x="13" y="5"/>
                    <a:pt x="6" y="0"/>
                    <a:pt x="6" y="0"/>
                  </a:cubicBezTo>
                  <a:cubicBezTo>
                    <a:pt x="6" y="0"/>
                    <a:pt x="0" y="8"/>
                    <a:pt x="2" y="16"/>
                  </a:cubicBezTo>
                  <a:cubicBezTo>
                    <a:pt x="4" y="24"/>
                    <a:pt x="11" y="29"/>
                    <a:pt x="11" y="2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57" name="出自【趣你的PPT】(微信:qunideppt)：最优质的PPT资源库"/>
            <p:cNvSpPr/>
            <p:nvPr/>
          </p:nvSpPr>
          <p:spPr bwMode="auto">
            <a:xfrm>
              <a:off x="5204813" y="2064266"/>
              <a:ext cx="43115" cy="33379"/>
            </a:xfrm>
            <a:custGeom>
              <a:avLst/>
              <a:gdLst>
                <a:gd name="T0" fmla="*/ 9 w 25"/>
                <a:gd name="T1" fmla="*/ 4 h 19"/>
                <a:gd name="T2" fmla="*/ 0 w 25"/>
                <a:gd name="T3" fmla="*/ 17 h 19"/>
                <a:gd name="T4" fmla="*/ 16 w 25"/>
                <a:gd name="T5" fmla="*/ 15 h 19"/>
                <a:gd name="T6" fmla="*/ 25 w 25"/>
                <a:gd name="T7" fmla="*/ 2 h 19"/>
                <a:gd name="T8" fmla="*/ 9 w 25"/>
                <a:gd name="T9" fmla="*/ 4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19">
                  <a:moveTo>
                    <a:pt x="9" y="4"/>
                  </a:moveTo>
                  <a:cubicBezTo>
                    <a:pt x="2" y="8"/>
                    <a:pt x="0" y="17"/>
                    <a:pt x="0" y="17"/>
                  </a:cubicBezTo>
                  <a:cubicBezTo>
                    <a:pt x="0" y="17"/>
                    <a:pt x="9" y="19"/>
                    <a:pt x="16" y="15"/>
                  </a:cubicBezTo>
                  <a:cubicBezTo>
                    <a:pt x="23" y="11"/>
                    <a:pt x="25" y="2"/>
                    <a:pt x="25" y="2"/>
                  </a:cubicBezTo>
                  <a:cubicBezTo>
                    <a:pt x="25" y="2"/>
                    <a:pt x="16" y="0"/>
                    <a:pt x="9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58" name="出自【趣你的PPT】(微信:qunideppt)：最优质的PPT资源库"/>
            <p:cNvSpPr/>
            <p:nvPr/>
          </p:nvSpPr>
          <p:spPr bwMode="auto">
            <a:xfrm>
              <a:off x="5236802" y="2082346"/>
              <a:ext cx="34770" cy="40334"/>
            </a:xfrm>
            <a:custGeom>
              <a:avLst/>
              <a:gdLst>
                <a:gd name="T0" fmla="*/ 15 w 20"/>
                <a:gd name="T1" fmla="*/ 16 h 24"/>
                <a:gd name="T2" fmla="*/ 18 w 20"/>
                <a:gd name="T3" fmla="*/ 0 h 24"/>
                <a:gd name="T4" fmla="*/ 4 w 20"/>
                <a:gd name="T5" fmla="*/ 8 h 24"/>
                <a:gd name="T6" fmla="*/ 1 w 20"/>
                <a:gd name="T7" fmla="*/ 24 h 24"/>
                <a:gd name="T8" fmla="*/ 15 w 20"/>
                <a:gd name="T9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24">
                  <a:moveTo>
                    <a:pt x="15" y="16"/>
                  </a:moveTo>
                  <a:cubicBezTo>
                    <a:pt x="20" y="9"/>
                    <a:pt x="18" y="0"/>
                    <a:pt x="18" y="0"/>
                  </a:cubicBezTo>
                  <a:cubicBezTo>
                    <a:pt x="18" y="0"/>
                    <a:pt x="9" y="2"/>
                    <a:pt x="4" y="8"/>
                  </a:cubicBezTo>
                  <a:cubicBezTo>
                    <a:pt x="0" y="15"/>
                    <a:pt x="1" y="24"/>
                    <a:pt x="1" y="24"/>
                  </a:cubicBezTo>
                  <a:cubicBezTo>
                    <a:pt x="1" y="24"/>
                    <a:pt x="10" y="22"/>
                    <a:pt x="15" y="1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59" name="出自【趣你的PPT】(微信:qunideppt)：最优质的PPT资源库"/>
            <p:cNvSpPr/>
            <p:nvPr/>
          </p:nvSpPr>
          <p:spPr bwMode="auto">
            <a:xfrm>
              <a:off x="5274353" y="2090691"/>
              <a:ext cx="29207" cy="47287"/>
            </a:xfrm>
            <a:custGeom>
              <a:avLst/>
              <a:gdLst>
                <a:gd name="T0" fmla="*/ 2 w 17"/>
                <a:gd name="T1" fmla="*/ 12 h 28"/>
                <a:gd name="T2" fmla="*/ 5 w 17"/>
                <a:gd name="T3" fmla="*/ 28 h 28"/>
                <a:gd name="T4" fmla="*/ 15 w 17"/>
                <a:gd name="T5" fmla="*/ 15 h 28"/>
                <a:gd name="T6" fmla="*/ 12 w 17"/>
                <a:gd name="T7" fmla="*/ 0 h 28"/>
                <a:gd name="T8" fmla="*/ 2 w 17"/>
                <a:gd name="T9" fmla="*/ 1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28">
                  <a:moveTo>
                    <a:pt x="2" y="12"/>
                  </a:moveTo>
                  <a:cubicBezTo>
                    <a:pt x="0" y="20"/>
                    <a:pt x="5" y="28"/>
                    <a:pt x="5" y="28"/>
                  </a:cubicBezTo>
                  <a:cubicBezTo>
                    <a:pt x="5" y="28"/>
                    <a:pt x="13" y="23"/>
                    <a:pt x="15" y="15"/>
                  </a:cubicBezTo>
                  <a:cubicBezTo>
                    <a:pt x="17" y="7"/>
                    <a:pt x="12" y="0"/>
                    <a:pt x="12" y="0"/>
                  </a:cubicBezTo>
                  <a:cubicBezTo>
                    <a:pt x="12" y="0"/>
                    <a:pt x="4" y="4"/>
                    <a:pt x="2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60" name="出自【趣你的PPT】(微信:qunideppt)：最优质的PPT资源库"/>
            <p:cNvSpPr/>
            <p:nvPr/>
          </p:nvSpPr>
          <p:spPr bwMode="auto">
            <a:xfrm>
              <a:off x="5845973" y="1777761"/>
              <a:ext cx="50069" cy="50069"/>
            </a:xfrm>
            <a:custGeom>
              <a:avLst/>
              <a:gdLst>
                <a:gd name="T0" fmla="*/ 29 w 29"/>
                <a:gd name="T1" fmla="*/ 29 h 29"/>
                <a:gd name="T2" fmla="*/ 21 w 29"/>
                <a:gd name="T3" fmla="*/ 8 h 29"/>
                <a:gd name="T4" fmla="*/ 0 w 29"/>
                <a:gd name="T5" fmla="*/ 0 h 29"/>
                <a:gd name="T6" fmla="*/ 8 w 29"/>
                <a:gd name="T7" fmla="*/ 21 h 29"/>
                <a:gd name="T8" fmla="*/ 29 w 29"/>
                <a:gd name="T9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29">
                  <a:moveTo>
                    <a:pt x="29" y="29"/>
                  </a:moveTo>
                  <a:cubicBezTo>
                    <a:pt x="29" y="29"/>
                    <a:pt x="29" y="16"/>
                    <a:pt x="21" y="8"/>
                  </a:cubicBezTo>
                  <a:cubicBezTo>
                    <a:pt x="13" y="0"/>
                    <a:pt x="0" y="0"/>
                    <a:pt x="0" y="0"/>
                  </a:cubicBezTo>
                  <a:cubicBezTo>
                    <a:pt x="0" y="0"/>
                    <a:pt x="0" y="13"/>
                    <a:pt x="8" y="21"/>
                  </a:cubicBezTo>
                  <a:cubicBezTo>
                    <a:pt x="16" y="29"/>
                    <a:pt x="29" y="29"/>
                    <a:pt x="29" y="2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61" name="出自【趣你的PPT】(微信:qunideppt)：最优质的PPT资源库"/>
            <p:cNvSpPr/>
            <p:nvPr/>
          </p:nvSpPr>
          <p:spPr bwMode="auto">
            <a:xfrm>
              <a:off x="5819547" y="1811140"/>
              <a:ext cx="44506" cy="63977"/>
            </a:xfrm>
            <a:custGeom>
              <a:avLst/>
              <a:gdLst>
                <a:gd name="T0" fmla="*/ 5 w 26"/>
                <a:gd name="T1" fmla="*/ 0 h 38"/>
                <a:gd name="T2" fmla="*/ 4 w 26"/>
                <a:gd name="T3" fmla="*/ 23 h 38"/>
                <a:gd name="T4" fmla="*/ 21 w 26"/>
                <a:gd name="T5" fmla="*/ 38 h 38"/>
                <a:gd name="T6" fmla="*/ 21 w 26"/>
                <a:gd name="T7" fmla="*/ 15 h 38"/>
                <a:gd name="T8" fmla="*/ 5 w 26"/>
                <a:gd name="T9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38">
                  <a:moveTo>
                    <a:pt x="5" y="0"/>
                  </a:moveTo>
                  <a:cubicBezTo>
                    <a:pt x="5" y="0"/>
                    <a:pt x="0" y="12"/>
                    <a:pt x="4" y="23"/>
                  </a:cubicBezTo>
                  <a:cubicBezTo>
                    <a:pt x="9" y="33"/>
                    <a:pt x="21" y="38"/>
                    <a:pt x="21" y="38"/>
                  </a:cubicBezTo>
                  <a:cubicBezTo>
                    <a:pt x="21" y="38"/>
                    <a:pt x="26" y="26"/>
                    <a:pt x="21" y="15"/>
                  </a:cubicBezTo>
                  <a:cubicBezTo>
                    <a:pt x="17" y="5"/>
                    <a:pt x="5" y="0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62" name="出自【趣你的PPT】(微信:qunideppt)：最优质的PPT资源库"/>
            <p:cNvSpPr/>
            <p:nvPr/>
          </p:nvSpPr>
          <p:spPr bwMode="auto">
            <a:xfrm>
              <a:off x="5858490" y="1740209"/>
              <a:ext cx="45897" cy="33379"/>
            </a:xfrm>
            <a:custGeom>
              <a:avLst/>
              <a:gdLst>
                <a:gd name="T0" fmla="*/ 11 w 27"/>
                <a:gd name="T1" fmla="*/ 16 h 19"/>
                <a:gd name="T2" fmla="*/ 27 w 27"/>
                <a:gd name="T3" fmla="*/ 15 h 19"/>
                <a:gd name="T4" fmla="*/ 16 w 27"/>
                <a:gd name="T5" fmla="*/ 3 h 19"/>
                <a:gd name="T6" fmla="*/ 0 w 27"/>
                <a:gd name="T7" fmla="*/ 4 h 19"/>
                <a:gd name="T8" fmla="*/ 11 w 27"/>
                <a:gd name="T9" fmla="*/ 16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19">
                  <a:moveTo>
                    <a:pt x="11" y="16"/>
                  </a:moveTo>
                  <a:cubicBezTo>
                    <a:pt x="18" y="19"/>
                    <a:pt x="27" y="15"/>
                    <a:pt x="27" y="15"/>
                  </a:cubicBezTo>
                  <a:cubicBezTo>
                    <a:pt x="27" y="15"/>
                    <a:pt x="23" y="6"/>
                    <a:pt x="16" y="3"/>
                  </a:cubicBezTo>
                  <a:cubicBezTo>
                    <a:pt x="8" y="0"/>
                    <a:pt x="0" y="4"/>
                    <a:pt x="0" y="4"/>
                  </a:cubicBezTo>
                  <a:cubicBezTo>
                    <a:pt x="0" y="4"/>
                    <a:pt x="3" y="13"/>
                    <a:pt x="11" y="1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63" name="出自【趣你的PPT】(微信:qunideppt)：最优质的PPT资源库"/>
            <p:cNvSpPr/>
            <p:nvPr/>
          </p:nvSpPr>
          <p:spPr bwMode="auto">
            <a:xfrm>
              <a:off x="5861271" y="1702658"/>
              <a:ext cx="62587" cy="29207"/>
            </a:xfrm>
            <a:custGeom>
              <a:avLst/>
              <a:gdLst>
                <a:gd name="T0" fmla="*/ 36 w 36"/>
                <a:gd name="T1" fmla="*/ 8 h 17"/>
                <a:gd name="T2" fmla="*/ 18 w 36"/>
                <a:gd name="T3" fmla="*/ 0 h 17"/>
                <a:gd name="T4" fmla="*/ 0 w 36"/>
                <a:gd name="T5" fmla="*/ 9 h 17"/>
                <a:gd name="T6" fmla="*/ 18 w 36"/>
                <a:gd name="T7" fmla="*/ 17 h 17"/>
                <a:gd name="T8" fmla="*/ 36 w 36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7">
                  <a:moveTo>
                    <a:pt x="36" y="8"/>
                  </a:moveTo>
                  <a:cubicBezTo>
                    <a:pt x="36" y="8"/>
                    <a:pt x="28" y="0"/>
                    <a:pt x="18" y="0"/>
                  </a:cubicBezTo>
                  <a:cubicBezTo>
                    <a:pt x="8" y="0"/>
                    <a:pt x="0" y="9"/>
                    <a:pt x="0" y="9"/>
                  </a:cubicBezTo>
                  <a:cubicBezTo>
                    <a:pt x="0" y="9"/>
                    <a:pt x="8" y="17"/>
                    <a:pt x="18" y="17"/>
                  </a:cubicBezTo>
                  <a:cubicBezTo>
                    <a:pt x="28" y="16"/>
                    <a:pt x="36" y="8"/>
                    <a:pt x="36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64" name="出自【趣你的PPT】(微信:qunideppt)：最优质的PPT资源库"/>
            <p:cNvSpPr/>
            <p:nvPr/>
          </p:nvSpPr>
          <p:spPr bwMode="auto">
            <a:xfrm>
              <a:off x="3783414" y="1526025"/>
              <a:ext cx="36161" cy="58414"/>
            </a:xfrm>
            <a:custGeom>
              <a:avLst/>
              <a:gdLst>
                <a:gd name="T0" fmla="*/ 5 w 21"/>
                <a:gd name="T1" fmla="*/ 0 h 34"/>
                <a:gd name="T2" fmla="*/ 3 w 21"/>
                <a:gd name="T3" fmla="*/ 20 h 34"/>
                <a:gd name="T4" fmla="*/ 16 w 21"/>
                <a:gd name="T5" fmla="*/ 34 h 34"/>
                <a:gd name="T6" fmla="*/ 18 w 21"/>
                <a:gd name="T7" fmla="*/ 15 h 34"/>
                <a:gd name="T8" fmla="*/ 5 w 21"/>
                <a:gd name="T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34">
                  <a:moveTo>
                    <a:pt x="5" y="0"/>
                  </a:moveTo>
                  <a:cubicBezTo>
                    <a:pt x="5" y="0"/>
                    <a:pt x="0" y="10"/>
                    <a:pt x="3" y="20"/>
                  </a:cubicBezTo>
                  <a:cubicBezTo>
                    <a:pt x="6" y="29"/>
                    <a:pt x="16" y="34"/>
                    <a:pt x="16" y="34"/>
                  </a:cubicBezTo>
                  <a:cubicBezTo>
                    <a:pt x="16" y="34"/>
                    <a:pt x="21" y="24"/>
                    <a:pt x="18" y="15"/>
                  </a:cubicBezTo>
                  <a:cubicBezTo>
                    <a:pt x="15" y="5"/>
                    <a:pt x="5" y="0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65" name="出自【趣你的PPT】(微信:qunideppt)：最优质的PPT资源库"/>
            <p:cNvSpPr/>
            <p:nvPr/>
          </p:nvSpPr>
          <p:spPr bwMode="auto">
            <a:xfrm>
              <a:off x="3748644" y="1542715"/>
              <a:ext cx="27816" cy="61195"/>
            </a:xfrm>
            <a:custGeom>
              <a:avLst/>
              <a:gdLst>
                <a:gd name="T0" fmla="*/ 0 w 17"/>
                <a:gd name="T1" fmla="*/ 18 h 36"/>
                <a:gd name="T2" fmla="*/ 7 w 17"/>
                <a:gd name="T3" fmla="*/ 36 h 36"/>
                <a:gd name="T4" fmla="*/ 16 w 17"/>
                <a:gd name="T5" fmla="*/ 19 h 36"/>
                <a:gd name="T6" fmla="*/ 10 w 17"/>
                <a:gd name="T7" fmla="*/ 0 h 36"/>
                <a:gd name="T8" fmla="*/ 0 w 17"/>
                <a:gd name="T9" fmla="*/ 18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36">
                  <a:moveTo>
                    <a:pt x="0" y="18"/>
                  </a:moveTo>
                  <a:cubicBezTo>
                    <a:pt x="0" y="27"/>
                    <a:pt x="7" y="36"/>
                    <a:pt x="7" y="36"/>
                  </a:cubicBezTo>
                  <a:cubicBezTo>
                    <a:pt x="7" y="36"/>
                    <a:pt x="16" y="29"/>
                    <a:pt x="16" y="19"/>
                  </a:cubicBezTo>
                  <a:cubicBezTo>
                    <a:pt x="17" y="9"/>
                    <a:pt x="10" y="0"/>
                    <a:pt x="10" y="0"/>
                  </a:cubicBezTo>
                  <a:cubicBezTo>
                    <a:pt x="10" y="0"/>
                    <a:pt x="1" y="8"/>
                    <a:pt x="0" y="1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66" name="出自【趣你的PPT】(微信:qunideppt)：最优质的PPT资源库"/>
            <p:cNvSpPr/>
            <p:nvPr/>
          </p:nvSpPr>
          <p:spPr bwMode="auto">
            <a:xfrm>
              <a:off x="3811230" y="1507945"/>
              <a:ext cx="30598" cy="30598"/>
            </a:xfrm>
            <a:custGeom>
              <a:avLst/>
              <a:gdLst>
                <a:gd name="T0" fmla="*/ 18 w 18"/>
                <a:gd name="T1" fmla="*/ 18 h 18"/>
                <a:gd name="T2" fmla="*/ 13 w 18"/>
                <a:gd name="T3" fmla="*/ 5 h 18"/>
                <a:gd name="T4" fmla="*/ 1 w 18"/>
                <a:gd name="T5" fmla="*/ 0 h 18"/>
                <a:gd name="T6" fmla="*/ 5 w 18"/>
                <a:gd name="T7" fmla="*/ 13 h 18"/>
                <a:gd name="T8" fmla="*/ 18 w 18"/>
                <a:gd name="T9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8">
                  <a:moveTo>
                    <a:pt x="18" y="18"/>
                  </a:moveTo>
                  <a:cubicBezTo>
                    <a:pt x="18" y="18"/>
                    <a:pt x="18" y="10"/>
                    <a:pt x="13" y="5"/>
                  </a:cubicBezTo>
                  <a:cubicBezTo>
                    <a:pt x="9" y="0"/>
                    <a:pt x="1" y="0"/>
                    <a:pt x="1" y="0"/>
                  </a:cubicBezTo>
                  <a:cubicBezTo>
                    <a:pt x="1" y="0"/>
                    <a:pt x="0" y="8"/>
                    <a:pt x="5" y="13"/>
                  </a:cubicBezTo>
                  <a:cubicBezTo>
                    <a:pt x="10" y="18"/>
                    <a:pt x="18" y="18"/>
                    <a:pt x="18" y="1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67" name="出自【趣你的PPT】(微信:qunideppt)：最优质的PPT资源库"/>
            <p:cNvSpPr/>
            <p:nvPr/>
          </p:nvSpPr>
          <p:spPr bwMode="auto">
            <a:xfrm>
              <a:off x="3827920" y="1480129"/>
              <a:ext cx="48678" cy="33379"/>
            </a:xfrm>
            <a:custGeom>
              <a:avLst/>
              <a:gdLst>
                <a:gd name="T0" fmla="*/ 11 w 28"/>
                <a:gd name="T1" fmla="*/ 16 h 20"/>
                <a:gd name="T2" fmla="*/ 28 w 28"/>
                <a:gd name="T3" fmla="*/ 17 h 20"/>
                <a:gd name="T4" fmla="*/ 17 w 28"/>
                <a:gd name="T5" fmla="*/ 4 h 20"/>
                <a:gd name="T6" fmla="*/ 0 w 28"/>
                <a:gd name="T7" fmla="*/ 3 h 20"/>
                <a:gd name="T8" fmla="*/ 11 w 28"/>
                <a:gd name="T9" fmla="*/ 16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0">
                  <a:moveTo>
                    <a:pt x="11" y="16"/>
                  </a:moveTo>
                  <a:cubicBezTo>
                    <a:pt x="18" y="20"/>
                    <a:pt x="28" y="17"/>
                    <a:pt x="28" y="17"/>
                  </a:cubicBezTo>
                  <a:cubicBezTo>
                    <a:pt x="28" y="17"/>
                    <a:pt x="25" y="8"/>
                    <a:pt x="17" y="4"/>
                  </a:cubicBezTo>
                  <a:cubicBezTo>
                    <a:pt x="9" y="0"/>
                    <a:pt x="0" y="3"/>
                    <a:pt x="0" y="3"/>
                  </a:cubicBezTo>
                  <a:cubicBezTo>
                    <a:pt x="0" y="3"/>
                    <a:pt x="3" y="12"/>
                    <a:pt x="11" y="1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68" name="出自【趣你的PPT】(微信:qunideppt)：最优质的PPT资源库"/>
            <p:cNvSpPr/>
            <p:nvPr/>
          </p:nvSpPr>
          <p:spPr bwMode="auto">
            <a:xfrm>
              <a:off x="4776446" y="1274291"/>
              <a:ext cx="43115" cy="50069"/>
            </a:xfrm>
            <a:custGeom>
              <a:avLst/>
              <a:gdLst>
                <a:gd name="T0" fmla="*/ 3 w 25"/>
                <a:gd name="T1" fmla="*/ 30 h 30"/>
                <a:gd name="T2" fmla="*/ 19 w 25"/>
                <a:gd name="T3" fmla="*/ 20 h 30"/>
                <a:gd name="T4" fmla="*/ 22 w 25"/>
                <a:gd name="T5" fmla="*/ 0 h 30"/>
                <a:gd name="T6" fmla="*/ 6 w 25"/>
                <a:gd name="T7" fmla="*/ 11 h 30"/>
                <a:gd name="T8" fmla="*/ 3 w 25"/>
                <a:gd name="T9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30">
                  <a:moveTo>
                    <a:pt x="3" y="30"/>
                  </a:moveTo>
                  <a:cubicBezTo>
                    <a:pt x="3" y="30"/>
                    <a:pt x="14" y="28"/>
                    <a:pt x="19" y="20"/>
                  </a:cubicBezTo>
                  <a:cubicBezTo>
                    <a:pt x="25" y="12"/>
                    <a:pt x="22" y="0"/>
                    <a:pt x="22" y="0"/>
                  </a:cubicBezTo>
                  <a:cubicBezTo>
                    <a:pt x="22" y="0"/>
                    <a:pt x="11" y="3"/>
                    <a:pt x="6" y="11"/>
                  </a:cubicBezTo>
                  <a:cubicBezTo>
                    <a:pt x="0" y="19"/>
                    <a:pt x="3" y="30"/>
                    <a:pt x="3" y="3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69" name="出自【趣你的PPT】(微信:qunideppt)：最优质的PPT资源库"/>
            <p:cNvSpPr/>
            <p:nvPr/>
          </p:nvSpPr>
          <p:spPr bwMode="auto">
            <a:xfrm>
              <a:off x="4812607" y="1297934"/>
              <a:ext cx="50069" cy="41724"/>
            </a:xfrm>
            <a:custGeom>
              <a:avLst/>
              <a:gdLst>
                <a:gd name="T0" fmla="*/ 19 w 29"/>
                <a:gd name="T1" fmla="*/ 19 h 25"/>
                <a:gd name="T2" fmla="*/ 29 w 29"/>
                <a:gd name="T3" fmla="*/ 2 h 25"/>
                <a:gd name="T4" fmla="*/ 10 w 29"/>
                <a:gd name="T5" fmla="*/ 6 h 25"/>
                <a:gd name="T6" fmla="*/ 0 w 29"/>
                <a:gd name="T7" fmla="*/ 23 h 25"/>
                <a:gd name="T8" fmla="*/ 19 w 29"/>
                <a:gd name="T9" fmla="*/ 19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25">
                  <a:moveTo>
                    <a:pt x="19" y="19"/>
                  </a:moveTo>
                  <a:cubicBezTo>
                    <a:pt x="27" y="13"/>
                    <a:pt x="29" y="2"/>
                    <a:pt x="29" y="2"/>
                  </a:cubicBezTo>
                  <a:cubicBezTo>
                    <a:pt x="29" y="2"/>
                    <a:pt x="18" y="0"/>
                    <a:pt x="10" y="6"/>
                  </a:cubicBezTo>
                  <a:cubicBezTo>
                    <a:pt x="2" y="11"/>
                    <a:pt x="0" y="23"/>
                    <a:pt x="0" y="23"/>
                  </a:cubicBezTo>
                  <a:cubicBezTo>
                    <a:pt x="0" y="23"/>
                    <a:pt x="11" y="25"/>
                    <a:pt x="19" y="1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70" name="出自【趣你的PPT】(微信:qunideppt)：最优质的PPT资源库"/>
            <p:cNvSpPr/>
            <p:nvPr/>
          </p:nvSpPr>
          <p:spPr bwMode="auto">
            <a:xfrm>
              <a:off x="4744458" y="1278463"/>
              <a:ext cx="23644" cy="43115"/>
            </a:xfrm>
            <a:custGeom>
              <a:avLst/>
              <a:gdLst>
                <a:gd name="T0" fmla="*/ 1 w 14"/>
                <a:gd name="T1" fmla="*/ 12 h 25"/>
                <a:gd name="T2" fmla="*/ 5 w 14"/>
                <a:gd name="T3" fmla="*/ 25 h 25"/>
                <a:gd name="T4" fmla="*/ 13 w 14"/>
                <a:gd name="T5" fmla="*/ 14 h 25"/>
                <a:gd name="T6" fmla="*/ 9 w 14"/>
                <a:gd name="T7" fmla="*/ 0 h 25"/>
                <a:gd name="T8" fmla="*/ 1 w 14"/>
                <a:gd name="T9" fmla="*/ 1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5">
                  <a:moveTo>
                    <a:pt x="1" y="12"/>
                  </a:moveTo>
                  <a:cubicBezTo>
                    <a:pt x="0" y="19"/>
                    <a:pt x="5" y="25"/>
                    <a:pt x="5" y="25"/>
                  </a:cubicBezTo>
                  <a:cubicBezTo>
                    <a:pt x="5" y="25"/>
                    <a:pt x="12" y="21"/>
                    <a:pt x="13" y="14"/>
                  </a:cubicBezTo>
                  <a:cubicBezTo>
                    <a:pt x="14" y="7"/>
                    <a:pt x="9" y="0"/>
                    <a:pt x="9" y="0"/>
                  </a:cubicBezTo>
                  <a:cubicBezTo>
                    <a:pt x="9" y="0"/>
                    <a:pt x="2" y="5"/>
                    <a:pt x="1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71" name="出自【趣你的PPT】(微信:qunideppt)：最优质的PPT资源库"/>
            <p:cNvSpPr/>
            <p:nvPr/>
          </p:nvSpPr>
          <p:spPr bwMode="auto">
            <a:xfrm>
              <a:off x="4705516" y="1271509"/>
              <a:ext cx="30598" cy="51460"/>
            </a:xfrm>
            <a:custGeom>
              <a:avLst/>
              <a:gdLst>
                <a:gd name="T0" fmla="*/ 6 w 18"/>
                <a:gd name="T1" fmla="*/ 0 h 30"/>
                <a:gd name="T2" fmla="*/ 2 w 18"/>
                <a:gd name="T3" fmla="*/ 17 h 30"/>
                <a:gd name="T4" fmla="*/ 13 w 18"/>
                <a:gd name="T5" fmla="*/ 30 h 30"/>
                <a:gd name="T6" fmla="*/ 16 w 18"/>
                <a:gd name="T7" fmla="*/ 13 h 30"/>
                <a:gd name="T8" fmla="*/ 6 w 18"/>
                <a:gd name="T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30">
                  <a:moveTo>
                    <a:pt x="6" y="0"/>
                  </a:moveTo>
                  <a:cubicBezTo>
                    <a:pt x="6" y="0"/>
                    <a:pt x="0" y="8"/>
                    <a:pt x="2" y="17"/>
                  </a:cubicBezTo>
                  <a:cubicBezTo>
                    <a:pt x="4" y="25"/>
                    <a:pt x="13" y="30"/>
                    <a:pt x="13" y="30"/>
                  </a:cubicBezTo>
                  <a:cubicBezTo>
                    <a:pt x="13" y="30"/>
                    <a:pt x="18" y="22"/>
                    <a:pt x="16" y="13"/>
                  </a:cubicBezTo>
                  <a:cubicBezTo>
                    <a:pt x="14" y="5"/>
                    <a:pt x="6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72" name="出自【趣你的PPT】(微信:qunideppt)：最优质的PPT资源库"/>
            <p:cNvSpPr/>
            <p:nvPr/>
          </p:nvSpPr>
          <p:spPr bwMode="auto">
            <a:xfrm>
              <a:off x="4171448" y="1360520"/>
              <a:ext cx="41724" cy="43115"/>
            </a:xfrm>
            <a:custGeom>
              <a:avLst/>
              <a:gdLst>
                <a:gd name="T0" fmla="*/ 18 w 25"/>
                <a:gd name="T1" fmla="*/ 18 h 25"/>
                <a:gd name="T2" fmla="*/ 25 w 25"/>
                <a:gd name="T3" fmla="*/ 0 h 25"/>
                <a:gd name="T4" fmla="*/ 7 w 25"/>
                <a:gd name="T5" fmla="*/ 7 h 25"/>
                <a:gd name="T6" fmla="*/ 0 w 25"/>
                <a:gd name="T7" fmla="*/ 25 h 25"/>
                <a:gd name="T8" fmla="*/ 18 w 25"/>
                <a:gd name="T9" fmla="*/ 18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5">
                  <a:moveTo>
                    <a:pt x="18" y="18"/>
                  </a:moveTo>
                  <a:cubicBezTo>
                    <a:pt x="25" y="12"/>
                    <a:pt x="25" y="0"/>
                    <a:pt x="25" y="0"/>
                  </a:cubicBezTo>
                  <a:cubicBezTo>
                    <a:pt x="25" y="0"/>
                    <a:pt x="14" y="0"/>
                    <a:pt x="7" y="7"/>
                  </a:cubicBezTo>
                  <a:cubicBezTo>
                    <a:pt x="0" y="13"/>
                    <a:pt x="0" y="25"/>
                    <a:pt x="0" y="25"/>
                  </a:cubicBezTo>
                  <a:cubicBezTo>
                    <a:pt x="0" y="25"/>
                    <a:pt x="11" y="25"/>
                    <a:pt x="18" y="1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73" name="出自【趣你的PPT】(微信:qunideppt)：最优质的PPT资源库"/>
            <p:cNvSpPr/>
            <p:nvPr/>
          </p:nvSpPr>
          <p:spPr bwMode="auto">
            <a:xfrm>
              <a:off x="4197873" y="1389727"/>
              <a:ext cx="57023" cy="38942"/>
            </a:xfrm>
            <a:custGeom>
              <a:avLst/>
              <a:gdLst>
                <a:gd name="T0" fmla="*/ 0 w 33"/>
                <a:gd name="T1" fmla="*/ 18 h 23"/>
                <a:gd name="T2" fmla="*/ 19 w 33"/>
                <a:gd name="T3" fmla="*/ 19 h 23"/>
                <a:gd name="T4" fmla="*/ 33 w 33"/>
                <a:gd name="T5" fmla="*/ 5 h 23"/>
                <a:gd name="T6" fmla="*/ 13 w 33"/>
                <a:gd name="T7" fmla="*/ 4 h 23"/>
                <a:gd name="T8" fmla="*/ 0 w 33"/>
                <a:gd name="T9" fmla="*/ 1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3">
                  <a:moveTo>
                    <a:pt x="0" y="18"/>
                  </a:moveTo>
                  <a:cubicBezTo>
                    <a:pt x="0" y="18"/>
                    <a:pt x="10" y="23"/>
                    <a:pt x="19" y="19"/>
                  </a:cubicBezTo>
                  <a:cubicBezTo>
                    <a:pt x="28" y="15"/>
                    <a:pt x="33" y="5"/>
                    <a:pt x="33" y="5"/>
                  </a:cubicBezTo>
                  <a:cubicBezTo>
                    <a:pt x="33" y="5"/>
                    <a:pt x="22" y="0"/>
                    <a:pt x="13" y="4"/>
                  </a:cubicBezTo>
                  <a:cubicBezTo>
                    <a:pt x="4" y="8"/>
                    <a:pt x="0" y="18"/>
                    <a:pt x="0" y="1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74" name="出自【趣你的PPT】(微信:qunideppt)：最优质的PPT资源库"/>
            <p:cNvSpPr/>
            <p:nvPr/>
          </p:nvSpPr>
          <p:spPr bwMode="auto">
            <a:xfrm>
              <a:off x="4138069" y="1353566"/>
              <a:ext cx="27816" cy="38942"/>
            </a:xfrm>
            <a:custGeom>
              <a:avLst/>
              <a:gdLst>
                <a:gd name="T0" fmla="*/ 13 w 16"/>
                <a:gd name="T1" fmla="*/ 14 h 23"/>
                <a:gd name="T2" fmla="*/ 12 w 16"/>
                <a:gd name="T3" fmla="*/ 0 h 23"/>
                <a:gd name="T4" fmla="*/ 2 w 16"/>
                <a:gd name="T5" fmla="*/ 9 h 23"/>
                <a:gd name="T6" fmla="*/ 3 w 16"/>
                <a:gd name="T7" fmla="*/ 23 h 23"/>
                <a:gd name="T8" fmla="*/ 13 w 16"/>
                <a:gd name="T9" fmla="*/ 1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23">
                  <a:moveTo>
                    <a:pt x="13" y="14"/>
                  </a:moveTo>
                  <a:cubicBezTo>
                    <a:pt x="16" y="7"/>
                    <a:pt x="12" y="0"/>
                    <a:pt x="12" y="0"/>
                  </a:cubicBezTo>
                  <a:cubicBezTo>
                    <a:pt x="12" y="0"/>
                    <a:pt x="5" y="3"/>
                    <a:pt x="2" y="9"/>
                  </a:cubicBezTo>
                  <a:cubicBezTo>
                    <a:pt x="0" y="16"/>
                    <a:pt x="3" y="23"/>
                    <a:pt x="3" y="23"/>
                  </a:cubicBezTo>
                  <a:cubicBezTo>
                    <a:pt x="3" y="23"/>
                    <a:pt x="10" y="20"/>
                    <a:pt x="13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75" name="出自【趣你的PPT】(微信:qunideppt)：最优质的PPT资源库"/>
            <p:cNvSpPr>
              <a:spLocks noChangeArrowheads="1"/>
            </p:cNvSpPr>
            <p:nvPr/>
          </p:nvSpPr>
          <p:spPr bwMode="auto">
            <a:xfrm>
              <a:off x="4106080" y="1335485"/>
              <a:ext cx="23644" cy="52850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76" name="出自【趣你的PPT】(微信:qunideppt)：最优质的PPT资源库"/>
            <p:cNvSpPr/>
            <p:nvPr/>
          </p:nvSpPr>
          <p:spPr bwMode="auto">
            <a:xfrm>
              <a:off x="3421806" y="2655356"/>
              <a:ext cx="33379" cy="43115"/>
            </a:xfrm>
            <a:custGeom>
              <a:avLst/>
              <a:gdLst>
                <a:gd name="T0" fmla="*/ 16 w 19"/>
                <a:gd name="T1" fmla="*/ 16 h 26"/>
                <a:gd name="T2" fmla="*/ 15 w 19"/>
                <a:gd name="T3" fmla="*/ 0 h 26"/>
                <a:gd name="T4" fmla="*/ 3 w 19"/>
                <a:gd name="T5" fmla="*/ 11 h 26"/>
                <a:gd name="T6" fmla="*/ 4 w 19"/>
                <a:gd name="T7" fmla="*/ 26 h 26"/>
                <a:gd name="T8" fmla="*/ 16 w 19"/>
                <a:gd name="T9" fmla="*/ 1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26">
                  <a:moveTo>
                    <a:pt x="16" y="16"/>
                  </a:moveTo>
                  <a:cubicBezTo>
                    <a:pt x="19" y="8"/>
                    <a:pt x="15" y="0"/>
                    <a:pt x="15" y="0"/>
                  </a:cubicBezTo>
                  <a:cubicBezTo>
                    <a:pt x="15" y="0"/>
                    <a:pt x="6" y="3"/>
                    <a:pt x="3" y="11"/>
                  </a:cubicBezTo>
                  <a:cubicBezTo>
                    <a:pt x="0" y="18"/>
                    <a:pt x="4" y="26"/>
                    <a:pt x="4" y="26"/>
                  </a:cubicBezTo>
                  <a:cubicBezTo>
                    <a:pt x="4" y="26"/>
                    <a:pt x="13" y="23"/>
                    <a:pt x="16" y="1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77" name="出自【趣你的PPT】(微信:qunideppt)：最优质的PPT资源库"/>
            <p:cNvSpPr/>
            <p:nvPr/>
          </p:nvSpPr>
          <p:spPr bwMode="auto">
            <a:xfrm>
              <a:off x="3460748" y="2652575"/>
              <a:ext cx="25034" cy="50069"/>
            </a:xfrm>
            <a:custGeom>
              <a:avLst/>
              <a:gdLst>
                <a:gd name="T0" fmla="*/ 13 w 14"/>
                <a:gd name="T1" fmla="*/ 14 h 29"/>
                <a:gd name="T2" fmla="*/ 6 w 14"/>
                <a:gd name="T3" fmla="*/ 0 h 29"/>
                <a:gd name="T4" fmla="*/ 0 w 14"/>
                <a:gd name="T5" fmla="*/ 15 h 29"/>
                <a:gd name="T6" fmla="*/ 7 w 14"/>
                <a:gd name="T7" fmla="*/ 29 h 29"/>
                <a:gd name="T8" fmla="*/ 13 w 14"/>
                <a:gd name="T9" fmla="*/ 1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9">
                  <a:moveTo>
                    <a:pt x="13" y="14"/>
                  </a:moveTo>
                  <a:cubicBezTo>
                    <a:pt x="13" y="6"/>
                    <a:pt x="6" y="0"/>
                    <a:pt x="6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1" y="23"/>
                    <a:pt x="7" y="29"/>
                    <a:pt x="7" y="29"/>
                  </a:cubicBezTo>
                  <a:cubicBezTo>
                    <a:pt x="7" y="29"/>
                    <a:pt x="14" y="22"/>
                    <a:pt x="13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78" name="出自【趣你的PPT】(微信:qunideppt)：最优质的PPT资源库"/>
            <p:cNvSpPr/>
            <p:nvPr/>
          </p:nvSpPr>
          <p:spPr bwMode="auto">
            <a:xfrm>
              <a:off x="3492736" y="2642839"/>
              <a:ext cx="31989" cy="44506"/>
            </a:xfrm>
            <a:custGeom>
              <a:avLst/>
              <a:gdLst>
                <a:gd name="T0" fmla="*/ 15 w 19"/>
                <a:gd name="T1" fmla="*/ 26 h 26"/>
                <a:gd name="T2" fmla="*/ 15 w 19"/>
                <a:gd name="T3" fmla="*/ 11 h 26"/>
                <a:gd name="T4" fmla="*/ 4 w 19"/>
                <a:gd name="T5" fmla="*/ 0 h 26"/>
                <a:gd name="T6" fmla="*/ 3 w 19"/>
                <a:gd name="T7" fmla="*/ 16 h 26"/>
                <a:gd name="T8" fmla="*/ 15 w 19"/>
                <a:gd name="T9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26">
                  <a:moveTo>
                    <a:pt x="15" y="26"/>
                  </a:moveTo>
                  <a:cubicBezTo>
                    <a:pt x="15" y="26"/>
                    <a:pt x="19" y="18"/>
                    <a:pt x="15" y="11"/>
                  </a:cubicBezTo>
                  <a:cubicBezTo>
                    <a:pt x="12" y="3"/>
                    <a:pt x="4" y="0"/>
                    <a:pt x="4" y="0"/>
                  </a:cubicBezTo>
                  <a:cubicBezTo>
                    <a:pt x="4" y="0"/>
                    <a:pt x="0" y="8"/>
                    <a:pt x="3" y="16"/>
                  </a:cubicBezTo>
                  <a:cubicBezTo>
                    <a:pt x="7" y="23"/>
                    <a:pt x="15" y="26"/>
                    <a:pt x="15" y="2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79" name="出自【趣你的PPT】(微信:qunideppt)：最优质的PPT资源库"/>
            <p:cNvSpPr/>
            <p:nvPr/>
          </p:nvSpPr>
          <p:spPr bwMode="auto">
            <a:xfrm>
              <a:off x="5994788" y="2131024"/>
              <a:ext cx="47287" cy="50069"/>
            </a:xfrm>
            <a:custGeom>
              <a:avLst/>
              <a:gdLst>
                <a:gd name="T0" fmla="*/ 21 w 28"/>
                <a:gd name="T1" fmla="*/ 21 h 29"/>
                <a:gd name="T2" fmla="*/ 27 w 28"/>
                <a:gd name="T3" fmla="*/ 0 h 29"/>
                <a:gd name="T4" fmla="*/ 7 w 28"/>
                <a:gd name="T5" fmla="*/ 9 h 29"/>
                <a:gd name="T6" fmla="*/ 1 w 28"/>
                <a:gd name="T7" fmla="*/ 29 h 29"/>
                <a:gd name="T8" fmla="*/ 21 w 28"/>
                <a:gd name="T9" fmla="*/ 2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9">
                  <a:moveTo>
                    <a:pt x="21" y="21"/>
                  </a:moveTo>
                  <a:cubicBezTo>
                    <a:pt x="28" y="13"/>
                    <a:pt x="27" y="0"/>
                    <a:pt x="27" y="0"/>
                  </a:cubicBezTo>
                  <a:cubicBezTo>
                    <a:pt x="27" y="0"/>
                    <a:pt x="15" y="1"/>
                    <a:pt x="7" y="9"/>
                  </a:cubicBezTo>
                  <a:cubicBezTo>
                    <a:pt x="0" y="17"/>
                    <a:pt x="1" y="29"/>
                    <a:pt x="1" y="29"/>
                  </a:cubicBezTo>
                  <a:cubicBezTo>
                    <a:pt x="1" y="29"/>
                    <a:pt x="13" y="29"/>
                    <a:pt x="21" y="2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80" name="出自【趣你的PPT】(微信:qunideppt)：最优质的PPT资源库"/>
            <p:cNvSpPr/>
            <p:nvPr/>
          </p:nvSpPr>
          <p:spPr bwMode="auto">
            <a:xfrm>
              <a:off x="5940547" y="2131024"/>
              <a:ext cx="30598" cy="66758"/>
            </a:xfrm>
            <a:custGeom>
              <a:avLst/>
              <a:gdLst>
                <a:gd name="T0" fmla="*/ 8 w 18"/>
                <a:gd name="T1" fmla="*/ 39 h 39"/>
                <a:gd name="T2" fmla="*/ 18 w 18"/>
                <a:gd name="T3" fmla="*/ 20 h 39"/>
                <a:gd name="T4" fmla="*/ 10 w 18"/>
                <a:gd name="T5" fmla="*/ 0 h 39"/>
                <a:gd name="T6" fmla="*/ 0 w 18"/>
                <a:gd name="T7" fmla="*/ 19 h 39"/>
                <a:gd name="T8" fmla="*/ 8 w 18"/>
                <a:gd name="T9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39">
                  <a:moveTo>
                    <a:pt x="8" y="39"/>
                  </a:moveTo>
                  <a:cubicBezTo>
                    <a:pt x="8" y="39"/>
                    <a:pt x="18" y="31"/>
                    <a:pt x="18" y="20"/>
                  </a:cubicBezTo>
                  <a:cubicBezTo>
                    <a:pt x="18" y="9"/>
                    <a:pt x="10" y="0"/>
                    <a:pt x="10" y="0"/>
                  </a:cubicBezTo>
                  <a:cubicBezTo>
                    <a:pt x="10" y="0"/>
                    <a:pt x="0" y="8"/>
                    <a:pt x="0" y="19"/>
                  </a:cubicBezTo>
                  <a:cubicBezTo>
                    <a:pt x="0" y="30"/>
                    <a:pt x="8" y="39"/>
                    <a:pt x="8" y="3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81" name="出自【趣你的PPT】(微信:qunideppt)：最优质的PPT资源库"/>
            <p:cNvSpPr/>
            <p:nvPr/>
          </p:nvSpPr>
          <p:spPr bwMode="auto">
            <a:xfrm>
              <a:off x="6199236" y="2188047"/>
              <a:ext cx="48678" cy="47287"/>
            </a:xfrm>
            <a:custGeom>
              <a:avLst/>
              <a:gdLst>
                <a:gd name="T0" fmla="*/ 21 w 28"/>
                <a:gd name="T1" fmla="*/ 20 h 28"/>
                <a:gd name="T2" fmla="*/ 28 w 28"/>
                <a:gd name="T3" fmla="*/ 0 h 28"/>
                <a:gd name="T4" fmla="*/ 8 w 28"/>
                <a:gd name="T5" fmla="*/ 8 h 28"/>
                <a:gd name="T6" fmla="*/ 0 w 28"/>
                <a:gd name="T7" fmla="*/ 28 h 28"/>
                <a:gd name="T8" fmla="*/ 21 w 28"/>
                <a:gd name="T9" fmla="*/ 2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8">
                  <a:moveTo>
                    <a:pt x="21" y="20"/>
                  </a:moveTo>
                  <a:cubicBezTo>
                    <a:pt x="28" y="12"/>
                    <a:pt x="28" y="0"/>
                    <a:pt x="28" y="0"/>
                  </a:cubicBezTo>
                  <a:cubicBezTo>
                    <a:pt x="28" y="0"/>
                    <a:pt x="15" y="0"/>
                    <a:pt x="8" y="8"/>
                  </a:cubicBezTo>
                  <a:cubicBezTo>
                    <a:pt x="0" y="16"/>
                    <a:pt x="0" y="28"/>
                    <a:pt x="0" y="28"/>
                  </a:cubicBezTo>
                  <a:cubicBezTo>
                    <a:pt x="0" y="28"/>
                    <a:pt x="13" y="28"/>
                    <a:pt x="21" y="2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82" name="出自【趣你的PPT】(微信:qunideppt)：最优质的PPT资源库"/>
            <p:cNvSpPr/>
            <p:nvPr/>
          </p:nvSpPr>
          <p:spPr bwMode="auto">
            <a:xfrm>
              <a:off x="6236788" y="2215863"/>
              <a:ext cx="66758" cy="36161"/>
            </a:xfrm>
            <a:custGeom>
              <a:avLst/>
              <a:gdLst>
                <a:gd name="T0" fmla="*/ 0 w 39"/>
                <a:gd name="T1" fmla="*/ 14 h 21"/>
                <a:gd name="T2" fmla="*/ 21 w 39"/>
                <a:gd name="T3" fmla="*/ 20 h 21"/>
                <a:gd name="T4" fmla="*/ 39 w 39"/>
                <a:gd name="T5" fmla="*/ 8 h 21"/>
                <a:gd name="T6" fmla="*/ 18 w 39"/>
                <a:gd name="T7" fmla="*/ 2 h 21"/>
                <a:gd name="T8" fmla="*/ 0 w 39"/>
                <a:gd name="T9" fmla="*/ 14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21">
                  <a:moveTo>
                    <a:pt x="0" y="14"/>
                  </a:moveTo>
                  <a:cubicBezTo>
                    <a:pt x="0" y="14"/>
                    <a:pt x="10" y="21"/>
                    <a:pt x="21" y="20"/>
                  </a:cubicBezTo>
                  <a:cubicBezTo>
                    <a:pt x="32" y="18"/>
                    <a:pt x="39" y="8"/>
                    <a:pt x="39" y="8"/>
                  </a:cubicBezTo>
                  <a:cubicBezTo>
                    <a:pt x="39" y="8"/>
                    <a:pt x="29" y="0"/>
                    <a:pt x="18" y="2"/>
                  </a:cubicBezTo>
                  <a:cubicBezTo>
                    <a:pt x="8" y="4"/>
                    <a:pt x="0" y="14"/>
                    <a:pt x="0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83" name="出自【趣你的PPT】(微信:qunideppt)：最优质的PPT资源库"/>
            <p:cNvSpPr/>
            <p:nvPr/>
          </p:nvSpPr>
          <p:spPr bwMode="auto">
            <a:xfrm>
              <a:off x="6220098" y="2250633"/>
              <a:ext cx="54242" cy="47287"/>
            </a:xfrm>
            <a:custGeom>
              <a:avLst/>
              <a:gdLst>
                <a:gd name="T0" fmla="*/ 32 w 32"/>
                <a:gd name="T1" fmla="*/ 25 h 28"/>
                <a:gd name="T2" fmla="*/ 21 w 32"/>
                <a:gd name="T3" fmla="*/ 7 h 28"/>
                <a:gd name="T4" fmla="*/ 0 w 32"/>
                <a:gd name="T5" fmla="*/ 3 h 28"/>
                <a:gd name="T6" fmla="*/ 11 w 32"/>
                <a:gd name="T7" fmla="*/ 21 h 28"/>
                <a:gd name="T8" fmla="*/ 32 w 32"/>
                <a:gd name="T9" fmla="*/ 25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8">
                  <a:moveTo>
                    <a:pt x="32" y="25"/>
                  </a:moveTo>
                  <a:cubicBezTo>
                    <a:pt x="32" y="25"/>
                    <a:pt x="30" y="13"/>
                    <a:pt x="21" y="7"/>
                  </a:cubicBezTo>
                  <a:cubicBezTo>
                    <a:pt x="12" y="0"/>
                    <a:pt x="0" y="3"/>
                    <a:pt x="0" y="3"/>
                  </a:cubicBezTo>
                  <a:cubicBezTo>
                    <a:pt x="0" y="3"/>
                    <a:pt x="2" y="15"/>
                    <a:pt x="11" y="21"/>
                  </a:cubicBezTo>
                  <a:cubicBezTo>
                    <a:pt x="20" y="28"/>
                    <a:pt x="32" y="25"/>
                    <a:pt x="32" y="2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84" name="出自【趣你的PPT】(微信:qunideppt)：最优质的PPT资源库"/>
            <p:cNvSpPr/>
            <p:nvPr/>
          </p:nvSpPr>
          <p:spPr bwMode="auto">
            <a:xfrm>
              <a:off x="6157512" y="2267322"/>
              <a:ext cx="55632" cy="45897"/>
            </a:xfrm>
            <a:custGeom>
              <a:avLst/>
              <a:gdLst>
                <a:gd name="T0" fmla="*/ 11 w 33"/>
                <a:gd name="T1" fmla="*/ 21 h 27"/>
                <a:gd name="T2" fmla="*/ 33 w 33"/>
                <a:gd name="T3" fmla="*/ 24 h 27"/>
                <a:gd name="T4" fmla="*/ 21 w 33"/>
                <a:gd name="T5" fmla="*/ 6 h 27"/>
                <a:gd name="T6" fmla="*/ 0 w 33"/>
                <a:gd name="T7" fmla="*/ 2 h 27"/>
                <a:gd name="T8" fmla="*/ 11 w 33"/>
                <a:gd name="T9" fmla="*/ 2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7">
                  <a:moveTo>
                    <a:pt x="11" y="21"/>
                  </a:moveTo>
                  <a:cubicBezTo>
                    <a:pt x="20" y="27"/>
                    <a:pt x="33" y="24"/>
                    <a:pt x="33" y="24"/>
                  </a:cubicBezTo>
                  <a:cubicBezTo>
                    <a:pt x="33" y="24"/>
                    <a:pt x="30" y="12"/>
                    <a:pt x="21" y="6"/>
                  </a:cubicBezTo>
                  <a:cubicBezTo>
                    <a:pt x="12" y="0"/>
                    <a:pt x="0" y="2"/>
                    <a:pt x="0" y="2"/>
                  </a:cubicBezTo>
                  <a:cubicBezTo>
                    <a:pt x="0" y="2"/>
                    <a:pt x="2" y="15"/>
                    <a:pt x="11" y="2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85" name="出自【趣你的PPT】(微信:qunideppt)：最优质的PPT资源库"/>
            <p:cNvSpPr/>
            <p:nvPr/>
          </p:nvSpPr>
          <p:spPr bwMode="auto">
            <a:xfrm>
              <a:off x="6100489" y="2313219"/>
              <a:ext cx="57023" cy="45897"/>
            </a:xfrm>
            <a:custGeom>
              <a:avLst/>
              <a:gdLst>
                <a:gd name="T0" fmla="*/ 22 w 33"/>
                <a:gd name="T1" fmla="*/ 6 h 27"/>
                <a:gd name="T2" fmla="*/ 0 w 33"/>
                <a:gd name="T3" fmla="*/ 3 h 27"/>
                <a:gd name="T4" fmla="*/ 12 w 33"/>
                <a:gd name="T5" fmla="*/ 21 h 27"/>
                <a:gd name="T6" fmla="*/ 33 w 33"/>
                <a:gd name="T7" fmla="*/ 25 h 27"/>
                <a:gd name="T8" fmla="*/ 22 w 33"/>
                <a:gd name="T9" fmla="*/ 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7">
                  <a:moveTo>
                    <a:pt x="22" y="6"/>
                  </a:moveTo>
                  <a:cubicBezTo>
                    <a:pt x="13" y="0"/>
                    <a:pt x="0" y="3"/>
                    <a:pt x="0" y="3"/>
                  </a:cubicBezTo>
                  <a:cubicBezTo>
                    <a:pt x="0" y="3"/>
                    <a:pt x="3" y="15"/>
                    <a:pt x="12" y="21"/>
                  </a:cubicBezTo>
                  <a:cubicBezTo>
                    <a:pt x="21" y="27"/>
                    <a:pt x="33" y="25"/>
                    <a:pt x="33" y="25"/>
                  </a:cubicBezTo>
                  <a:cubicBezTo>
                    <a:pt x="33" y="25"/>
                    <a:pt x="31" y="13"/>
                    <a:pt x="22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86" name="出自【趣你的PPT】(微信:qunideppt)：最优质的PPT资源库"/>
            <p:cNvSpPr/>
            <p:nvPr/>
          </p:nvSpPr>
          <p:spPr bwMode="auto">
            <a:xfrm>
              <a:off x="5431513" y="2016978"/>
              <a:ext cx="37552" cy="29207"/>
            </a:xfrm>
            <a:custGeom>
              <a:avLst/>
              <a:gdLst>
                <a:gd name="T0" fmla="*/ 8 w 22"/>
                <a:gd name="T1" fmla="*/ 13 h 17"/>
                <a:gd name="T2" fmla="*/ 22 w 22"/>
                <a:gd name="T3" fmla="*/ 16 h 17"/>
                <a:gd name="T4" fmla="*/ 14 w 22"/>
                <a:gd name="T5" fmla="*/ 4 h 17"/>
                <a:gd name="T6" fmla="*/ 0 w 22"/>
                <a:gd name="T7" fmla="*/ 1 h 17"/>
                <a:gd name="T8" fmla="*/ 8 w 22"/>
                <a:gd name="T9" fmla="*/ 13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17">
                  <a:moveTo>
                    <a:pt x="8" y="13"/>
                  </a:moveTo>
                  <a:cubicBezTo>
                    <a:pt x="14" y="17"/>
                    <a:pt x="22" y="16"/>
                    <a:pt x="22" y="16"/>
                  </a:cubicBezTo>
                  <a:cubicBezTo>
                    <a:pt x="22" y="16"/>
                    <a:pt x="20" y="8"/>
                    <a:pt x="14" y="4"/>
                  </a:cubicBezTo>
                  <a:cubicBezTo>
                    <a:pt x="8" y="0"/>
                    <a:pt x="0" y="1"/>
                    <a:pt x="0" y="1"/>
                  </a:cubicBezTo>
                  <a:cubicBezTo>
                    <a:pt x="0" y="1"/>
                    <a:pt x="2" y="9"/>
                    <a:pt x="8" y="1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87" name="出自【趣你的PPT】(微信:qunideppt)：最优质的PPT资源库"/>
            <p:cNvSpPr/>
            <p:nvPr/>
          </p:nvSpPr>
          <p:spPr bwMode="auto">
            <a:xfrm>
              <a:off x="5431513" y="1991943"/>
              <a:ext cx="34770" cy="23644"/>
            </a:xfrm>
            <a:custGeom>
              <a:avLst/>
              <a:gdLst>
                <a:gd name="T0" fmla="*/ 12 w 20"/>
                <a:gd name="T1" fmla="*/ 12 h 14"/>
                <a:gd name="T2" fmla="*/ 20 w 20"/>
                <a:gd name="T3" fmla="*/ 2 h 14"/>
                <a:gd name="T4" fmla="*/ 8 w 20"/>
                <a:gd name="T5" fmla="*/ 2 h 14"/>
                <a:gd name="T6" fmla="*/ 0 w 20"/>
                <a:gd name="T7" fmla="*/ 12 h 14"/>
                <a:gd name="T8" fmla="*/ 12 w 20"/>
                <a:gd name="T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4">
                  <a:moveTo>
                    <a:pt x="12" y="12"/>
                  </a:moveTo>
                  <a:cubicBezTo>
                    <a:pt x="18" y="9"/>
                    <a:pt x="20" y="2"/>
                    <a:pt x="20" y="2"/>
                  </a:cubicBezTo>
                  <a:cubicBezTo>
                    <a:pt x="20" y="2"/>
                    <a:pt x="13" y="0"/>
                    <a:pt x="8" y="2"/>
                  </a:cubicBezTo>
                  <a:cubicBezTo>
                    <a:pt x="2" y="5"/>
                    <a:pt x="0" y="12"/>
                    <a:pt x="0" y="12"/>
                  </a:cubicBezTo>
                  <a:cubicBezTo>
                    <a:pt x="0" y="12"/>
                    <a:pt x="6" y="14"/>
                    <a:pt x="12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88" name="出自【趣你的PPT】(微信:qunideppt)：最优质的PPT资源库"/>
            <p:cNvSpPr/>
            <p:nvPr/>
          </p:nvSpPr>
          <p:spPr bwMode="auto">
            <a:xfrm>
              <a:off x="5227066" y="1633117"/>
              <a:ext cx="41724" cy="27816"/>
            </a:xfrm>
            <a:custGeom>
              <a:avLst/>
              <a:gdLst>
                <a:gd name="T0" fmla="*/ 14 w 24"/>
                <a:gd name="T1" fmla="*/ 14 h 16"/>
                <a:gd name="T2" fmla="*/ 24 w 24"/>
                <a:gd name="T3" fmla="*/ 4 h 16"/>
                <a:gd name="T4" fmla="*/ 10 w 24"/>
                <a:gd name="T5" fmla="*/ 3 h 16"/>
                <a:gd name="T6" fmla="*/ 0 w 24"/>
                <a:gd name="T7" fmla="*/ 13 h 16"/>
                <a:gd name="T8" fmla="*/ 14 w 24"/>
                <a:gd name="T9" fmla="*/ 1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6">
                  <a:moveTo>
                    <a:pt x="14" y="14"/>
                  </a:moveTo>
                  <a:cubicBezTo>
                    <a:pt x="21" y="11"/>
                    <a:pt x="24" y="4"/>
                    <a:pt x="24" y="4"/>
                  </a:cubicBezTo>
                  <a:cubicBezTo>
                    <a:pt x="24" y="4"/>
                    <a:pt x="17" y="0"/>
                    <a:pt x="10" y="3"/>
                  </a:cubicBezTo>
                  <a:cubicBezTo>
                    <a:pt x="3" y="5"/>
                    <a:pt x="0" y="13"/>
                    <a:pt x="0" y="13"/>
                  </a:cubicBezTo>
                  <a:cubicBezTo>
                    <a:pt x="0" y="13"/>
                    <a:pt x="7" y="16"/>
                    <a:pt x="14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89" name="出自【趣你的PPT】(微信:qunideppt)：最优质的PPT资源库"/>
            <p:cNvSpPr/>
            <p:nvPr/>
          </p:nvSpPr>
          <p:spPr bwMode="auto">
            <a:xfrm>
              <a:off x="5213158" y="1613645"/>
              <a:ext cx="20862" cy="38942"/>
            </a:xfrm>
            <a:custGeom>
              <a:avLst/>
              <a:gdLst>
                <a:gd name="T0" fmla="*/ 11 w 12"/>
                <a:gd name="T1" fmla="*/ 13 h 23"/>
                <a:gd name="T2" fmla="*/ 8 w 12"/>
                <a:gd name="T3" fmla="*/ 0 h 23"/>
                <a:gd name="T4" fmla="*/ 1 w 12"/>
                <a:gd name="T5" fmla="*/ 10 h 23"/>
                <a:gd name="T6" fmla="*/ 4 w 12"/>
                <a:gd name="T7" fmla="*/ 23 h 23"/>
                <a:gd name="T8" fmla="*/ 11 w 12"/>
                <a:gd name="T9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23">
                  <a:moveTo>
                    <a:pt x="11" y="13"/>
                  </a:moveTo>
                  <a:cubicBezTo>
                    <a:pt x="12" y="6"/>
                    <a:pt x="8" y="0"/>
                    <a:pt x="8" y="0"/>
                  </a:cubicBezTo>
                  <a:cubicBezTo>
                    <a:pt x="8" y="0"/>
                    <a:pt x="2" y="4"/>
                    <a:pt x="1" y="10"/>
                  </a:cubicBezTo>
                  <a:cubicBezTo>
                    <a:pt x="0" y="17"/>
                    <a:pt x="4" y="23"/>
                    <a:pt x="4" y="23"/>
                  </a:cubicBezTo>
                  <a:cubicBezTo>
                    <a:pt x="4" y="23"/>
                    <a:pt x="10" y="19"/>
                    <a:pt x="11" y="1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90" name="出自【趣你的PPT】(微信:qunideppt)：最优质的PPT资源库"/>
            <p:cNvSpPr/>
            <p:nvPr/>
          </p:nvSpPr>
          <p:spPr bwMode="auto">
            <a:xfrm>
              <a:off x="4503849" y="1834783"/>
              <a:ext cx="20862" cy="37552"/>
            </a:xfrm>
            <a:custGeom>
              <a:avLst/>
              <a:gdLst>
                <a:gd name="T0" fmla="*/ 1 w 12"/>
                <a:gd name="T1" fmla="*/ 10 h 22"/>
                <a:gd name="T2" fmla="*/ 4 w 12"/>
                <a:gd name="T3" fmla="*/ 22 h 22"/>
                <a:gd name="T4" fmla="*/ 11 w 12"/>
                <a:gd name="T5" fmla="*/ 12 h 22"/>
                <a:gd name="T6" fmla="*/ 8 w 12"/>
                <a:gd name="T7" fmla="*/ 0 h 22"/>
                <a:gd name="T8" fmla="*/ 1 w 12"/>
                <a:gd name="T9" fmla="*/ 1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22">
                  <a:moveTo>
                    <a:pt x="1" y="10"/>
                  </a:moveTo>
                  <a:cubicBezTo>
                    <a:pt x="0" y="16"/>
                    <a:pt x="4" y="22"/>
                    <a:pt x="4" y="22"/>
                  </a:cubicBezTo>
                  <a:cubicBezTo>
                    <a:pt x="4" y="22"/>
                    <a:pt x="10" y="18"/>
                    <a:pt x="11" y="12"/>
                  </a:cubicBezTo>
                  <a:cubicBezTo>
                    <a:pt x="12" y="6"/>
                    <a:pt x="8" y="0"/>
                    <a:pt x="8" y="0"/>
                  </a:cubicBezTo>
                  <a:cubicBezTo>
                    <a:pt x="8" y="0"/>
                    <a:pt x="2" y="4"/>
                    <a:pt x="1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91" name="出自【趣你的PPT】(微信:qunideppt)：最优质的PPT资源库"/>
            <p:cNvSpPr/>
            <p:nvPr/>
          </p:nvSpPr>
          <p:spPr bwMode="auto">
            <a:xfrm>
              <a:off x="4674917" y="2075392"/>
              <a:ext cx="41724" cy="26426"/>
            </a:xfrm>
            <a:custGeom>
              <a:avLst/>
              <a:gdLst>
                <a:gd name="T0" fmla="*/ 15 w 25"/>
                <a:gd name="T1" fmla="*/ 14 h 16"/>
                <a:gd name="T2" fmla="*/ 25 w 25"/>
                <a:gd name="T3" fmla="*/ 4 h 16"/>
                <a:gd name="T4" fmla="*/ 10 w 25"/>
                <a:gd name="T5" fmla="*/ 3 h 16"/>
                <a:gd name="T6" fmla="*/ 0 w 25"/>
                <a:gd name="T7" fmla="*/ 13 h 16"/>
                <a:gd name="T8" fmla="*/ 15 w 25"/>
                <a:gd name="T9" fmla="*/ 1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16">
                  <a:moveTo>
                    <a:pt x="15" y="14"/>
                  </a:moveTo>
                  <a:cubicBezTo>
                    <a:pt x="21" y="11"/>
                    <a:pt x="25" y="4"/>
                    <a:pt x="25" y="4"/>
                  </a:cubicBezTo>
                  <a:cubicBezTo>
                    <a:pt x="25" y="4"/>
                    <a:pt x="17" y="0"/>
                    <a:pt x="10" y="3"/>
                  </a:cubicBezTo>
                  <a:cubicBezTo>
                    <a:pt x="4" y="5"/>
                    <a:pt x="0" y="13"/>
                    <a:pt x="0" y="13"/>
                  </a:cubicBezTo>
                  <a:cubicBezTo>
                    <a:pt x="0" y="13"/>
                    <a:pt x="8" y="16"/>
                    <a:pt x="15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92" name="出自【趣你的PPT】(微信:qunideppt)：最优质的PPT资源库"/>
            <p:cNvSpPr/>
            <p:nvPr/>
          </p:nvSpPr>
          <p:spPr bwMode="auto">
            <a:xfrm>
              <a:off x="4661009" y="2054530"/>
              <a:ext cx="22253" cy="37552"/>
            </a:xfrm>
            <a:custGeom>
              <a:avLst/>
              <a:gdLst>
                <a:gd name="T0" fmla="*/ 9 w 13"/>
                <a:gd name="T1" fmla="*/ 0 h 22"/>
                <a:gd name="T2" fmla="*/ 1 w 13"/>
                <a:gd name="T3" fmla="*/ 10 h 22"/>
                <a:gd name="T4" fmla="*/ 4 w 13"/>
                <a:gd name="T5" fmla="*/ 22 h 22"/>
                <a:gd name="T6" fmla="*/ 11 w 13"/>
                <a:gd name="T7" fmla="*/ 12 h 22"/>
                <a:gd name="T8" fmla="*/ 9 w 13"/>
                <a:gd name="T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22">
                  <a:moveTo>
                    <a:pt x="9" y="0"/>
                  </a:moveTo>
                  <a:cubicBezTo>
                    <a:pt x="9" y="0"/>
                    <a:pt x="3" y="4"/>
                    <a:pt x="1" y="10"/>
                  </a:cubicBezTo>
                  <a:cubicBezTo>
                    <a:pt x="0" y="16"/>
                    <a:pt x="4" y="22"/>
                    <a:pt x="4" y="22"/>
                  </a:cubicBezTo>
                  <a:cubicBezTo>
                    <a:pt x="4" y="22"/>
                    <a:pt x="10" y="19"/>
                    <a:pt x="11" y="12"/>
                  </a:cubicBezTo>
                  <a:cubicBezTo>
                    <a:pt x="13" y="6"/>
                    <a:pt x="9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93" name="出自【趣你的PPT】(微信:qunideppt)：最优质的PPT资源库"/>
            <p:cNvSpPr/>
            <p:nvPr/>
          </p:nvSpPr>
          <p:spPr bwMode="auto">
            <a:xfrm>
              <a:off x="3955873" y="1556623"/>
              <a:ext cx="31989" cy="54242"/>
            </a:xfrm>
            <a:custGeom>
              <a:avLst/>
              <a:gdLst>
                <a:gd name="T0" fmla="*/ 17 w 19"/>
                <a:gd name="T1" fmla="*/ 18 h 32"/>
                <a:gd name="T2" fmla="*/ 14 w 19"/>
                <a:gd name="T3" fmla="*/ 0 h 32"/>
                <a:gd name="T4" fmla="*/ 2 w 19"/>
                <a:gd name="T5" fmla="*/ 14 h 32"/>
                <a:gd name="T6" fmla="*/ 5 w 19"/>
                <a:gd name="T7" fmla="*/ 32 h 32"/>
                <a:gd name="T8" fmla="*/ 17 w 19"/>
                <a:gd name="T9" fmla="*/ 1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32">
                  <a:moveTo>
                    <a:pt x="17" y="18"/>
                  </a:moveTo>
                  <a:cubicBezTo>
                    <a:pt x="19" y="9"/>
                    <a:pt x="14" y="0"/>
                    <a:pt x="14" y="0"/>
                  </a:cubicBezTo>
                  <a:cubicBezTo>
                    <a:pt x="14" y="0"/>
                    <a:pt x="4" y="5"/>
                    <a:pt x="2" y="14"/>
                  </a:cubicBezTo>
                  <a:cubicBezTo>
                    <a:pt x="0" y="23"/>
                    <a:pt x="5" y="32"/>
                    <a:pt x="5" y="32"/>
                  </a:cubicBezTo>
                  <a:cubicBezTo>
                    <a:pt x="5" y="32"/>
                    <a:pt x="14" y="27"/>
                    <a:pt x="17" y="1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94" name="出自【趣你的PPT】(微信:qunideppt)：最优质的PPT资源库"/>
            <p:cNvSpPr/>
            <p:nvPr/>
          </p:nvSpPr>
          <p:spPr bwMode="auto">
            <a:xfrm>
              <a:off x="3922494" y="1580266"/>
              <a:ext cx="33379" cy="36161"/>
            </a:xfrm>
            <a:custGeom>
              <a:avLst/>
              <a:gdLst>
                <a:gd name="T0" fmla="*/ 15 w 20"/>
                <a:gd name="T1" fmla="*/ 6 h 21"/>
                <a:gd name="T2" fmla="*/ 0 w 20"/>
                <a:gd name="T3" fmla="*/ 0 h 21"/>
                <a:gd name="T4" fmla="*/ 5 w 20"/>
                <a:gd name="T5" fmla="*/ 15 h 21"/>
                <a:gd name="T6" fmla="*/ 20 w 20"/>
                <a:gd name="T7" fmla="*/ 21 h 21"/>
                <a:gd name="T8" fmla="*/ 15 w 20"/>
                <a:gd name="T9" fmla="*/ 6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21">
                  <a:moveTo>
                    <a:pt x="15" y="6"/>
                  </a:moveTo>
                  <a:cubicBezTo>
                    <a:pt x="9" y="0"/>
                    <a:pt x="0" y="0"/>
                    <a:pt x="0" y="0"/>
                  </a:cubicBezTo>
                  <a:cubicBezTo>
                    <a:pt x="0" y="0"/>
                    <a:pt x="0" y="9"/>
                    <a:pt x="5" y="15"/>
                  </a:cubicBezTo>
                  <a:cubicBezTo>
                    <a:pt x="11" y="20"/>
                    <a:pt x="20" y="21"/>
                    <a:pt x="20" y="21"/>
                  </a:cubicBezTo>
                  <a:cubicBezTo>
                    <a:pt x="20" y="21"/>
                    <a:pt x="20" y="11"/>
                    <a:pt x="15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95" name="出自【趣你的PPT】(微信:qunideppt)：最优质的PPT资源库"/>
            <p:cNvSpPr/>
            <p:nvPr/>
          </p:nvSpPr>
          <p:spPr bwMode="auto">
            <a:xfrm>
              <a:off x="4474642" y="1103222"/>
              <a:ext cx="58414" cy="43115"/>
            </a:xfrm>
            <a:custGeom>
              <a:avLst/>
              <a:gdLst>
                <a:gd name="T0" fmla="*/ 0 w 34"/>
                <a:gd name="T1" fmla="*/ 21 h 25"/>
                <a:gd name="T2" fmla="*/ 21 w 34"/>
                <a:gd name="T3" fmla="*/ 20 h 25"/>
                <a:gd name="T4" fmla="*/ 34 w 34"/>
                <a:gd name="T5" fmla="*/ 4 h 25"/>
                <a:gd name="T6" fmla="*/ 13 w 34"/>
                <a:gd name="T7" fmla="*/ 5 h 25"/>
                <a:gd name="T8" fmla="*/ 0 w 34"/>
                <a:gd name="T9" fmla="*/ 21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5">
                  <a:moveTo>
                    <a:pt x="0" y="21"/>
                  </a:moveTo>
                  <a:cubicBezTo>
                    <a:pt x="0" y="21"/>
                    <a:pt x="12" y="25"/>
                    <a:pt x="21" y="20"/>
                  </a:cubicBezTo>
                  <a:cubicBezTo>
                    <a:pt x="30" y="15"/>
                    <a:pt x="34" y="4"/>
                    <a:pt x="34" y="4"/>
                  </a:cubicBezTo>
                  <a:cubicBezTo>
                    <a:pt x="34" y="4"/>
                    <a:pt x="23" y="0"/>
                    <a:pt x="13" y="5"/>
                  </a:cubicBezTo>
                  <a:cubicBezTo>
                    <a:pt x="4" y="9"/>
                    <a:pt x="0" y="21"/>
                    <a:pt x="0" y="2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96" name="出自【趣你的PPT】(微信:qunideppt)：最优质的PPT资源库"/>
            <p:cNvSpPr/>
            <p:nvPr/>
          </p:nvSpPr>
          <p:spPr bwMode="auto">
            <a:xfrm>
              <a:off x="4449608" y="1068451"/>
              <a:ext cx="44506" cy="50069"/>
            </a:xfrm>
            <a:custGeom>
              <a:avLst/>
              <a:gdLst>
                <a:gd name="T0" fmla="*/ 19 w 26"/>
                <a:gd name="T1" fmla="*/ 20 h 29"/>
                <a:gd name="T2" fmla="*/ 25 w 26"/>
                <a:gd name="T3" fmla="*/ 0 h 29"/>
                <a:gd name="T4" fmla="*/ 6 w 26"/>
                <a:gd name="T5" fmla="*/ 9 h 29"/>
                <a:gd name="T6" fmla="*/ 1 w 26"/>
                <a:gd name="T7" fmla="*/ 29 h 29"/>
                <a:gd name="T8" fmla="*/ 19 w 26"/>
                <a:gd name="T9" fmla="*/ 2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9">
                  <a:moveTo>
                    <a:pt x="19" y="20"/>
                  </a:moveTo>
                  <a:cubicBezTo>
                    <a:pt x="26" y="12"/>
                    <a:pt x="25" y="0"/>
                    <a:pt x="25" y="0"/>
                  </a:cubicBezTo>
                  <a:cubicBezTo>
                    <a:pt x="25" y="0"/>
                    <a:pt x="13" y="1"/>
                    <a:pt x="6" y="9"/>
                  </a:cubicBezTo>
                  <a:cubicBezTo>
                    <a:pt x="0" y="17"/>
                    <a:pt x="1" y="29"/>
                    <a:pt x="1" y="29"/>
                  </a:cubicBezTo>
                  <a:cubicBezTo>
                    <a:pt x="1" y="29"/>
                    <a:pt x="13" y="28"/>
                    <a:pt x="19" y="2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97" name="出自【趣你的PPT】(微信:qunideppt)：最优质的PPT资源库"/>
            <p:cNvSpPr/>
            <p:nvPr/>
          </p:nvSpPr>
          <p:spPr bwMode="auto">
            <a:xfrm>
              <a:off x="4406493" y="1044808"/>
              <a:ext cx="38942" cy="61195"/>
            </a:xfrm>
            <a:custGeom>
              <a:avLst/>
              <a:gdLst>
                <a:gd name="T0" fmla="*/ 20 w 23"/>
                <a:gd name="T1" fmla="*/ 21 h 36"/>
                <a:gd name="T2" fmla="*/ 17 w 23"/>
                <a:gd name="T3" fmla="*/ 0 h 36"/>
                <a:gd name="T4" fmla="*/ 4 w 23"/>
                <a:gd name="T5" fmla="*/ 15 h 36"/>
                <a:gd name="T6" fmla="*/ 6 w 23"/>
                <a:gd name="T7" fmla="*/ 36 h 36"/>
                <a:gd name="T8" fmla="*/ 20 w 23"/>
                <a:gd name="T9" fmla="*/ 21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36">
                  <a:moveTo>
                    <a:pt x="20" y="21"/>
                  </a:moveTo>
                  <a:cubicBezTo>
                    <a:pt x="23" y="11"/>
                    <a:pt x="17" y="0"/>
                    <a:pt x="17" y="0"/>
                  </a:cubicBezTo>
                  <a:cubicBezTo>
                    <a:pt x="17" y="0"/>
                    <a:pt x="7" y="5"/>
                    <a:pt x="4" y="15"/>
                  </a:cubicBezTo>
                  <a:cubicBezTo>
                    <a:pt x="0" y="25"/>
                    <a:pt x="6" y="36"/>
                    <a:pt x="6" y="36"/>
                  </a:cubicBezTo>
                  <a:cubicBezTo>
                    <a:pt x="6" y="36"/>
                    <a:pt x="17" y="30"/>
                    <a:pt x="20" y="2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98" name="出自【趣你的PPT】(微信:qunideppt)：最优质的PPT资源库"/>
            <p:cNvSpPr/>
            <p:nvPr/>
          </p:nvSpPr>
          <p:spPr bwMode="auto">
            <a:xfrm>
              <a:off x="4324435" y="1053153"/>
              <a:ext cx="65368" cy="55632"/>
            </a:xfrm>
            <a:custGeom>
              <a:avLst/>
              <a:gdLst>
                <a:gd name="T0" fmla="*/ 13 w 38"/>
                <a:gd name="T1" fmla="*/ 25 h 32"/>
                <a:gd name="T2" fmla="*/ 38 w 38"/>
                <a:gd name="T3" fmla="*/ 29 h 32"/>
                <a:gd name="T4" fmla="*/ 25 w 38"/>
                <a:gd name="T5" fmla="*/ 7 h 32"/>
                <a:gd name="T6" fmla="*/ 0 w 38"/>
                <a:gd name="T7" fmla="*/ 3 h 32"/>
                <a:gd name="T8" fmla="*/ 13 w 38"/>
                <a:gd name="T9" fmla="*/ 25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2">
                  <a:moveTo>
                    <a:pt x="13" y="25"/>
                  </a:moveTo>
                  <a:cubicBezTo>
                    <a:pt x="24" y="32"/>
                    <a:pt x="38" y="29"/>
                    <a:pt x="38" y="29"/>
                  </a:cubicBezTo>
                  <a:cubicBezTo>
                    <a:pt x="38" y="29"/>
                    <a:pt x="36" y="15"/>
                    <a:pt x="25" y="7"/>
                  </a:cubicBezTo>
                  <a:cubicBezTo>
                    <a:pt x="14" y="0"/>
                    <a:pt x="0" y="3"/>
                    <a:pt x="0" y="3"/>
                  </a:cubicBezTo>
                  <a:cubicBezTo>
                    <a:pt x="0" y="3"/>
                    <a:pt x="2" y="18"/>
                    <a:pt x="13" y="2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99" name="出自【趣你的PPT】(微信:qunideppt)：最优质的PPT资源库"/>
            <p:cNvSpPr/>
            <p:nvPr/>
          </p:nvSpPr>
          <p:spPr bwMode="auto">
            <a:xfrm>
              <a:off x="4345298" y="1128256"/>
              <a:ext cx="45897" cy="34770"/>
            </a:xfrm>
            <a:custGeom>
              <a:avLst/>
              <a:gdLst>
                <a:gd name="T0" fmla="*/ 11 w 27"/>
                <a:gd name="T1" fmla="*/ 4 h 20"/>
                <a:gd name="T2" fmla="*/ 0 w 27"/>
                <a:gd name="T3" fmla="*/ 16 h 20"/>
                <a:gd name="T4" fmla="*/ 17 w 27"/>
                <a:gd name="T5" fmla="*/ 16 h 20"/>
                <a:gd name="T6" fmla="*/ 27 w 27"/>
                <a:gd name="T7" fmla="*/ 3 h 20"/>
                <a:gd name="T8" fmla="*/ 11 w 27"/>
                <a:gd name="T9" fmla="*/ 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0">
                  <a:moveTo>
                    <a:pt x="11" y="4"/>
                  </a:moveTo>
                  <a:cubicBezTo>
                    <a:pt x="3" y="7"/>
                    <a:pt x="0" y="16"/>
                    <a:pt x="0" y="16"/>
                  </a:cubicBezTo>
                  <a:cubicBezTo>
                    <a:pt x="0" y="16"/>
                    <a:pt x="9" y="20"/>
                    <a:pt x="17" y="16"/>
                  </a:cubicBezTo>
                  <a:cubicBezTo>
                    <a:pt x="24" y="12"/>
                    <a:pt x="27" y="3"/>
                    <a:pt x="27" y="3"/>
                  </a:cubicBezTo>
                  <a:cubicBezTo>
                    <a:pt x="27" y="3"/>
                    <a:pt x="18" y="0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200" name="出自【趣你的PPT】(微信:qunideppt)：最优质的PPT资源库"/>
            <p:cNvSpPr/>
            <p:nvPr/>
          </p:nvSpPr>
          <p:spPr bwMode="auto">
            <a:xfrm>
              <a:off x="5886306" y="2079564"/>
              <a:ext cx="27816" cy="47287"/>
            </a:xfrm>
            <a:custGeom>
              <a:avLst/>
              <a:gdLst>
                <a:gd name="T0" fmla="*/ 4 w 17"/>
                <a:gd name="T1" fmla="*/ 0 h 27"/>
                <a:gd name="T2" fmla="*/ 2 w 17"/>
                <a:gd name="T3" fmla="*/ 15 h 27"/>
                <a:gd name="T4" fmla="*/ 13 w 17"/>
                <a:gd name="T5" fmla="*/ 27 h 27"/>
                <a:gd name="T6" fmla="*/ 14 w 17"/>
                <a:gd name="T7" fmla="*/ 12 h 27"/>
                <a:gd name="T8" fmla="*/ 4 w 17"/>
                <a:gd name="T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27">
                  <a:moveTo>
                    <a:pt x="4" y="0"/>
                  </a:moveTo>
                  <a:cubicBezTo>
                    <a:pt x="4" y="0"/>
                    <a:pt x="0" y="8"/>
                    <a:pt x="2" y="15"/>
                  </a:cubicBezTo>
                  <a:cubicBezTo>
                    <a:pt x="5" y="23"/>
                    <a:pt x="13" y="27"/>
                    <a:pt x="13" y="27"/>
                  </a:cubicBezTo>
                  <a:cubicBezTo>
                    <a:pt x="13" y="27"/>
                    <a:pt x="17" y="19"/>
                    <a:pt x="14" y="12"/>
                  </a:cubicBezTo>
                  <a:cubicBezTo>
                    <a:pt x="12" y="4"/>
                    <a:pt x="4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201" name="出自【趣你的PPT】(微信:qunideppt)：最优质的PPT资源库"/>
            <p:cNvSpPr/>
            <p:nvPr/>
          </p:nvSpPr>
          <p:spPr bwMode="auto">
            <a:xfrm>
              <a:off x="5898823" y="2071220"/>
              <a:ext cx="31989" cy="18081"/>
            </a:xfrm>
            <a:custGeom>
              <a:avLst/>
              <a:gdLst>
                <a:gd name="T0" fmla="*/ 18 w 18"/>
                <a:gd name="T1" fmla="*/ 7 h 10"/>
                <a:gd name="T2" fmla="*/ 10 w 18"/>
                <a:gd name="T3" fmla="*/ 1 h 10"/>
                <a:gd name="T4" fmla="*/ 0 w 18"/>
                <a:gd name="T5" fmla="*/ 3 h 10"/>
                <a:gd name="T6" fmla="*/ 8 w 18"/>
                <a:gd name="T7" fmla="*/ 9 h 10"/>
                <a:gd name="T8" fmla="*/ 18 w 18"/>
                <a:gd name="T9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0">
                  <a:moveTo>
                    <a:pt x="18" y="7"/>
                  </a:moveTo>
                  <a:cubicBezTo>
                    <a:pt x="18" y="7"/>
                    <a:pt x="14" y="2"/>
                    <a:pt x="10" y="1"/>
                  </a:cubicBezTo>
                  <a:cubicBezTo>
                    <a:pt x="5" y="0"/>
                    <a:pt x="0" y="3"/>
                    <a:pt x="0" y="3"/>
                  </a:cubicBezTo>
                  <a:cubicBezTo>
                    <a:pt x="0" y="3"/>
                    <a:pt x="3" y="8"/>
                    <a:pt x="8" y="9"/>
                  </a:cubicBezTo>
                  <a:cubicBezTo>
                    <a:pt x="13" y="10"/>
                    <a:pt x="18" y="7"/>
                    <a:pt x="18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202" name="出自【趣你的PPT】(微信:qunideppt)：最优质的PPT资源库"/>
            <p:cNvSpPr/>
            <p:nvPr/>
          </p:nvSpPr>
          <p:spPr bwMode="auto">
            <a:xfrm>
              <a:off x="5873788" y="1595565"/>
              <a:ext cx="59805" cy="65368"/>
            </a:xfrm>
            <a:custGeom>
              <a:avLst/>
              <a:gdLst>
                <a:gd name="T0" fmla="*/ 26 w 35"/>
                <a:gd name="T1" fmla="*/ 27 h 38"/>
                <a:gd name="T2" fmla="*/ 34 w 35"/>
                <a:gd name="T3" fmla="*/ 0 h 38"/>
                <a:gd name="T4" fmla="*/ 9 w 35"/>
                <a:gd name="T5" fmla="*/ 11 h 38"/>
                <a:gd name="T6" fmla="*/ 1 w 35"/>
                <a:gd name="T7" fmla="*/ 38 h 38"/>
                <a:gd name="T8" fmla="*/ 26 w 35"/>
                <a:gd name="T9" fmla="*/ 27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8">
                  <a:moveTo>
                    <a:pt x="26" y="27"/>
                  </a:moveTo>
                  <a:cubicBezTo>
                    <a:pt x="35" y="16"/>
                    <a:pt x="34" y="0"/>
                    <a:pt x="34" y="0"/>
                  </a:cubicBezTo>
                  <a:cubicBezTo>
                    <a:pt x="34" y="0"/>
                    <a:pt x="18" y="1"/>
                    <a:pt x="9" y="11"/>
                  </a:cubicBezTo>
                  <a:cubicBezTo>
                    <a:pt x="0" y="22"/>
                    <a:pt x="1" y="38"/>
                    <a:pt x="1" y="38"/>
                  </a:cubicBezTo>
                  <a:cubicBezTo>
                    <a:pt x="1" y="38"/>
                    <a:pt x="17" y="37"/>
                    <a:pt x="26" y="2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203" name="出自【趣你的PPT】(微信:qunideppt)：最优质的PPT资源库"/>
            <p:cNvSpPr/>
            <p:nvPr/>
          </p:nvSpPr>
          <p:spPr bwMode="auto">
            <a:xfrm>
              <a:off x="5837627" y="1599737"/>
              <a:ext cx="34770" cy="52850"/>
            </a:xfrm>
            <a:custGeom>
              <a:avLst/>
              <a:gdLst>
                <a:gd name="T0" fmla="*/ 15 w 20"/>
                <a:gd name="T1" fmla="*/ 31 h 31"/>
                <a:gd name="T2" fmla="*/ 17 w 20"/>
                <a:gd name="T3" fmla="*/ 13 h 31"/>
                <a:gd name="T4" fmla="*/ 5 w 20"/>
                <a:gd name="T5" fmla="*/ 0 h 31"/>
                <a:gd name="T6" fmla="*/ 3 w 20"/>
                <a:gd name="T7" fmla="*/ 18 h 31"/>
                <a:gd name="T8" fmla="*/ 15 w 20"/>
                <a:gd name="T9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31">
                  <a:moveTo>
                    <a:pt x="15" y="31"/>
                  </a:moveTo>
                  <a:cubicBezTo>
                    <a:pt x="15" y="31"/>
                    <a:pt x="20" y="22"/>
                    <a:pt x="17" y="13"/>
                  </a:cubicBezTo>
                  <a:cubicBezTo>
                    <a:pt x="14" y="5"/>
                    <a:pt x="5" y="0"/>
                    <a:pt x="5" y="0"/>
                  </a:cubicBezTo>
                  <a:cubicBezTo>
                    <a:pt x="5" y="0"/>
                    <a:pt x="0" y="10"/>
                    <a:pt x="3" y="18"/>
                  </a:cubicBezTo>
                  <a:cubicBezTo>
                    <a:pt x="6" y="26"/>
                    <a:pt x="15" y="31"/>
                    <a:pt x="15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204" name="出自【趣你的PPT】(微信:qunideppt)：最优质的PPT资源库"/>
            <p:cNvSpPr/>
            <p:nvPr/>
          </p:nvSpPr>
          <p:spPr bwMode="auto">
            <a:xfrm>
              <a:off x="5093549" y="1558013"/>
              <a:ext cx="59805" cy="43115"/>
            </a:xfrm>
            <a:custGeom>
              <a:avLst/>
              <a:gdLst>
                <a:gd name="T0" fmla="*/ 21 w 35"/>
                <a:gd name="T1" fmla="*/ 20 h 25"/>
                <a:gd name="T2" fmla="*/ 35 w 35"/>
                <a:gd name="T3" fmla="*/ 5 h 25"/>
                <a:gd name="T4" fmla="*/ 14 w 35"/>
                <a:gd name="T5" fmla="*/ 4 h 25"/>
                <a:gd name="T6" fmla="*/ 0 w 35"/>
                <a:gd name="T7" fmla="*/ 20 h 25"/>
                <a:gd name="T8" fmla="*/ 21 w 35"/>
                <a:gd name="T9" fmla="*/ 2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5">
                  <a:moveTo>
                    <a:pt x="21" y="20"/>
                  </a:moveTo>
                  <a:cubicBezTo>
                    <a:pt x="30" y="16"/>
                    <a:pt x="35" y="5"/>
                    <a:pt x="35" y="5"/>
                  </a:cubicBezTo>
                  <a:cubicBezTo>
                    <a:pt x="35" y="5"/>
                    <a:pt x="24" y="0"/>
                    <a:pt x="14" y="4"/>
                  </a:cubicBezTo>
                  <a:cubicBezTo>
                    <a:pt x="4" y="9"/>
                    <a:pt x="0" y="20"/>
                    <a:pt x="0" y="20"/>
                  </a:cubicBezTo>
                  <a:cubicBezTo>
                    <a:pt x="0" y="20"/>
                    <a:pt x="11" y="25"/>
                    <a:pt x="21" y="2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205" name="出自【趣你的PPT】(微信:qunideppt)：最优质的PPT资源库"/>
            <p:cNvSpPr/>
            <p:nvPr/>
          </p:nvSpPr>
          <p:spPr bwMode="auto">
            <a:xfrm>
              <a:off x="5078250" y="1541324"/>
              <a:ext cx="22253" cy="43115"/>
            </a:xfrm>
            <a:custGeom>
              <a:avLst/>
              <a:gdLst>
                <a:gd name="T0" fmla="*/ 12 w 13"/>
                <a:gd name="T1" fmla="*/ 13 h 25"/>
                <a:gd name="T2" fmla="*/ 8 w 13"/>
                <a:gd name="T3" fmla="*/ 0 h 25"/>
                <a:gd name="T4" fmla="*/ 1 w 13"/>
                <a:gd name="T5" fmla="*/ 12 h 25"/>
                <a:gd name="T6" fmla="*/ 5 w 13"/>
                <a:gd name="T7" fmla="*/ 25 h 25"/>
                <a:gd name="T8" fmla="*/ 12 w 13"/>
                <a:gd name="T9" fmla="*/ 13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25">
                  <a:moveTo>
                    <a:pt x="12" y="13"/>
                  </a:moveTo>
                  <a:cubicBezTo>
                    <a:pt x="13" y="6"/>
                    <a:pt x="8" y="0"/>
                    <a:pt x="8" y="0"/>
                  </a:cubicBezTo>
                  <a:cubicBezTo>
                    <a:pt x="8" y="0"/>
                    <a:pt x="2" y="5"/>
                    <a:pt x="1" y="12"/>
                  </a:cubicBezTo>
                  <a:cubicBezTo>
                    <a:pt x="0" y="19"/>
                    <a:pt x="5" y="25"/>
                    <a:pt x="5" y="25"/>
                  </a:cubicBezTo>
                  <a:cubicBezTo>
                    <a:pt x="5" y="25"/>
                    <a:pt x="12" y="20"/>
                    <a:pt x="12" y="1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206" name="出自【趣你的PPT】(微信:qunideppt)：最优质的PPT资源库"/>
            <p:cNvSpPr/>
            <p:nvPr/>
          </p:nvSpPr>
          <p:spPr bwMode="auto">
            <a:xfrm>
              <a:off x="4730549" y="1495428"/>
              <a:ext cx="41724" cy="33379"/>
            </a:xfrm>
            <a:custGeom>
              <a:avLst/>
              <a:gdLst>
                <a:gd name="T0" fmla="*/ 16 w 24"/>
                <a:gd name="T1" fmla="*/ 15 h 20"/>
                <a:gd name="T2" fmla="*/ 24 w 24"/>
                <a:gd name="T3" fmla="*/ 2 h 20"/>
                <a:gd name="T4" fmla="*/ 8 w 24"/>
                <a:gd name="T5" fmla="*/ 4 h 20"/>
                <a:gd name="T6" fmla="*/ 0 w 24"/>
                <a:gd name="T7" fmla="*/ 18 h 20"/>
                <a:gd name="T8" fmla="*/ 16 w 24"/>
                <a:gd name="T9" fmla="*/ 1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0">
                  <a:moveTo>
                    <a:pt x="16" y="15"/>
                  </a:moveTo>
                  <a:cubicBezTo>
                    <a:pt x="22" y="11"/>
                    <a:pt x="24" y="2"/>
                    <a:pt x="24" y="2"/>
                  </a:cubicBezTo>
                  <a:cubicBezTo>
                    <a:pt x="24" y="2"/>
                    <a:pt x="15" y="0"/>
                    <a:pt x="8" y="4"/>
                  </a:cubicBezTo>
                  <a:cubicBezTo>
                    <a:pt x="2" y="9"/>
                    <a:pt x="0" y="18"/>
                    <a:pt x="0" y="18"/>
                  </a:cubicBezTo>
                  <a:cubicBezTo>
                    <a:pt x="0" y="18"/>
                    <a:pt x="9" y="20"/>
                    <a:pt x="16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207" name="出自【趣你的PPT】(微信:qunideppt)：最优质的PPT资源库"/>
            <p:cNvSpPr/>
            <p:nvPr/>
          </p:nvSpPr>
          <p:spPr bwMode="auto">
            <a:xfrm>
              <a:off x="4716641" y="1488473"/>
              <a:ext cx="15299" cy="30598"/>
            </a:xfrm>
            <a:custGeom>
              <a:avLst/>
              <a:gdLst>
                <a:gd name="T0" fmla="*/ 4 w 9"/>
                <a:gd name="T1" fmla="*/ 0 h 18"/>
                <a:gd name="T2" fmla="*/ 0 w 9"/>
                <a:gd name="T3" fmla="*/ 9 h 18"/>
                <a:gd name="T4" fmla="*/ 5 w 9"/>
                <a:gd name="T5" fmla="*/ 18 h 18"/>
                <a:gd name="T6" fmla="*/ 8 w 9"/>
                <a:gd name="T7" fmla="*/ 9 h 18"/>
                <a:gd name="T8" fmla="*/ 4 w 9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8">
                  <a:moveTo>
                    <a:pt x="4" y="0"/>
                  </a:moveTo>
                  <a:cubicBezTo>
                    <a:pt x="4" y="0"/>
                    <a:pt x="0" y="4"/>
                    <a:pt x="0" y="9"/>
                  </a:cubicBezTo>
                  <a:cubicBezTo>
                    <a:pt x="1" y="15"/>
                    <a:pt x="5" y="18"/>
                    <a:pt x="5" y="18"/>
                  </a:cubicBezTo>
                  <a:cubicBezTo>
                    <a:pt x="5" y="18"/>
                    <a:pt x="9" y="14"/>
                    <a:pt x="8" y="9"/>
                  </a:cubicBezTo>
                  <a:cubicBezTo>
                    <a:pt x="8" y="4"/>
                    <a:pt x="4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208" name="出自【趣你的PPT】(微信:qunideppt)：最优质的PPT资源库"/>
            <p:cNvSpPr/>
            <p:nvPr/>
          </p:nvSpPr>
          <p:spPr bwMode="auto">
            <a:xfrm>
              <a:off x="4566435" y="1621990"/>
              <a:ext cx="22253" cy="48678"/>
            </a:xfrm>
            <a:custGeom>
              <a:avLst/>
              <a:gdLst>
                <a:gd name="T0" fmla="*/ 7 w 13"/>
                <a:gd name="T1" fmla="*/ 29 h 29"/>
                <a:gd name="T2" fmla="*/ 13 w 13"/>
                <a:gd name="T3" fmla="*/ 14 h 29"/>
                <a:gd name="T4" fmla="*/ 6 w 13"/>
                <a:gd name="T5" fmla="*/ 0 h 29"/>
                <a:gd name="T6" fmla="*/ 0 w 13"/>
                <a:gd name="T7" fmla="*/ 15 h 29"/>
                <a:gd name="T8" fmla="*/ 7 w 13"/>
                <a:gd name="T9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29">
                  <a:moveTo>
                    <a:pt x="7" y="29"/>
                  </a:moveTo>
                  <a:cubicBezTo>
                    <a:pt x="7" y="29"/>
                    <a:pt x="13" y="22"/>
                    <a:pt x="13" y="14"/>
                  </a:cubicBezTo>
                  <a:cubicBezTo>
                    <a:pt x="13" y="6"/>
                    <a:pt x="6" y="0"/>
                    <a:pt x="6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22"/>
                    <a:pt x="7" y="29"/>
                    <a:pt x="7" y="2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209" name="出自【趣你的PPT】(微信:qunideppt)：最优质的PPT资源库"/>
            <p:cNvSpPr/>
            <p:nvPr/>
          </p:nvSpPr>
          <p:spPr bwMode="auto">
            <a:xfrm>
              <a:off x="4542792" y="1653979"/>
              <a:ext cx="27816" cy="20862"/>
            </a:xfrm>
            <a:custGeom>
              <a:avLst/>
              <a:gdLst>
                <a:gd name="T0" fmla="*/ 10 w 16"/>
                <a:gd name="T1" fmla="*/ 2 h 12"/>
                <a:gd name="T2" fmla="*/ 0 w 16"/>
                <a:gd name="T3" fmla="*/ 2 h 12"/>
                <a:gd name="T4" fmla="*/ 6 w 16"/>
                <a:gd name="T5" fmla="*/ 10 h 12"/>
                <a:gd name="T6" fmla="*/ 16 w 16"/>
                <a:gd name="T7" fmla="*/ 10 h 12"/>
                <a:gd name="T8" fmla="*/ 10 w 16"/>
                <a:gd name="T9" fmla="*/ 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2">
                  <a:moveTo>
                    <a:pt x="10" y="2"/>
                  </a:moveTo>
                  <a:cubicBezTo>
                    <a:pt x="6" y="0"/>
                    <a:pt x="0" y="2"/>
                    <a:pt x="0" y="2"/>
                  </a:cubicBezTo>
                  <a:cubicBezTo>
                    <a:pt x="0" y="2"/>
                    <a:pt x="2" y="7"/>
                    <a:pt x="6" y="10"/>
                  </a:cubicBezTo>
                  <a:cubicBezTo>
                    <a:pt x="11" y="12"/>
                    <a:pt x="16" y="10"/>
                    <a:pt x="16" y="10"/>
                  </a:cubicBezTo>
                  <a:cubicBezTo>
                    <a:pt x="16" y="10"/>
                    <a:pt x="15" y="5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210" name="出自【趣你的PPT】(微信:qunideppt)：最优质的PPT资源库"/>
            <p:cNvSpPr/>
            <p:nvPr/>
          </p:nvSpPr>
          <p:spPr bwMode="auto">
            <a:xfrm>
              <a:off x="4409275" y="1850082"/>
              <a:ext cx="50069" cy="27816"/>
            </a:xfrm>
            <a:custGeom>
              <a:avLst/>
              <a:gdLst>
                <a:gd name="T0" fmla="*/ 16 w 29"/>
                <a:gd name="T1" fmla="*/ 15 h 16"/>
                <a:gd name="T2" fmla="*/ 29 w 29"/>
                <a:gd name="T3" fmla="*/ 6 h 16"/>
                <a:gd name="T4" fmla="*/ 14 w 29"/>
                <a:gd name="T5" fmla="*/ 2 h 16"/>
                <a:gd name="T6" fmla="*/ 0 w 29"/>
                <a:gd name="T7" fmla="*/ 10 h 16"/>
                <a:gd name="T8" fmla="*/ 16 w 29"/>
                <a:gd name="T9" fmla="*/ 1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6">
                  <a:moveTo>
                    <a:pt x="16" y="15"/>
                  </a:moveTo>
                  <a:cubicBezTo>
                    <a:pt x="24" y="13"/>
                    <a:pt x="29" y="6"/>
                    <a:pt x="29" y="6"/>
                  </a:cubicBezTo>
                  <a:cubicBezTo>
                    <a:pt x="29" y="6"/>
                    <a:pt x="22" y="0"/>
                    <a:pt x="14" y="2"/>
                  </a:cubicBezTo>
                  <a:cubicBezTo>
                    <a:pt x="6" y="3"/>
                    <a:pt x="0" y="10"/>
                    <a:pt x="0" y="10"/>
                  </a:cubicBezTo>
                  <a:cubicBezTo>
                    <a:pt x="0" y="10"/>
                    <a:pt x="8" y="16"/>
                    <a:pt x="16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211" name="出自【趣你的PPT】(微信:qunideppt)：最优质的PPT资源库"/>
            <p:cNvSpPr/>
            <p:nvPr/>
          </p:nvSpPr>
          <p:spPr bwMode="auto">
            <a:xfrm>
              <a:off x="4405102" y="1829220"/>
              <a:ext cx="18081" cy="30598"/>
            </a:xfrm>
            <a:custGeom>
              <a:avLst/>
              <a:gdLst>
                <a:gd name="T0" fmla="*/ 9 w 11"/>
                <a:gd name="T1" fmla="*/ 11 h 18"/>
                <a:gd name="T2" fmla="*/ 9 w 11"/>
                <a:gd name="T3" fmla="*/ 0 h 18"/>
                <a:gd name="T4" fmla="*/ 1 w 11"/>
                <a:gd name="T5" fmla="*/ 8 h 18"/>
                <a:gd name="T6" fmla="*/ 2 w 11"/>
                <a:gd name="T7" fmla="*/ 18 h 18"/>
                <a:gd name="T8" fmla="*/ 9 w 11"/>
                <a:gd name="T9" fmla="*/ 1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8">
                  <a:moveTo>
                    <a:pt x="9" y="11"/>
                  </a:moveTo>
                  <a:cubicBezTo>
                    <a:pt x="11" y="6"/>
                    <a:pt x="9" y="0"/>
                    <a:pt x="9" y="0"/>
                  </a:cubicBezTo>
                  <a:cubicBezTo>
                    <a:pt x="9" y="0"/>
                    <a:pt x="3" y="3"/>
                    <a:pt x="1" y="8"/>
                  </a:cubicBezTo>
                  <a:cubicBezTo>
                    <a:pt x="0" y="12"/>
                    <a:pt x="2" y="18"/>
                    <a:pt x="2" y="18"/>
                  </a:cubicBezTo>
                  <a:cubicBezTo>
                    <a:pt x="2" y="18"/>
                    <a:pt x="7" y="15"/>
                    <a:pt x="9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212" name="出自【趣你的PPT】(微信:qunideppt)：最优质的PPT资源库"/>
            <p:cNvSpPr/>
            <p:nvPr/>
          </p:nvSpPr>
          <p:spPr bwMode="auto">
            <a:xfrm>
              <a:off x="4752802" y="2071220"/>
              <a:ext cx="41724" cy="22253"/>
            </a:xfrm>
            <a:custGeom>
              <a:avLst/>
              <a:gdLst>
                <a:gd name="T0" fmla="*/ 13 w 24"/>
                <a:gd name="T1" fmla="*/ 12 h 13"/>
                <a:gd name="T2" fmla="*/ 24 w 24"/>
                <a:gd name="T3" fmla="*/ 5 h 13"/>
                <a:gd name="T4" fmla="*/ 11 w 24"/>
                <a:gd name="T5" fmla="*/ 1 h 13"/>
                <a:gd name="T6" fmla="*/ 0 w 24"/>
                <a:gd name="T7" fmla="*/ 9 h 13"/>
                <a:gd name="T8" fmla="*/ 13 w 24"/>
                <a:gd name="T9" fmla="*/ 12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3">
                  <a:moveTo>
                    <a:pt x="13" y="12"/>
                  </a:moveTo>
                  <a:cubicBezTo>
                    <a:pt x="20" y="11"/>
                    <a:pt x="24" y="5"/>
                    <a:pt x="24" y="5"/>
                  </a:cubicBezTo>
                  <a:cubicBezTo>
                    <a:pt x="24" y="5"/>
                    <a:pt x="18" y="0"/>
                    <a:pt x="11" y="1"/>
                  </a:cubicBezTo>
                  <a:cubicBezTo>
                    <a:pt x="5" y="2"/>
                    <a:pt x="0" y="9"/>
                    <a:pt x="0" y="9"/>
                  </a:cubicBezTo>
                  <a:cubicBezTo>
                    <a:pt x="0" y="9"/>
                    <a:pt x="6" y="13"/>
                    <a:pt x="13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213" name="出自【趣你的PPT】(微信:qunideppt)：最优质的PPT资源库"/>
            <p:cNvSpPr/>
            <p:nvPr/>
          </p:nvSpPr>
          <p:spPr bwMode="auto">
            <a:xfrm>
              <a:off x="4747239" y="2054530"/>
              <a:ext cx="18081" cy="25034"/>
            </a:xfrm>
            <a:custGeom>
              <a:avLst/>
              <a:gdLst>
                <a:gd name="T0" fmla="*/ 8 w 10"/>
                <a:gd name="T1" fmla="*/ 8 h 15"/>
                <a:gd name="T2" fmla="*/ 7 w 10"/>
                <a:gd name="T3" fmla="*/ 0 h 15"/>
                <a:gd name="T4" fmla="*/ 1 w 10"/>
                <a:gd name="T5" fmla="*/ 6 h 15"/>
                <a:gd name="T6" fmla="*/ 2 w 10"/>
                <a:gd name="T7" fmla="*/ 15 h 15"/>
                <a:gd name="T8" fmla="*/ 8 w 10"/>
                <a:gd name="T9" fmla="*/ 8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5">
                  <a:moveTo>
                    <a:pt x="8" y="8"/>
                  </a:moveTo>
                  <a:cubicBezTo>
                    <a:pt x="10" y="4"/>
                    <a:pt x="7" y="0"/>
                    <a:pt x="7" y="0"/>
                  </a:cubicBezTo>
                  <a:cubicBezTo>
                    <a:pt x="7" y="0"/>
                    <a:pt x="3" y="2"/>
                    <a:pt x="1" y="6"/>
                  </a:cubicBezTo>
                  <a:cubicBezTo>
                    <a:pt x="0" y="10"/>
                    <a:pt x="2" y="15"/>
                    <a:pt x="2" y="15"/>
                  </a:cubicBezTo>
                  <a:cubicBezTo>
                    <a:pt x="2" y="15"/>
                    <a:pt x="7" y="13"/>
                    <a:pt x="8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214" name="出自【趣你的PPT】(微信:qunideppt)：最优质的PPT资源库"/>
            <p:cNvSpPr/>
            <p:nvPr/>
          </p:nvSpPr>
          <p:spPr bwMode="auto">
            <a:xfrm>
              <a:off x="3812620" y="1667887"/>
              <a:ext cx="66758" cy="33379"/>
            </a:xfrm>
            <a:custGeom>
              <a:avLst/>
              <a:gdLst>
                <a:gd name="T0" fmla="*/ 39 w 39"/>
                <a:gd name="T1" fmla="*/ 9 h 20"/>
                <a:gd name="T2" fmla="*/ 19 w 39"/>
                <a:gd name="T3" fmla="*/ 1 h 20"/>
                <a:gd name="T4" fmla="*/ 0 w 39"/>
                <a:gd name="T5" fmla="*/ 12 h 20"/>
                <a:gd name="T6" fmla="*/ 20 w 39"/>
                <a:gd name="T7" fmla="*/ 19 h 20"/>
                <a:gd name="T8" fmla="*/ 39 w 39"/>
                <a:gd name="T9" fmla="*/ 9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20">
                  <a:moveTo>
                    <a:pt x="39" y="9"/>
                  </a:moveTo>
                  <a:cubicBezTo>
                    <a:pt x="39" y="9"/>
                    <a:pt x="30" y="0"/>
                    <a:pt x="19" y="1"/>
                  </a:cubicBezTo>
                  <a:cubicBezTo>
                    <a:pt x="8" y="2"/>
                    <a:pt x="0" y="12"/>
                    <a:pt x="0" y="12"/>
                  </a:cubicBezTo>
                  <a:cubicBezTo>
                    <a:pt x="0" y="12"/>
                    <a:pt x="9" y="20"/>
                    <a:pt x="20" y="19"/>
                  </a:cubicBezTo>
                  <a:cubicBezTo>
                    <a:pt x="31" y="18"/>
                    <a:pt x="39" y="9"/>
                    <a:pt x="39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215" name="出自【趣你的PPT】(微信:qunideppt)：最优质的PPT资源库"/>
            <p:cNvSpPr/>
            <p:nvPr/>
          </p:nvSpPr>
          <p:spPr bwMode="auto">
            <a:xfrm>
              <a:off x="3805667" y="1637289"/>
              <a:ext cx="27816" cy="38942"/>
            </a:xfrm>
            <a:custGeom>
              <a:avLst/>
              <a:gdLst>
                <a:gd name="T0" fmla="*/ 13 w 16"/>
                <a:gd name="T1" fmla="*/ 14 h 23"/>
                <a:gd name="T2" fmla="*/ 13 w 16"/>
                <a:gd name="T3" fmla="*/ 0 h 23"/>
                <a:gd name="T4" fmla="*/ 3 w 16"/>
                <a:gd name="T5" fmla="*/ 9 h 23"/>
                <a:gd name="T6" fmla="*/ 3 w 16"/>
                <a:gd name="T7" fmla="*/ 23 h 23"/>
                <a:gd name="T8" fmla="*/ 13 w 16"/>
                <a:gd name="T9" fmla="*/ 1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23">
                  <a:moveTo>
                    <a:pt x="13" y="14"/>
                  </a:moveTo>
                  <a:cubicBezTo>
                    <a:pt x="16" y="8"/>
                    <a:pt x="13" y="0"/>
                    <a:pt x="13" y="0"/>
                  </a:cubicBezTo>
                  <a:cubicBezTo>
                    <a:pt x="13" y="0"/>
                    <a:pt x="6" y="3"/>
                    <a:pt x="3" y="9"/>
                  </a:cubicBezTo>
                  <a:cubicBezTo>
                    <a:pt x="0" y="16"/>
                    <a:pt x="3" y="23"/>
                    <a:pt x="3" y="23"/>
                  </a:cubicBezTo>
                  <a:cubicBezTo>
                    <a:pt x="3" y="23"/>
                    <a:pt x="10" y="21"/>
                    <a:pt x="13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216" name="出自【趣你的PPT】(微信:qunideppt)：最优质的PPT资源库"/>
            <p:cNvSpPr/>
            <p:nvPr/>
          </p:nvSpPr>
          <p:spPr bwMode="auto">
            <a:xfrm>
              <a:off x="3850173" y="2093472"/>
              <a:ext cx="37552" cy="19471"/>
            </a:xfrm>
            <a:custGeom>
              <a:avLst/>
              <a:gdLst>
                <a:gd name="T0" fmla="*/ 22 w 22"/>
                <a:gd name="T1" fmla="*/ 5 h 11"/>
                <a:gd name="T2" fmla="*/ 11 w 22"/>
                <a:gd name="T3" fmla="*/ 1 h 11"/>
                <a:gd name="T4" fmla="*/ 0 w 22"/>
                <a:gd name="T5" fmla="*/ 7 h 11"/>
                <a:gd name="T6" fmla="*/ 11 w 22"/>
                <a:gd name="T7" fmla="*/ 11 h 11"/>
                <a:gd name="T8" fmla="*/ 22 w 22"/>
                <a:gd name="T9" fmla="*/ 5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11">
                  <a:moveTo>
                    <a:pt x="22" y="5"/>
                  </a:moveTo>
                  <a:cubicBezTo>
                    <a:pt x="22" y="5"/>
                    <a:pt x="17" y="0"/>
                    <a:pt x="11" y="1"/>
                  </a:cubicBezTo>
                  <a:cubicBezTo>
                    <a:pt x="4" y="1"/>
                    <a:pt x="0" y="7"/>
                    <a:pt x="0" y="7"/>
                  </a:cubicBezTo>
                  <a:cubicBezTo>
                    <a:pt x="0" y="7"/>
                    <a:pt x="5" y="11"/>
                    <a:pt x="11" y="11"/>
                  </a:cubicBezTo>
                  <a:cubicBezTo>
                    <a:pt x="18" y="10"/>
                    <a:pt x="22" y="5"/>
                    <a:pt x="22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217" name="出自【趣你的PPT】(微信:qunideppt)：最优质的PPT资源库"/>
            <p:cNvSpPr/>
            <p:nvPr/>
          </p:nvSpPr>
          <p:spPr bwMode="auto">
            <a:xfrm>
              <a:off x="3844609" y="2076783"/>
              <a:ext cx="18081" cy="22253"/>
            </a:xfrm>
            <a:custGeom>
              <a:avLst/>
              <a:gdLst>
                <a:gd name="T0" fmla="*/ 2 w 10"/>
                <a:gd name="T1" fmla="*/ 5 h 13"/>
                <a:gd name="T2" fmla="*/ 2 w 10"/>
                <a:gd name="T3" fmla="*/ 13 h 13"/>
                <a:gd name="T4" fmla="*/ 8 w 10"/>
                <a:gd name="T5" fmla="*/ 8 h 13"/>
                <a:gd name="T6" fmla="*/ 8 w 10"/>
                <a:gd name="T7" fmla="*/ 0 h 13"/>
                <a:gd name="T8" fmla="*/ 2 w 10"/>
                <a:gd name="T9" fmla="*/ 5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3">
                  <a:moveTo>
                    <a:pt x="2" y="5"/>
                  </a:moveTo>
                  <a:cubicBezTo>
                    <a:pt x="0" y="8"/>
                    <a:pt x="2" y="13"/>
                    <a:pt x="2" y="13"/>
                  </a:cubicBezTo>
                  <a:cubicBezTo>
                    <a:pt x="2" y="13"/>
                    <a:pt x="6" y="11"/>
                    <a:pt x="8" y="8"/>
                  </a:cubicBezTo>
                  <a:cubicBezTo>
                    <a:pt x="10" y="4"/>
                    <a:pt x="8" y="0"/>
                    <a:pt x="8" y="0"/>
                  </a:cubicBezTo>
                  <a:cubicBezTo>
                    <a:pt x="8" y="0"/>
                    <a:pt x="4" y="1"/>
                    <a:pt x="2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218" name="出自【趣你的PPT】(微信:qunideppt)：最优质的PPT资源库"/>
            <p:cNvSpPr/>
            <p:nvPr/>
          </p:nvSpPr>
          <p:spPr bwMode="auto">
            <a:xfrm>
              <a:off x="2901646" y="2384150"/>
              <a:ext cx="97356" cy="79276"/>
            </a:xfrm>
            <a:custGeom>
              <a:avLst/>
              <a:gdLst>
                <a:gd name="T0" fmla="*/ 34 w 57"/>
                <a:gd name="T1" fmla="*/ 8 h 47"/>
                <a:gd name="T2" fmla="*/ 0 w 57"/>
                <a:gd name="T3" fmla="*/ 9 h 47"/>
                <a:gd name="T4" fmla="*/ 23 w 57"/>
                <a:gd name="T5" fmla="*/ 39 h 47"/>
                <a:gd name="T6" fmla="*/ 57 w 57"/>
                <a:gd name="T7" fmla="*/ 38 h 47"/>
                <a:gd name="T8" fmla="*/ 34 w 57"/>
                <a:gd name="T9" fmla="*/ 8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47">
                  <a:moveTo>
                    <a:pt x="34" y="8"/>
                  </a:moveTo>
                  <a:cubicBezTo>
                    <a:pt x="18" y="0"/>
                    <a:pt x="0" y="9"/>
                    <a:pt x="0" y="9"/>
                  </a:cubicBezTo>
                  <a:cubicBezTo>
                    <a:pt x="0" y="9"/>
                    <a:pt x="8" y="31"/>
                    <a:pt x="23" y="39"/>
                  </a:cubicBezTo>
                  <a:cubicBezTo>
                    <a:pt x="39" y="47"/>
                    <a:pt x="57" y="38"/>
                    <a:pt x="57" y="38"/>
                  </a:cubicBezTo>
                  <a:cubicBezTo>
                    <a:pt x="57" y="38"/>
                    <a:pt x="50" y="16"/>
                    <a:pt x="34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219" name="出自【趣你的PPT】(微信:qunideppt)：最优质的PPT资源库"/>
            <p:cNvSpPr/>
            <p:nvPr/>
          </p:nvSpPr>
          <p:spPr bwMode="auto">
            <a:xfrm>
              <a:off x="2940588" y="2464816"/>
              <a:ext cx="52850" cy="57023"/>
            </a:xfrm>
            <a:custGeom>
              <a:avLst/>
              <a:gdLst>
                <a:gd name="T0" fmla="*/ 10 w 31"/>
                <a:gd name="T1" fmla="*/ 8 h 33"/>
                <a:gd name="T2" fmla="*/ 0 w 31"/>
                <a:gd name="T3" fmla="*/ 31 h 33"/>
                <a:gd name="T4" fmla="*/ 21 w 31"/>
                <a:gd name="T5" fmla="*/ 25 h 33"/>
                <a:gd name="T6" fmla="*/ 31 w 31"/>
                <a:gd name="T7" fmla="*/ 2 h 33"/>
                <a:gd name="T8" fmla="*/ 10 w 31"/>
                <a:gd name="T9" fmla="*/ 8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3">
                  <a:moveTo>
                    <a:pt x="10" y="8"/>
                  </a:moveTo>
                  <a:cubicBezTo>
                    <a:pt x="2" y="16"/>
                    <a:pt x="0" y="31"/>
                    <a:pt x="0" y="31"/>
                  </a:cubicBezTo>
                  <a:cubicBezTo>
                    <a:pt x="0" y="31"/>
                    <a:pt x="13" y="33"/>
                    <a:pt x="21" y="25"/>
                  </a:cubicBezTo>
                  <a:cubicBezTo>
                    <a:pt x="30" y="17"/>
                    <a:pt x="31" y="2"/>
                    <a:pt x="31" y="2"/>
                  </a:cubicBezTo>
                  <a:cubicBezTo>
                    <a:pt x="31" y="2"/>
                    <a:pt x="19" y="0"/>
                    <a:pt x="10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220" name="出自【趣你的PPT】(微信:qunideppt)：最优质的PPT资源库"/>
            <p:cNvSpPr/>
            <p:nvPr/>
          </p:nvSpPr>
          <p:spPr bwMode="auto">
            <a:xfrm>
              <a:off x="2908599" y="1873726"/>
              <a:ext cx="65368" cy="37552"/>
            </a:xfrm>
            <a:custGeom>
              <a:avLst/>
              <a:gdLst>
                <a:gd name="T0" fmla="*/ 21 w 38"/>
                <a:gd name="T1" fmla="*/ 20 h 22"/>
                <a:gd name="T2" fmla="*/ 38 w 38"/>
                <a:gd name="T3" fmla="*/ 7 h 22"/>
                <a:gd name="T4" fmla="*/ 17 w 38"/>
                <a:gd name="T5" fmla="*/ 2 h 22"/>
                <a:gd name="T6" fmla="*/ 0 w 38"/>
                <a:gd name="T7" fmla="*/ 15 h 22"/>
                <a:gd name="T8" fmla="*/ 21 w 38"/>
                <a:gd name="T9" fmla="*/ 2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2">
                  <a:moveTo>
                    <a:pt x="21" y="20"/>
                  </a:moveTo>
                  <a:cubicBezTo>
                    <a:pt x="31" y="18"/>
                    <a:pt x="38" y="7"/>
                    <a:pt x="38" y="7"/>
                  </a:cubicBezTo>
                  <a:cubicBezTo>
                    <a:pt x="38" y="7"/>
                    <a:pt x="28" y="0"/>
                    <a:pt x="17" y="2"/>
                  </a:cubicBezTo>
                  <a:cubicBezTo>
                    <a:pt x="6" y="5"/>
                    <a:pt x="0" y="15"/>
                    <a:pt x="0" y="15"/>
                  </a:cubicBezTo>
                  <a:cubicBezTo>
                    <a:pt x="0" y="15"/>
                    <a:pt x="10" y="22"/>
                    <a:pt x="21" y="2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221" name="出自【趣你的PPT】(微信:qunideppt)：最优质的PPT资源库"/>
            <p:cNvSpPr/>
            <p:nvPr/>
          </p:nvSpPr>
          <p:spPr bwMode="auto">
            <a:xfrm>
              <a:off x="2958668" y="1895979"/>
              <a:ext cx="25034" cy="40334"/>
            </a:xfrm>
            <a:custGeom>
              <a:avLst/>
              <a:gdLst>
                <a:gd name="T0" fmla="*/ 2 w 15"/>
                <a:gd name="T1" fmla="*/ 10 h 24"/>
                <a:gd name="T2" fmla="*/ 4 w 15"/>
                <a:gd name="T3" fmla="*/ 24 h 24"/>
                <a:gd name="T4" fmla="*/ 13 w 15"/>
                <a:gd name="T5" fmla="*/ 14 h 24"/>
                <a:gd name="T6" fmla="*/ 12 w 15"/>
                <a:gd name="T7" fmla="*/ 0 h 24"/>
                <a:gd name="T8" fmla="*/ 2 w 15"/>
                <a:gd name="T9" fmla="*/ 1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24">
                  <a:moveTo>
                    <a:pt x="2" y="10"/>
                  </a:moveTo>
                  <a:cubicBezTo>
                    <a:pt x="0" y="17"/>
                    <a:pt x="4" y="24"/>
                    <a:pt x="4" y="24"/>
                  </a:cubicBezTo>
                  <a:cubicBezTo>
                    <a:pt x="4" y="24"/>
                    <a:pt x="11" y="21"/>
                    <a:pt x="13" y="14"/>
                  </a:cubicBezTo>
                  <a:cubicBezTo>
                    <a:pt x="15" y="7"/>
                    <a:pt x="12" y="0"/>
                    <a:pt x="12" y="0"/>
                  </a:cubicBezTo>
                  <a:cubicBezTo>
                    <a:pt x="12" y="0"/>
                    <a:pt x="4" y="4"/>
                    <a:pt x="2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222" name="出自【趣你的PPT】(微信:qunideppt)：最优质的PPT资源库"/>
            <p:cNvSpPr/>
            <p:nvPr/>
          </p:nvSpPr>
          <p:spPr bwMode="auto">
            <a:xfrm>
              <a:off x="3171461" y="2115725"/>
              <a:ext cx="61195" cy="43115"/>
            </a:xfrm>
            <a:custGeom>
              <a:avLst/>
              <a:gdLst>
                <a:gd name="T0" fmla="*/ 21 w 36"/>
                <a:gd name="T1" fmla="*/ 4 h 25"/>
                <a:gd name="T2" fmla="*/ 0 w 36"/>
                <a:gd name="T3" fmla="*/ 5 h 25"/>
                <a:gd name="T4" fmla="*/ 15 w 36"/>
                <a:gd name="T5" fmla="*/ 21 h 25"/>
                <a:gd name="T6" fmla="*/ 36 w 36"/>
                <a:gd name="T7" fmla="*/ 20 h 25"/>
                <a:gd name="T8" fmla="*/ 21 w 36"/>
                <a:gd name="T9" fmla="*/ 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5">
                  <a:moveTo>
                    <a:pt x="21" y="4"/>
                  </a:moveTo>
                  <a:cubicBezTo>
                    <a:pt x="11" y="0"/>
                    <a:pt x="0" y="5"/>
                    <a:pt x="0" y="5"/>
                  </a:cubicBezTo>
                  <a:cubicBezTo>
                    <a:pt x="0" y="5"/>
                    <a:pt x="5" y="17"/>
                    <a:pt x="15" y="21"/>
                  </a:cubicBezTo>
                  <a:cubicBezTo>
                    <a:pt x="25" y="25"/>
                    <a:pt x="36" y="20"/>
                    <a:pt x="36" y="20"/>
                  </a:cubicBezTo>
                  <a:cubicBezTo>
                    <a:pt x="36" y="20"/>
                    <a:pt x="31" y="8"/>
                    <a:pt x="21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223" name="出自【趣你的PPT】(微信:qunideppt)：最优质的PPT资源库"/>
            <p:cNvSpPr/>
            <p:nvPr/>
          </p:nvSpPr>
          <p:spPr bwMode="auto">
            <a:xfrm>
              <a:off x="3196496" y="2158840"/>
              <a:ext cx="34770" cy="30598"/>
            </a:xfrm>
            <a:custGeom>
              <a:avLst/>
              <a:gdLst>
                <a:gd name="T0" fmla="*/ 20 w 20"/>
                <a:gd name="T1" fmla="*/ 1 h 18"/>
                <a:gd name="T2" fmla="*/ 6 w 20"/>
                <a:gd name="T3" fmla="*/ 5 h 18"/>
                <a:gd name="T4" fmla="*/ 0 w 20"/>
                <a:gd name="T5" fmla="*/ 17 h 18"/>
                <a:gd name="T6" fmla="*/ 14 w 20"/>
                <a:gd name="T7" fmla="*/ 14 h 18"/>
                <a:gd name="T8" fmla="*/ 20 w 20"/>
                <a:gd name="T9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8">
                  <a:moveTo>
                    <a:pt x="20" y="1"/>
                  </a:moveTo>
                  <a:cubicBezTo>
                    <a:pt x="20" y="1"/>
                    <a:pt x="12" y="0"/>
                    <a:pt x="6" y="5"/>
                  </a:cubicBezTo>
                  <a:cubicBezTo>
                    <a:pt x="1" y="9"/>
                    <a:pt x="0" y="17"/>
                    <a:pt x="0" y="17"/>
                  </a:cubicBezTo>
                  <a:cubicBezTo>
                    <a:pt x="0" y="17"/>
                    <a:pt x="8" y="18"/>
                    <a:pt x="14" y="14"/>
                  </a:cubicBezTo>
                  <a:cubicBezTo>
                    <a:pt x="19" y="9"/>
                    <a:pt x="20" y="1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224" name="出自【趣你的PPT】(微信:qunideppt)：最优质的PPT资源库"/>
            <p:cNvSpPr/>
            <p:nvPr/>
          </p:nvSpPr>
          <p:spPr bwMode="auto">
            <a:xfrm>
              <a:off x="3648506" y="2288185"/>
              <a:ext cx="0" cy="1391"/>
            </a:xfrm>
            <a:custGeom>
              <a:avLst/>
              <a:gdLst>
                <a:gd name="T0" fmla="*/ 0 h 1"/>
                <a:gd name="T1" fmla="*/ 0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6" name="出自【趣你的PPT】(微信:qunideppt)：最优质的PPT资源库"/>
          <p:cNvSpPr>
            <a:spLocks noEditPoints="1"/>
          </p:cNvSpPr>
          <p:nvPr/>
        </p:nvSpPr>
        <p:spPr bwMode="auto">
          <a:xfrm>
            <a:off x="3051524" y="2123897"/>
            <a:ext cx="6189568" cy="7064020"/>
          </a:xfrm>
          <a:custGeom>
            <a:avLst/>
            <a:gdLst>
              <a:gd name="T0" fmla="*/ 1214 w 2066"/>
              <a:gd name="T1" fmla="*/ 1027 h 2359"/>
              <a:gd name="T2" fmla="*/ 1311 w 2066"/>
              <a:gd name="T3" fmla="*/ 870 h 2359"/>
              <a:gd name="T4" fmla="*/ 2003 w 2066"/>
              <a:gd name="T5" fmla="*/ 791 h 2359"/>
              <a:gd name="T6" fmla="*/ 1793 w 2066"/>
              <a:gd name="T7" fmla="*/ 670 h 2359"/>
              <a:gd name="T8" fmla="*/ 1581 w 2066"/>
              <a:gd name="T9" fmla="*/ 633 h 2359"/>
              <a:gd name="T10" fmla="*/ 1658 w 2066"/>
              <a:gd name="T11" fmla="*/ 440 h 2359"/>
              <a:gd name="T12" fmla="*/ 1432 w 2066"/>
              <a:gd name="T13" fmla="*/ 538 h 2359"/>
              <a:gd name="T14" fmla="*/ 1522 w 2066"/>
              <a:gd name="T15" fmla="*/ 378 h 2359"/>
              <a:gd name="T16" fmla="*/ 1325 w 2066"/>
              <a:gd name="T17" fmla="*/ 286 h 2359"/>
              <a:gd name="T18" fmla="*/ 1216 w 2066"/>
              <a:gd name="T19" fmla="*/ 288 h 2359"/>
              <a:gd name="T20" fmla="*/ 1159 w 2066"/>
              <a:gd name="T21" fmla="*/ 287 h 2359"/>
              <a:gd name="T22" fmla="*/ 1123 w 2066"/>
              <a:gd name="T23" fmla="*/ 736 h 2359"/>
              <a:gd name="T24" fmla="*/ 1049 w 2066"/>
              <a:gd name="T25" fmla="*/ 649 h 2359"/>
              <a:gd name="T26" fmla="*/ 1075 w 2066"/>
              <a:gd name="T27" fmla="*/ 526 h 2359"/>
              <a:gd name="T28" fmla="*/ 1043 w 2066"/>
              <a:gd name="T29" fmla="*/ 699 h 2359"/>
              <a:gd name="T30" fmla="*/ 1011 w 2066"/>
              <a:gd name="T31" fmla="*/ 432 h 2359"/>
              <a:gd name="T32" fmla="*/ 971 w 2066"/>
              <a:gd name="T33" fmla="*/ 327 h 2359"/>
              <a:gd name="T34" fmla="*/ 1172 w 2066"/>
              <a:gd name="T35" fmla="*/ 136 h 2359"/>
              <a:gd name="T36" fmla="*/ 1018 w 2066"/>
              <a:gd name="T37" fmla="*/ 75 h 2359"/>
              <a:gd name="T38" fmla="*/ 1013 w 2066"/>
              <a:gd name="T39" fmla="*/ 271 h 2359"/>
              <a:gd name="T40" fmla="*/ 869 w 2066"/>
              <a:gd name="T41" fmla="*/ 262 h 2359"/>
              <a:gd name="T42" fmla="*/ 699 w 2066"/>
              <a:gd name="T43" fmla="*/ 334 h 2359"/>
              <a:gd name="T44" fmla="*/ 667 w 2066"/>
              <a:gd name="T45" fmla="*/ 748 h 2359"/>
              <a:gd name="T46" fmla="*/ 672 w 2066"/>
              <a:gd name="T47" fmla="*/ 643 h 2359"/>
              <a:gd name="T48" fmla="*/ 592 w 2066"/>
              <a:gd name="T49" fmla="*/ 673 h 2359"/>
              <a:gd name="T50" fmla="*/ 510 w 2066"/>
              <a:gd name="T51" fmla="*/ 558 h 2359"/>
              <a:gd name="T52" fmla="*/ 488 w 2066"/>
              <a:gd name="T53" fmla="*/ 531 h 2359"/>
              <a:gd name="T54" fmla="*/ 574 w 2066"/>
              <a:gd name="T55" fmla="*/ 219 h 2359"/>
              <a:gd name="T56" fmla="*/ 411 w 2066"/>
              <a:gd name="T57" fmla="*/ 208 h 2359"/>
              <a:gd name="T58" fmla="*/ 355 w 2066"/>
              <a:gd name="T59" fmla="*/ 426 h 2359"/>
              <a:gd name="T60" fmla="*/ 110 w 2066"/>
              <a:gd name="T61" fmla="*/ 516 h 2359"/>
              <a:gd name="T62" fmla="*/ 383 w 2066"/>
              <a:gd name="T63" fmla="*/ 511 h 2359"/>
              <a:gd name="T64" fmla="*/ 701 w 2066"/>
              <a:gd name="T65" fmla="*/ 929 h 2359"/>
              <a:gd name="T66" fmla="*/ 643 w 2066"/>
              <a:gd name="T67" fmla="*/ 938 h 2359"/>
              <a:gd name="T68" fmla="*/ 263 w 2066"/>
              <a:gd name="T69" fmla="*/ 890 h 2359"/>
              <a:gd name="T70" fmla="*/ 135 w 2066"/>
              <a:gd name="T71" fmla="*/ 1106 h 2359"/>
              <a:gd name="T72" fmla="*/ 437 w 2066"/>
              <a:gd name="T73" fmla="*/ 1727 h 2359"/>
              <a:gd name="T74" fmla="*/ 130 w 2066"/>
              <a:gd name="T75" fmla="*/ 1979 h 2359"/>
              <a:gd name="T76" fmla="*/ 284 w 2066"/>
              <a:gd name="T77" fmla="*/ 1905 h 2359"/>
              <a:gd name="T78" fmla="*/ 477 w 2066"/>
              <a:gd name="T79" fmla="*/ 1839 h 2359"/>
              <a:gd name="T80" fmla="*/ 532 w 2066"/>
              <a:gd name="T81" fmla="*/ 1975 h 2359"/>
              <a:gd name="T82" fmla="*/ 689 w 2066"/>
              <a:gd name="T83" fmla="*/ 2041 h 2359"/>
              <a:gd name="T84" fmla="*/ 844 w 2066"/>
              <a:gd name="T85" fmla="*/ 1912 h 2359"/>
              <a:gd name="T86" fmla="*/ 939 w 2066"/>
              <a:gd name="T87" fmla="*/ 2055 h 2359"/>
              <a:gd name="T88" fmla="*/ 970 w 2066"/>
              <a:gd name="T89" fmla="*/ 2213 h 2359"/>
              <a:gd name="T90" fmla="*/ 1003 w 2066"/>
              <a:gd name="T91" fmla="*/ 1986 h 2359"/>
              <a:gd name="T92" fmla="*/ 1106 w 2066"/>
              <a:gd name="T93" fmla="*/ 2027 h 2359"/>
              <a:gd name="T94" fmla="*/ 1231 w 2066"/>
              <a:gd name="T95" fmla="*/ 2040 h 2359"/>
              <a:gd name="T96" fmla="*/ 1304 w 2066"/>
              <a:gd name="T97" fmla="*/ 1950 h 2359"/>
              <a:gd name="T98" fmla="*/ 1568 w 2066"/>
              <a:gd name="T99" fmla="*/ 2205 h 2359"/>
              <a:gd name="T100" fmla="*/ 1624 w 2066"/>
              <a:gd name="T101" fmla="*/ 2009 h 2359"/>
              <a:gd name="T102" fmla="*/ 1736 w 2066"/>
              <a:gd name="T103" fmla="*/ 1906 h 2359"/>
              <a:gd name="T104" fmla="*/ 1766 w 2066"/>
              <a:gd name="T105" fmla="*/ 1802 h 2359"/>
              <a:gd name="T106" fmla="*/ 1901 w 2066"/>
              <a:gd name="T107" fmla="*/ 1725 h 2359"/>
              <a:gd name="T108" fmla="*/ 691 w 2066"/>
              <a:gd name="T109" fmla="*/ 1772 h 2359"/>
              <a:gd name="T110" fmla="*/ 759 w 2066"/>
              <a:gd name="T111" fmla="*/ 1860 h 2359"/>
              <a:gd name="T112" fmla="*/ 862 w 2066"/>
              <a:gd name="T113" fmla="*/ 1658 h 2359"/>
              <a:gd name="T114" fmla="*/ 1125 w 2066"/>
              <a:gd name="T115" fmla="*/ 1878 h 2359"/>
              <a:gd name="T116" fmla="*/ 1190 w 2066"/>
              <a:gd name="T117" fmla="*/ 1819 h 2359"/>
              <a:gd name="T118" fmla="*/ 1336 w 2066"/>
              <a:gd name="T119" fmla="*/ 1840 h 2359"/>
              <a:gd name="T120" fmla="*/ 1435 w 2066"/>
              <a:gd name="T121" fmla="*/ 1921 h 2359"/>
              <a:gd name="T122" fmla="*/ 1565 w 2066"/>
              <a:gd name="T123" fmla="*/ 1825 h 2359"/>
              <a:gd name="T124" fmla="*/ 1441 w 2066"/>
              <a:gd name="T125" fmla="*/ 1765 h 23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066" h="2359">
                <a:moveTo>
                  <a:pt x="1993" y="1743"/>
                </a:moveTo>
                <a:cubicBezTo>
                  <a:pt x="2019" y="1736"/>
                  <a:pt x="2041" y="1722"/>
                  <a:pt x="2066" y="1712"/>
                </a:cubicBezTo>
                <a:cubicBezTo>
                  <a:pt x="2059" y="1714"/>
                  <a:pt x="2053" y="1717"/>
                  <a:pt x="2047" y="1719"/>
                </a:cubicBezTo>
                <a:cubicBezTo>
                  <a:pt x="2022" y="1729"/>
                  <a:pt x="1995" y="1742"/>
                  <a:pt x="1967" y="1740"/>
                </a:cubicBezTo>
                <a:cubicBezTo>
                  <a:pt x="1936" y="1739"/>
                  <a:pt x="1906" y="1714"/>
                  <a:pt x="1881" y="1698"/>
                </a:cubicBezTo>
                <a:cubicBezTo>
                  <a:pt x="1906" y="1703"/>
                  <a:pt x="1927" y="1702"/>
                  <a:pt x="1950" y="1695"/>
                </a:cubicBezTo>
                <a:cubicBezTo>
                  <a:pt x="1973" y="1687"/>
                  <a:pt x="1993" y="1681"/>
                  <a:pt x="2017" y="1686"/>
                </a:cubicBezTo>
                <a:cubicBezTo>
                  <a:pt x="2004" y="1682"/>
                  <a:pt x="1991" y="1681"/>
                  <a:pt x="1977" y="1684"/>
                </a:cubicBezTo>
                <a:cubicBezTo>
                  <a:pt x="1958" y="1687"/>
                  <a:pt x="1941" y="1695"/>
                  <a:pt x="1922" y="1695"/>
                </a:cubicBezTo>
                <a:cubicBezTo>
                  <a:pt x="1899" y="1695"/>
                  <a:pt x="1877" y="1688"/>
                  <a:pt x="1855" y="1683"/>
                </a:cubicBezTo>
                <a:cubicBezTo>
                  <a:pt x="1796" y="1671"/>
                  <a:pt x="1736" y="1667"/>
                  <a:pt x="1677" y="1656"/>
                </a:cubicBezTo>
                <a:cubicBezTo>
                  <a:pt x="1657" y="1653"/>
                  <a:pt x="1636" y="1652"/>
                  <a:pt x="1616" y="1648"/>
                </a:cubicBezTo>
                <a:cubicBezTo>
                  <a:pt x="1589" y="1644"/>
                  <a:pt x="1562" y="1632"/>
                  <a:pt x="1536" y="1624"/>
                </a:cubicBezTo>
                <a:cubicBezTo>
                  <a:pt x="1478" y="1606"/>
                  <a:pt x="1420" y="1588"/>
                  <a:pt x="1360" y="1576"/>
                </a:cubicBezTo>
                <a:cubicBezTo>
                  <a:pt x="1326" y="1570"/>
                  <a:pt x="1221" y="1558"/>
                  <a:pt x="1193" y="1475"/>
                </a:cubicBezTo>
                <a:cubicBezTo>
                  <a:pt x="1177" y="1429"/>
                  <a:pt x="1149" y="1415"/>
                  <a:pt x="1137" y="1387"/>
                </a:cubicBezTo>
                <a:cubicBezTo>
                  <a:pt x="1125" y="1360"/>
                  <a:pt x="1130" y="1284"/>
                  <a:pt x="1125" y="1254"/>
                </a:cubicBezTo>
                <a:cubicBezTo>
                  <a:pt x="1122" y="1233"/>
                  <a:pt x="1123" y="1212"/>
                  <a:pt x="1122" y="1191"/>
                </a:cubicBezTo>
                <a:cubicBezTo>
                  <a:pt x="1122" y="1163"/>
                  <a:pt x="1120" y="1126"/>
                  <a:pt x="1136" y="1102"/>
                </a:cubicBezTo>
                <a:cubicBezTo>
                  <a:pt x="1145" y="1087"/>
                  <a:pt x="1164" y="1075"/>
                  <a:pt x="1177" y="1063"/>
                </a:cubicBezTo>
                <a:cubicBezTo>
                  <a:pt x="1190" y="1052"/>
                  <a:pt x="1202" y="1040"/>
                  <a:pt x="1214" y="1027"/>
                </a:cubicBezTo>
                <a:cubicBezTo>
                  <a:pt x="1224" y="1017"/>
                  <a:pt x="1229" y="1002"/>
                  <a:pt x="1232" y="988"/>
                </a:cubicBezTo>
                <a:cubicBezTo>
                  <a:pt x="1233" y="979"/>
                  <a:pt x="1233" y="970"/>
                  <a:pt x="1234" y="961"/>
                </a:cubicBezTo>
                <a:cubicBezTo>
                  <a:pt x="1245" y="957"/>
                  <a:pt x="1258" y="953"/>
                  <a:pt x="1271" y="954"/>
                </a:cubicBezTo>
                <a:cubicBezTo>
                  <a:pt x="1294" y="955"/>
                  <a:pt x="1316" y="966"/>
                  <a:pt x="1339" y="968"/>
                </a:cubicBezTo>
                <a:cubicBezTo>
                  <a:pt x="1351" y="970"/>
                  <a:pt x="1362" y="971"/>
                  <a:pt x="1374" y="971"/>
                </a:cubicBezTo>
                <a:cubicBezTo>
                  <a:pt x="1453" y="975"/>
                  <a:pt x="1529" y="972"/>
                  <a:pt x="1605" y="947"/>
                </a:cubicBezTo>
                <a:cubicBezTo>
                  <a:pt x="1540" y="963"/>
                  <a:pt x="1476" y="966"/>
                  <a:pt x="1409" y="959"/>
                </a:cubicBezTo>
                <a:cubicBezTo>
                  <a:pt x="1420" y="950"/>
                  <a:pt x="1429" y="939"/>
                  <a:pt x="1437" y="927"/>
                </a:cubicBezTo>
                <a:cubicBezTo>
                  <a:pt x="1441" y="922"/>
                  <a:pt x="1466" y="929"/>
                  <a:pt x="1473" y="929"/>
                </a:cubicBezTo>
                <a:cubicBezTo>
                  <a:pt x="1500" y="931"/>
                  <a:pt x="1524" y="926"/>
                  <a:pt x="1547" y="911"/>
                </a:cubicBezTo>
                <a:cubicBezTo>
                  <a:pt x="1513" y="930"/>
                  <a:pt x="1480" y="926"/>
                  <a:pt x="1443" y="918"/>
                </a:cubicBezTo>
                <a:cubicBezTo>
                  <a:pt x="1471" y="881"/>
                  <a:pt x="1513" y="882"/>
                  <a:pt x="1555" y="878"/>
                </a:cubicBezTo>
                <a:cubicBezTo>
                  <a:pt x="1526" y="879"/>
                  <a:pt x="1489" y="873"/>
                  <a:pt x="1463" y="890"/>
                </a:cubicBezTo>
                <a:cubicBezTo>
                  <a:pt x="1442" y="904"/>
                  <a:pt x="1429" y="925"/>
                  <a:pt x="1411" y="943"/>
                </a:cubicBezTo>
                <a:cubicBezTo>
                  <a:pt x="1406" y="947"/>
                  <a:pt x="1401" y="952"/>
                  <a:pt x="1395" y="955"/>
                </a:cubicBezTo>
                <a:cubicBezTo>
                  <a:pt x="1389" y="959"/>
                  <a:pt x="1383" y="957"/>
                  <a:pt x="1376" y="956"/>
                </a:cubicBezTo>
                <a:cubicBezTo>
                  <a:pt x="1359" y="954"/>
                  <a:pt x="1342" y="951"/>
                  <a:pt x="1326" y="947"/>
                </a:cubicBezTo>
                <a:cubicBezTo>
                  <a:pt x="1311" y="943"/>
                  <a:pt x="1297" y="936"/>
                  <a:pt x="1282" y="933"/>
                </a:cubicBezTo>
                <a:cubicBezTo>
                  <a:pt x="1266" y="930"/>
                  <a:pt x="1250" y="931"/>
                  <a:pt x="1234" y="934"/>
                </a:cubicBezTo>
                <a:cubicBezTo>
                  <a:pt x="1249" y="916"/>
                  <a:pt x="1256" y="879"/>
                  <a:pt x="1282" y="872"/>
                </a:cubicBezTo>
                <a:cubicBezTo>
                  <a:pt x="1291" y="870"/>
                  <a:pt x="1302" y="870"/>
                  <a:pt x="1311" y="870"/>
                </a:cubicBezTo>
                <a:cubicBezTo>
                  <a:pt x="1330" y="870"/>
                  <a:pt x="1349" y="868"/>
                  <a:pt x="1367" y="864"/>
                </a:cubicBezTo>
                <a:cubicBezTo>
                  <a:pt x="1404" y="855"/>
                  <a:pt x="1433" y="836"/>
                  <a:pt x="1460" y="811"/>
                </a:cubicBezTo>
                <a:cubicBezTo>
                  <a:pt x="1487" y="786"/>
                  <a:pt x="1513" y="762"/>
                  <a:pt x="1549" y="751"/>
                </a:cubicBezTo>
                <a:cubicBezTo>
                  <a:pt x="1568" y="745"/>
                  <a:pt x="1587" y="743"/>
                  <a:pt x="1606" y="743"/>
                </a:cubicBezTo>
                <a:cubicBezTo>
                  <a:pt x="1619" y="742"/>
                  <a:pt x="1647" y="739"/>
                  <a:pt x="1656" y="750"/>
                </a:cubicBezTo>
                <a:cubicBezTo>
                  <a:pt x="1667" y="762"/>
                  <a:pt x="1673" y="779"/>
                  <a:pt x="1681" y="793"/>
                </a:cubicBezTo>
                <a:cubicBezTo>
                  <a:pt x="1688" y="805"/>
                  <a:pt x="1697" y="814"/>
                  <a:pt x="1708" y="822"/>
                </a:cubicBezTo>
                <a:cubicBezTo>
                  <a:pt x="1708" y="855"/>
                  <a:pt x="1713" y="886"/>
                  <a:pt x="1748" y="898"/>
                </a:cubicBezTo>
                <a:cubicBezTo>
                  <a:pt x="1777" y="909"/>
                  <a:pt x="1810" y="905"/>
                  <a:pt x="1840" y="901"/>
                </a:cubicBezTo>
                <a:cubicBezTo>
                  <a:pt x="1814" y="902"/>
                  <a:pt x="1787" y="904"/>
                  <a:pt x="1762" y="896"/>
                </a:cubicBezTo>
                <a:cubicBezTo>
                  <a:pt x="1748" y="893"/>
                  <a:pt x="1734" y="885"/>
                  <a:pt x="1726" y="873"/>
                </a:cubicBezTo>
                <a:cubicBezTo>
                  <a:pt x="1718" y="860"/>
                  <a:pt x="1719" y="844"/>
                  <a:pt x="1719" y="830"/>
                </a:cubicBezTo>
                <a:cubicBezTo>
                  <a:pt x="1762" y="856"/>
                  <a:pt x="1812" y="846"/>
                  <a:pt x="1856" y="830"/>
                </a:cubicBezTo>
                <a:cubicBezTo>
                  <a:pt x="1817" y="842"/>
                  <a:pt x="1774" y="849"/>
                  <a:pt x="1735" y="829"/>
                </a:cubicBezTo>
                <a:cubicBezTo>
                  <a:pt x="1724" y="823"/>
                  <a:pt x="1713" y="814"/>
                  <a:pt x="1704" y="805"/>
                </a:cubicBezTo>
                <a:cubicBezTo>
                  <a:pt x="1690" y="790"/>
                  <a:pt x="1685" y="767"/>
                  <a:pt x="1675" y="749"/>
                </a:cubicBezTo>
                <a:cubicBezTo>
                  <a:pt x="1727" y="758"/>
                  <a:pt x="1778" y="778"/>
                  <a:pt x="1830" y="787"/>
                </a:cubicBezTo>
                <a:cubicBezTo>
                  <a:pt x="1884" y="796"/>
                  <a:pt x="1937" y="787"/>
                  <a:pt x="1990" y="778"/>
                </a:cubicBezTo>
                <a:cubicBezTo>
                  <a:pt x="1989" y="781"/>
                  <a:pt x="1986" y="788"/>
                  <a:pt x="1988" y="795"/>
                </a:cubicBezTo>
                <a:cubicBezTo>
                  <a:pt x="1990" y="804"/>
                  <a:pt x="2000" y="809"/>
                  <a:pt x="2000" y="809"/>
                </a:cubicBezTo>
                <a:cubicBezTo>
                  <a:pt x="2000" y="809"/>
                  <a:pt x="2005" y="800"/>
                  <a:pt x="2003" y="791"/>
                </a:cubicBezTo>
                <a:cubicBezTo>
                  <a:pt x="2000" y="782"/>
                  <a:pt x="1991" y="777"/>
                  <a:pt x="1991" y="777"/>
                </a:cubicBezTo>
                <a:cubicBezTo>
                  <a:pt x="1991" y="777"/>
                  <a:pt x="1991" y="778"/>
                  <a:pt x="1990" y="778"/>
                </a:cubicBezTo>
                <a:cubicBezTo>
                  <a:pt x="1944" y="783"/>
                  <a:pt x="1896" y="789"/>
                  <a:pt x="1849" y="780"/>
                </a:cubicBezTo>
                <a:cubicBezTo>
                  <a:pt x="1800" y="770"/>
                  <a:pt x="1753" y="749"/>
                  <a:pt x="1705" y="735"/>
                </a:cubicBezTo>
                <a:cubicBezTo>
                  <a:pt x="1726" y="737"/>
                  <a:pt x="1747" y="726"/>
                  <a:pt x="1765" y="716"/>
                </a:cubicBezTo>
                <a:cubicBezTo>
                  <a:pt x="1769" y="713"/>
                  <a:pt x="1785" y="701"/>
                  <a:pt x="1789" y="704"/>
                </a:cubicBezTo>
                <a:cubicBezTo>
                  <a:pt x="1797" y="709"/>
                  <a:pt x="1807" y="711"/>
                  <a:pt x="1816" y="713"/>
                </a:cubicBezTo>
                <a:cubicBezTo>
                  <a:pt x="1855" y="719"/>
                  <a:pt x="1897" y="710"/>
                  <a:pt x="1933" y="696"/>
                </a:cubicBezTo>
                <a:cubicBezTo>
                  <a:pt x="1937" y="697"/>
                  <a:pt x="1942" y="697"/>
                  <a:pt x="1947" y="695"/>
                </a:cubicBezTo>
                <a:cubicBezTo>
                  <a:pt x="1956" y="691"/>
                  <a:pt x="1960" y="681"/>
                  <a:pt x="1960" y="681"/>
                </a:cubicBezTo>
                <a:cubicBezTo>
                  <a:pt x="1960" y="681"/>
                  <a:pt x="1949" y="677"/>
                  <a:pt x="1941" y="681"/>
                </a:cubicBezTo>
                <a:cubicBezTo>
                  <a:pt x="1932" y="685"/>
                  <a:pt x="1928" y="695"/>
                  <a:pt x="1928" y="695"/>
                </a:cubicBezTo>
                <a:cubicBezTo>
                  <a:pt x="1928" y="695"/>
                  <a:pt x="1930" y="696"/>
                  <a:pt x="1933" y="696"/>
                </a:cubicBezTo>
                <a:cubicBezTo>
                  <a:pt x="1913" y="702"/>
                  <a:pt x="1892" y="706"/>
                  <a:pt x="1870" y="708"/>
                </a:cubicBezTo>
                <a:cubicBezTo>
                  <a:pt x="1846" y="709"/>
                  <a:pt x="1818" y="709"/>
                  <a:pt x="1797" y="697"/>
                </a:cubicBezTo>
                <a:cubicBezTo>
                  <a:pt x="1863" y="667"/>
                  <a:pt x="1936" y="671"/>
                  <a:pt x="2005" y="657"/>
                </a:cubicBezTo>
                <a:cubicBezTo>
                  <a:pt x="1935" y="667"/>
                  <a:pt x="1862" y="657"/>
                  <a:pt x="1794" y="683"/>
                </a:cubicBezTo>
                <a:cubicBezTo>
                  <a:pt x="1808" y="666"/>
                  <a:pt x="1829" y="654"/>
                  <a:pt x="1847" y="644"/>
                </a:cubicBezTo>
                <a:cubicBezTo>
                  <a:pt x="1870" y="631"/>
                  <a:pt x="1895" y="622"/>
                  <a:pt x="1921" y="615"/>
                </a:cubicBezTo>
                <a:cubicBezTo>
                  <a:pt x="1888" y="621"/>
                  <a:pt x="1857" y="632"/>
                  <a:pt x="1828" y="648"/>
                </a:cubicBezTo>
                <a:cubicBezTo>
                  <a:pt x="1816" y="654"/>
                  <a:pt x="1804" y="661"/>
                  <a:pt x="1793" y="670"/>
                </a:cubicBezTo>
                <a:cubicBezTo>
                  <a:pt x="1788" y="672"/>
                  <a:pt x="1784" y="679"/>
                  <a:pt x="1781" y="683"/>
                </a:cubicBezTo>
                <a:cubicBezTo>
                  <a:pt x="1779" y="686"/>
                  <a:pt x="1777" y="688"/>
                  <a:pt x="1775" y="691"/>
                </a:cubicBezTo>
                <a:cubicBezTo>
                  <a:pt x="1770" y="694"/>
                  <a:pt x="1765" y="697"/>
                  <a:pt x="1759" y="700"/>
                </a:cubicBezTo>
                <a:cubicBezTo>
                  <a:pt x="1728" y="715"/>
                  <a:pt x="1692" y="721"/>
                  <a:pt x="1657" y="720"/>
                </a:cubicBezTo>
                <a:cubicBezTo>
                  <a:pt x="1628" y="719"/>
                  <a:pt x="1601" y="714"/>
                  <a:pt x="1572" y="716"/>
                </a:cubicBezTo>
                <a:cubicBezTo>
                  <a:pt x="1533" y="719"/>
                  <a:pt x="1498" y="733"/>
                  <a:pt x="1467" y="756"/>
                </a:cubicBezTo>
                <a:cubicBezTo>
                  <a:pt x="1436" y="779"/>
                  <a:pt x="1408" y="809"/>
                  <a:pt x="1368" y="818"/>
                </a:cubicBezTo>
                <a:cubicBezTo>
                  <a:pt x="1349" y="822"/>
                  <a:pt x="1331" y="822"/>
                  <a:pt x="1312" y="821"/>
                </a:cubicBezTo>
                <a:cubicBezTo>
                  <a:pt x="1299" y="820"/>
                  <a:pt x="1285" y="819"/>
                  <a:pt x="1272" y="822"/>
                </a:cubicBezTo>
                <a:cubicBezTo>
                  <a:pt x="1245" y="827"/>
                  <a:pt x="1222" y="848"/>
                  <a:pt x="1207" y="871"/>
                </a:cubicBezTo>
                <a:cubicBezTo>
                  <a:pt x="1197" y="888"/>
                  <a:pt x="1188" y="907"/>
                  <a:pt x="1179" y="925"/>
                </a:cubicBezTo>
                <a:cubicBezTo>
                  <a:pt x="1170" y="944"/>
                  <a:pt x="1161" y="963"/>
                  <a:pt x="1153" y="982"/>
                </a:cubicBezTo>
                <a:cubicBezTo>
                  <a:pt x="1147" y="944"/>
                  <a:pt x="1158" y="901"/>
                  <a:pt x="1171" y="866"/>
                </a:cubicBezTo>
                <a:cubicBezTo>
                  <a:pt x="1176" y="850"/>
                  <a:pt x="1181" y="834"/>
                  <a:pt x="1194" y="823"/>
                </a:cubicBezTo>
                <a:cubicBezTo>
                  <a:pt x="1206" y="813"/>
                  <a:pt x="1221" y="808"/>
                  <a:pt x="1236" y="803"/>
                </a:cubicBezTo>
                <a:cubicBezTo>
                  <a:pt x="1254" y="796"/>
                  <a:pt x="1272" y="791"/>
                  <a:pt x="1289" y="782"/>
                </a:cubicBezTo>
                <a:cubicBezTo>
                  <a:pt x="1306" y="774"/>
                  <a:pt x="1319" y="762"/>
                  <a:pt x="1332" y="749"/>
                </a:cubicBezTo>
                <a:cubicBezTo>
                  <a:pt x="1351" y="730"/>
                  <a:pt x="1367" y="708"/>
                  <a:pt x="1385" y="687"/>
                </a:cubicBezTo>
                <a:cubicBezTo>
                  <a:pt x="1407" y="661"/>
                  <a:pt x="1451" y="668"/>
                  <a:pt x="1482" y="668"/>
                </a:cubicBezTo>
                <a:cubicBezTo>
                  <a:pt x="1506" y="668"/>
                  <a:pt x="1529" y="663"/>
                  <a:pt x="1550" y="653"/>
                </a:cubicBezTo>
                <a:cubicBezTo>
                  <a:pt x="1561" y="647"/>
                  <a:pt x="1570" y="640"/>
                  <a:pt x="1581" y="633"/>
                </a:cubicBezTo>
                <a:cubicBezTo>
                  <a:pt x="1595" y="625"/>
                  <a:pt x="1609" y="616"/>
                  <a:pt x="1622" y="605"/>
                </a:cubicBezTo>
                <a:cubicBezTo>
                  <a:pt x="1636" y="593"/>
                  <a:pt x="1649" y="578"/>
                  <a:pt x="1667" y="571"/>
                </a:cubicBezTo>
                <a:cubicBezTo>
                  <a:pt x="1670" y="570"/>
                  <a:pt x="1680" y="574"/>
                  <a:pt x="1684" y="575"/>
                </a:cubicBezTo>
                <a:cubicBezTo>
                  <a:pt x="1693" y="575"/>
                  <a:pt x="1702" y="575"/>
                  <a:pt x="1711" y="574"/>
                </a:cubicBezTo>
                <a:cubicBezTo>
                  <a:pt x="1747" y="571"/>
                  <a:pt x="1780" y="563"/>
                  <a:pt x="1814" y="553"/>
                </a:cubicBezTo>
                <a:cubicBezTo>
                  <a:pt x="1793" y="558"/>
                  <a:pt x="1773" y="563"/>
                  <a:pt x="1751" y="565"/>
                </a:cubicBezTo>
                <a:cubicBezTo>
                  <a:pt x="1728" y="567"/>
                  <a:pt x="1698" y="572"/>
                  <a:pt x="1675" y="564"/>
                </a:cubicBezTo>
                <a:cubicBezTo>
                  <a:pt x="1711" y="542"/>
                  <a:pt x="1753" y="525"/>
                  <a:pt x="1796" y="531"/>
                </a:cubicBezTo>
                <a:cubicBezTo>
                  <a:pt x="1752" y="522"/>
                  <a:pt x="1706" y="538"/>
                  <a:pt x="1667" y="558"/>
                </a:cubicBezTo>
                <a:cubicBezTo>
                  <a:pt x="1671" y="529"/>
                  <a:pt x="1702" y="511"/>
                  <a:pt x="1726" y="500"/>
                </a:cubicBezTo>
                <a:cubicBezTo>
                  <a:pt x="1748" y="489"/>
                  <a:pt x="1772" y="481"/>
                  <a:pt x="1796" y="478"/>
                </a:cubicBezTo>
                <a:cubicBezTo>
                  <a:pt x="1753" y="481"/>
                  <a:pt x="1699" y="497"/>
                  <a:pt x="1670" y="530"/>
                </a:cubicBezTo>
                <a:cubicBezTo>
                  <a:pt x="1663" y="539"/>
                  <a:pt x="1657" y="549"/>
                  <a:pt x="1656" y="561"/>
                </a:cubicBezTo>
                <a:cubicBezTo>
                  <a:pt x="1655" y="569"/>
                  <a:pt x="1635" y="578"/>
                  <a:pt x="1628" y="583"/>
                </a:cubicBezTo>
                <a:cubicBezTo>
                  <a:pt x="1611" y="597"/>
                  <a:pt x="1593" y="610"/>
                  <a:pt x="1573" y="619"/>
                </a:cubicBezTo>
                <a:cubicBezTo>
                  <a:pt x="1590" y="593"/>
                  <a:pt x="1603" y="563"/>
                  <a:pt x="1612" y="534"/>
                </a:cubicBezTo>
                <a:cubicBezTo>
                  <a:pt x="1622" y="499"/>
                  <a:pt x="1631" y="464"/>
                  <a:pt x="1667" y="450"/>
                </a:cubicBezTo>
                <a:cubicBezTo>
                  <a:pt x="1701" y="437"/>
                  <a:pt x="1740" y="435"/>
                  <a:pt x="1761" y="402"/>
                </a:cubicBezTo>
                <a:cubicBezTo>
                  <a:pt x="1777" y="375"/>
                  <a:pt x="1773" y="340"/>
                  <a:pt x="1794" y="315"/>
                </a:cubicBezTo>
                <a:cubicBezTo>
                  <a:pt x="1772" y="338"/>
                  <a:pt x="1773" y="374"/>
                  <a:pt x="1755" y="399"/>
                </a:cubicBezTo>
                <a:cubicBezTo>
                  <a:pt x="1732" y="430"/>
                  <a:pt x="1691" y="428"/>
                  <a:pt x="1658" y="440"/>
                </a:cubicBezTo>
                <a:cubicBezTo>
                  <a:pt x="1620" y="453"/>
                  <a:pt x="1607" y="488"/>
                  <a:pt x="1594" y="523"/>
                </a:cubicBezTo>
                <a:cubicBezTo>
                  <a:pt x="1583" y="553"/>
                  <a:pt x="1568" y="583"/>
                  <a:pt x="1548" y="608"/>
                </a:cubicBezTo>
                <a:cubicBezTo>
                  <a:pt x="1538" y="620"/>
                  <a:pt x="1525" y="632"/>
                  <a:pt x="1510" y="635"/>
                </a:cubicBezTo>
                <a:cubicBezTo>
                  <a:pt x="1501" y="636"/>
                  <a:pt x="1492" y="635"/>
                  <a:pt x="1484" y="635"/>
                </a:cubicBezTo>
                <a:cubicBezTo>
                  <a:pt x="1448" y="633"/>
                  <a:pt x="1405" y="625"/>
                  <a:pt x="1372" y="645"/>
                </a:cubicBezTo>
                <a:cubicBezTo>
                  <a:pt x="1348" y="660"/>
                  <a:pt x="1331" y="687"/>
                  <a:pt x="1310" y="707"/>
                </a:cubicBezTo>
                <a:cubicBezTo>
                  <a:pt x="1297" y="718"/>
                  <a:pt x="1284" y="731"/>
                  <a:pt x="1268" y="738"/>
                </a:cubicBezTo>
                <a:cubicBezTo>
                  <a:pt x="1251" y="745"/>
                  <a:pt x="1233" y="748"/>
                  <a:pt x="1216" y="753"/>
                </a:cubicBezTo>
                <a:cubicBezTo>
                  <a:pt x="1196" y="758"/>
                  <a:pt x="1177" y="765"/>
                  <a:pt x="1160" y="778"/>
                </a:cubicBezTo>
                <a:cubicBezTo>
                  <a:pt x="1177" y="739"/>
                  <a:pt x="1222" y="731"/>
                  <a:pt x="1252" y="705"/>
                </a:cubicBezTo>
                <a:cubicBezTo>
                  <a:pt x="1270" y="690"/>
                  <a:pt x="1283" y="671"/>
                  <a:pt x="1291" y="648"/>
                </a:cubicBezTo>
                <a:cubicBezTo>
                  <a:pt x="1298" y="629"/>
                  <a:pt x="1299" y="609"/>
                  <a:pt x="1304" y="589"/>
                </a:cubicBezTo>
                <a:cubicBezTo>
                  <a:pt x="1309" y="568"/>
                  <a:pt x="1324" y="550"/>
                  <a:pt x="1339" y="536"/>
                </a:cubicBezTo>
                <a:cubicBezTo>
                  <a:pt x="1353" y="522"/>
                  <a:pt x="1387" y="533"/>
                  <a:pt x="1405" y="536"/>
                </a:cubicBezTo>
                <a:cubicBezTo>
                  <a:pt x="1410" y="536"/>
                  <a:pt x="1415" y="537"/>
                  <a:pt x="1420" y="538"/>
                </a:cubicBezTo>
                <a:cubicBezTo>
                  <a:pt x="1424" y="541"/>
                  <a:pt x="1428" y="545"/>
                  <a:pt x="1432" y="549"/>
                </a:cubicBezTo>
                <a:cubicBezTo>
                  <a:pt x="1441" y="556"/>
                  <a:pt x="1451" y="561"/>
                  <a:pt x="1463" y="559"/>
                </a:cubicBezTo>
                <a:cubicBezTo>
                  <a:pt x="1476" y="557"/>
                  <a:pt x="1488" y="550"/>
                  <a:pt x="1499" y="545"/>
                </a:cubicBezTo>
                <a:cubicBezTo>
                  <a:pt x="1510" y="540"/>
                  <a:pt x="1520" y="535"/>
                  <a:pt x="1531" y="530"/>
                </a:cubicBezTo>
                <a:cubicBezTo>
                  <a:pt x="1515" y="537"/>
                  <a:pt x="1498" y="543"/>
                  <a:pt x="1482" y="549"/>
                </a:cubicBezTo>
                <a:cubicBezTo>
                  <a:pt x="1461" y="557"/>
                  <a:pt x="1447" y="554"/>
                  <a:pt x="1432" y="538"/>
                </a:cubicBezTo>
                <a:cubicBezTo>
                  <a:pt x="1487" y="538"/>
                  <a:pt x="1528" y="501"/>
                  <a:pt x="1569" y="468"/>
                </a:cubicBezTo>
                <a:cubicBezTo>
                  <a:pt x="1542" y="487"/>
                  <a:pt x="1515" y="508"/>
                  <a:pt x="1484" y="520"/>
                </a:cubicBezTo>
                <a:cubicBezTo>
                  <a:pt x="1443" y="536"/>
                  <a:pt x="1406" y="521"/>
                  <a:pt x="1365" y="515"/>
                </a:cubicBezTo>
                <a:cubicBezTo>
                  <a:pt x="1396" y="495"/>
                  <a:pt x="1430" y="480"/>
                  <a:pt x="1464" y="465"/>
                </a:cubicBezTo>
                <a:cubicBezTo>
                  <a:pt x="1490" y="454"/>
                  <a:pt x="1508" y="439"/>
                  <a:pt x="1522" y="415"/>
                </a:cubicBezTo>
                <a:cubicBezTo>
                  <a:pt x="1530" y="400"/>
                  <a:pt x="1533" y="384"/>
                  <a:pt x="1553" y="387"/>
                </a:cubicBezTo>
                <a:cubicBezTo>
                  <a:pt x="1568" y="388"/>
                  <a:pt x="1581" y="394"/>
                  <a:pt x="1596" y="394"/>
                </a:cubicBezTo>
                <a:cubicBezTo>
                  <a:pt x="1624" y="395"/>
                  <a:pt x="1648" y="383"/>
                  <a:pt x="1670" y="367"/>
                </a:cubicBezTo>
                <a:cubicBezTo>
                  <a:pt x="1652" y="378"/>
                  <a:pt x="1632" y="388"/>
                  <a:pt x="1610" y="390"/>
                </a:cubicBezTo>
                <a:cubicBezTo>
                  <a:pt x="1588" y="391"/>
                  <a:pt x="1569" y="378"/>
                  <a:pt x="1547" y="378"/>
                </a:cubicBezTo>
                <a:cubicBezTo>
                  <a:pt x="1559" y="368"/>
                  <a:pt x="1574" y="365"/>
                  <a:pt x="1588" y="362"/>
                </a:cubicBezTo>
                <a:cubicBezTo>
                  <a:pt x="1607" y="357"/>
                  <a:pt x="1626" y="351"/>
                  <a:pt x="1644" y="344"/>
                </a:cubicBezTo>
                <a:cubicBezTo>
                  <a:pt x="1676" y="332"/>
                  <a:pt x="1708" y="315"/>
                  <a:pt x="1728" y="287"/>
                </a:cubicBezTo>
                <a:cubicBezTo>
                  <a:pt x="1705" y="314"/>
                  <a:pt x="1670" y="328"/>
                  <a:pt x="1637" y="338"/>
                </a:cubicBezTo>
                <a:cubicBezTo>
                  <a:pt x="1620" y="342"/>
                  <a:pt x="1603" y="346"/>
                  <a:pt x="1586" y="349"/>
                </a:cubicBezTo>
                <a:cubicBezTo>
                  <a:pt x="1568" y="351"/>
                  <a:pt x="1550" y="354"/>
                  <a:pt x="1536" y="365"/>
                </a:cubicBezTo>
                <a:cubicBezTo>
                  <a:pt x="1540" y="343"/>
                  <a:pt x="1542" y="319"/>
                  <a:pt x="1558" y="304"/>
                </a:cubicBezTo>
                <a:cubicBezTo>
                  <a:pt x="1579" y="285"/>
                  <a:pt x="1610" y="282"/>
                  <a:pt x="1636" y="280"/>
                </a:cubicBezTo>
                <a:cubicBezTo>
                  <a:pt x="1612" y="280"/>
                  <a:pt x="1587" y="281"/>
                  <a:pt x="1565" y="292"/>
                </a:cubicBezTo>
                <a:cubicBezTo>
                  <a:pt x="1544" y="304"/>
                  <a:pt x="1537" y="322"/>
                  <a:pt x="1531" y="344"/>
                </a:cubicBezTo>
                <a:cubicBezTo>
                  <a:pt x="1528" y="355"/>
                  <a:pt x="1525" y="367"/>
                  <a:pt x="1522" y="378"/>
                </a:cubicBezTo>
                <a:cubicBezTo>
                  <a:pt x="1519" y="389"/>
                  <a:pt x="1514" y="397"/>
                  <a:pt x="1508" y="407"/>
                </a:cubicBezTo>
                <a:cubicBezTo>
                  <a:pt x="1496" y="424"/>
                  <a:pt x="1484" y="435"/>
                  <a:pt x="1465" y="442"/>
                </a:cubicBezTo>
                <a:cubicBezTo>
                  <a:pt x="1399" y="468"/>
                  <a:pt x="1325" y="489"/>
                  <a:pt x="1283" y="550"/>
                </a:cubicBezTo>
                <a:cubicBezTo>
                  <a:pt x="1280" y="535"/>
                  <a:pt x="1275" y="520"/>
                  <a:pt x="1270" y="505"/>
                </a:cubicBezTo>
                <a:cubicBezTo>
                  <a:pt x="1264" y="489"/>
                  <a:pt x="1257" y="475"/>
                  <a:pt x="1260" y="457"/>
                </a:cubicBezTo>
                <a:cubicBezTo>
                  <a:pt x="1262" y="442"/>
                  <a:pt x="1272" y="429"/>
                  <a:pt x="1286" y="423"/>
                </a:cubicBezTo>
                <a:cubicBezTo>
                  <a:pt x="1301" y="416"/>
                  <a:pt x="1319" y="416"/>
                  <a:pt x="1334" y="410"/>
                </a:cubicBezTo>
                <a:cubicBezTo>
                  <a:pt x="1341" y="407"/>
                  <a:pt x="1347" y="403"/>
                  <a:pt x="1352" y="398"/>
                </a:cubicBezTo>
                <a:cubicBezTo>
                  <a:pt x="1354" y="395"/>
                  <a:pt x="1359" y="385"/>
                  <a:pt x="1363" y="386"/>
                </a:cubicBezTo>
                <a:cubicBezTo>
                  <a:pt x="1378" y="389"/>
                  <a:pt x="1397" y="376"/>
                  <a:pt x="1408" y="367"/>
                </a:cubicBezTo>
                <a:cubicBezTo>
                  <a:pt x="1429" y="348"/>
                  <a:pt x="1436" y="307"/>
                  <a:pt x="1472" y="314"/>
                </a:cubicBezTo>
                <a:cubicBezTo>
                  <a:pt x="1450" y="308"/>
                  <a:pt x="1435" y="324"/>
                  <a:pt x="1422" y="340"/>
                </a:cubicBezTo>
                <a:cubicBezTo>
                  <a:pt x="1410" y="357"/>
                  <a:pt x="1389" y="382"/>
                  <a:pt x="1365" y="377"/>
                </a:cubicBezTo>
                <a:cubicBezTo>
                  <a:pt x="1379" y="353"/>
                  <a:pt x="1390" y="327"/>
                  <a:pt x="1416" y="315"/>
                </a:cubicBezTo>
                <a:cubicBezTo>
                  <a:pt x="1382" y="329"/>
                  <a:pt x="1372" y="365"/>
                  <a:pt x="1349" y="390"/>
                </a:cubicBezTo>
                <a:cubicBezTo>
                  <a:pt x="1335" y="405"/>
                  <a:pt x="1316" y="404"/>
                  <a:pt x="1298" y="408"/>
                </a:cubicBezTo>
                <a:cubicBezTo>
                  <a:pt x="1278" y="411"/>
                  <a:pt x="1260" y="421"/>
                  <a:pt x="1251" y="439"/>
                </a:cubicBezTo>
                <a:cubicBezTo>
                  <a:pt x="1251" y="437"/>
                  <a:pt x="1250" y="426"/>
                  <a:pt x="1250" y="426"/>
                </a:cubicBezTo>
                <a:cubicBezTo>
                  <a:pt x="1250" y="374"/>
                  <a:pt x="1282" y="326"/>
                  <a:pt x="1320" y="290"/>
                </a:cubicBezTo>
                <a:cubicBezTo>
                  <a:pt x="1324" y="290"/>
                  <a:pt x="1326" y="289"/>
                  <a:pt x="1326" y="289"/>
                </a:cubicBezTo>
                <a:cubicBezTo>
                  <a:pt x="1326" y="289"/>
                  <a:pt x="1326" y="288"/>
                  <a:pt x="1325" y="286"/>
                </a:cubicBezTo>
                <a:cubicBezTo>
                  <a:pt x="1328" y="283"/>
                  <a:pt x="1331" y="281"/>
                  <a:pt x="1334" y="278"/>
                </a:cubicBezTo>
                <a:cubicBezTo>
                  <a:pt x="1331" y="280"/>
                  <a:pt x="1328" y="283"/>
                  <a:pt x="1324" y="285"/>
                </a:cubicBezTo>
                <a:cubicBezTo>
                  <a:pt x="1322" y="282"/>
                  <a:pt x="1318" y="276"/>
                  <a:pt x="1311" y="273"/>
                </a:cubicBezTo>
                <a:cubicBezTo>
                  <a:pt x="1301" y="269"/>
                  <a:pt x="1290" y="274"/>
                  <a:pt x="1290" y="274"/>
                </a:cubicBezTo>
                <a:cubicBezTo>
                  <a:pt x="1290" y="274"/>
                  <a:pt x="1294" y="285"/>
                  <a:pt x="1304" y="289"/>
                </a:cubicBezTo>
                <a:cubicBezTo>
                  <a:pt x="1309" y="291"/>
                  <a:pt x="1314" y="291"/>
                  <a:pt x="1318" y="291"/>
                </a:cubicBezTo>
                <a:cubicBezTo>
                  <a:pt x="1296" y="308"/>
                  <a:pt x="1278" y="329"/>
                  <a:pt x="1263" y="352"/>
                </a:cubicBezTo>
                <a:cubicBezTo>
                  <a:pt x="1252" y="339"/>
                  <a:pt x="1254" y="315"/>
                  <a:pt x="1260" y="300"/>
                </a:cubicBezTo>
                <a:cubicBezTo>
                  <a:pt x="1266" y="285"/>
                  <a:pt x="1279" y="275"/>
                  <a:pt x="1292" y="266"/>
                </a:cubicBezTo>
                <a:cubicBezTo>
                  <a:pt x="1267" y="281"/>
                  <a:pt x="1250" y="301"/>
                  <a:pt x="1251" y="332"/>
                </a:cubicBezTo>
                <a:cubicBezTo>
                  <a:pt x="1251" y="338"/>
                  <a:pt x="1252" y="345"/>
                  <a:pt x="1254" y="350"/>
                </a:cubicBezTo>
                <a:cubicBezTo>
                  <a:pt x="1258" y="359"/>
                  <a:pt x="1259" y="357"/>
                  <a:pt x="1255" y="367"/>
                </a:cubicBezTo>
                <a:cubicBezTo>
                  <a:pt x="1250" y="375"/>
                  <a:pt x="1247" y="384"/>
                  <a:pt x="1244" y="394"/>
                </a:cubicBezTo>
                <a:cubicBezTo>
                  <a:pt x="1244" y="391"/>
                  <a:pt x="1243" y="389"/>
                  <a:pt x="1243" y="387"/>
                </a:cubicBezTo>
                <a:cubicBezTo>
                  <a:pt x="1243" y="383"/>
                  <a:pt x="1242" y="380"/>
                  <a:pt x="1241" y="377"/>
                </a:cubicBezTo>
                <a:cubicBezTo>
                  <a:pt x="1241" y="376"/>
                  <a:pt x="1241" y="375"/>
                  <a:pt x="1240" y="374"/>
                </a:cubicBezTo>
                <a:cubicBezTo>
                  <a:pt x="1240" y="373"/>
                  <a:pt x="1240" y="373"/>
                  <a:pt x="1240" y="373"/>
                </a:cubicBezTo>
                <a:cubicBezTo>
                  <a:pt x="1240" y="373"/>
                  <a:pt x="1240" y="373"/>
                  <a:pt x="1240" y="372"/>
                </a:cubicBezTo>
                <a:cubicBezTo>
                  <a:pt x="1239" y="371"/>
                  <a:pt x="1239" y="369"/>
                  <a:pt x="1239" y="368"/>
                </a:cubicBezTo>
                <a:cubicBezTo>
                  <a:pt x="1236" y="354"/>
                  <a:pt x="1232" y="341"/>
                  <a:pt x="1228" y="327"/>
                </a:cubicBezTo>
                <a:cubicBezTo>
                  <a:pt x="1224" y="314"/>
                  <a:pt x="1219" y="300"/>
                  <a:pt x="1216" y="288"/>
                </a:cubicBezTo>
                <a:cubicBezTo>
                  <a:pt x="1213" y="275"/>
                  <a:pt x="1211" y="263"/>
                  <a:pt x="1209" y="253"/>
                </a:cubicBezTo>
                <a:cubicBezTo>
                  <a:pt x="1209" y="247"/>
                  <a:pt x="1208" y="243"/>
                  <a:pt x="1208" y="238"/>
                </a:cubicBezTo>
                <a:cubicBezTo>
                  <a:pt x="1208" y="234"/>
                  <a:pt x="1208" y="230"/>
                  <a:pt x="1208" y="227"/>
                </a:cubicBezTo>
                <a:cubicBezTo>
                  <a:pt x="1208" y="221"/>
                  <a:pt x="1209" y="218"/>
                  <a:pt x="1209" y="218"/>
                </a:cubicBezTo>
                <a:cubicBezTo>
                  <a:pt x="1209" y="218"/>
                  <a:pt x="1208" y="221"/>
                  <a:pt x="1207" y="227"/>
                </a:cubicBezTo>
                <a:cubicBezTo>
                  <a:pt x="1207" y="230"/>
                  <a:pt x="1207" y="234"/>
                  <a:pt x="1207" y="238"/>
                </a:cubicBezTo>
                <a:cubicBezTo>
                  <a:pt x="1207" y="243"/>
                  <a:pt x="1206" y="247"/>
                  <a:pt x="1207" y="253"/>
                </a:cubicBezTo>
                <a:cubicBezTo>
                  <a:pt x="1207" y="263"/>
                  <a:pt x="1208" y="276"/>
                  <a:pt x="1211" y="289"/>
                </a:cubicBezTo>
                <a:cubicBezTo>
                  <a:pt x="1213" y="302"/>
                  <a:pt x="1216" y="316"/>
                  <a:pt x="1219" y="329"/>
                </a:cubicBezTo>
                <a:cubicBezTo>
                  <a:pt x="1222" y="343"/>
                  <a:pt x="1225" y="357"/>
                  <a:pt x="1227" y="370"/>
                </a:cubicBezTo>
                <a:cubicBezTo>
                  <a:pt x="1227" y="371"/>
                  <a:pt x="1228" y="373"/>
                  <a:pt x="1228" y="374"/>
                </a:cubicBezTo>
                <a:cubicBezTo>
                  <a:pt x="1228" y="376"/>
                  <a:pt x="1228" y="376"/>
                  <a:pt x="1228" y="376"/>
                </a:cubicBezTo>
                <a:cubicBezTo>
                  <a:pt x="1228" y="377"/>
                  <a:pt x="1229" y="378"/>
                  <a:pt x="1229" y="378"/>
                </a:cubicBezTo>
                <a:cubicBezTo>
                  <a:pt x="1229" y="378"/>
                  <a:pt x="1229" y="379"/>
                  <a:pt x="1229" y="379"/>
                </a:cubicBezTo>
                <a:cubicBezTo>
                  <a:pt x="1229" y="382"/>
                  <a:pt x="1230" y="385"/>
                  <a:pt x="1230" y="388"/>
                </a:cubicBezTo>
                <a:cubicBezTo>
                  <a:pt x="1230" y="390"/>
                  <a:pt x="1230" y="391"/>
                  <a:pt x="1230" y="393"/>
                </a:cubicBezTo>
                <a:cubicBezTo>
                  <a:pt x="1226" y="384"/>
                  <a:pt x="1214" y="375"/>
                  <a:pt x="1205" y="370"/>
                </a:cubicBezTo>
                <a:cubicBezTo>
                  <a:pt x="1191" y="363"/>
                  <a:pt x="1186" y="359"/>
                  <a:pt x="1172" y="355"/>
                </a:cubicBezTo>
                <a:cubicBezTo>
                  <a:pt x="1156" y="349"/>
                  <a:pt x="1139" y="331"/>
                  <a:pt x="1149" y="314"/>
                </a:cubicBezTo>
                <a:cubicBezTo>
                  <a:pt x="1158" y="299"/>
                  <a:pt x="1172" y="270"/>
                  <a:pt x="1149" y="259"/>
                </a:cubicBezTo>
                <a:cubicBezTo>
                  <a:pt x="1160" y="265"/>
                  <a:pt x="1161" y="277"/>
                  <a:pt x="1159" y="287"/>
                </a:cubicBezTo>
                <a:cubicBezTo>
                  <a:pt x="1156" y="301"/>
                  <a:pt x="1145" y="309"/>
                  <a:pt x="1141" y="322"/>
                </a:cubicBezTo>
                <a:cubicBezTo>
                  <a:pt x="1129" y="299"/>
                  <a:pt x="1115" y="268"/>
                  <a:pt x="1124" y="242"/>
                </a:cubicBezTo>
                <a:cubicBezTo>
                  <a:pt x="1117" y="259"/>
                  <a:pt x="1121" y="280"/>
                  <a:pt x="1126" y="297"/>
                </a:cubicBezTo>
                <a:cubicBezTo>
                  <a:pt x="1132" y="319"/>
                  <a:pt x="1142" y="341"/>
                  <a:pt x="1160" y="357"/>
                </a:cubicBezTo>
                <a:cubicBezTo>
                  <a:pt x="1140" y="361"/>
                  <a:pt x="1120" y="367"/>
                  <a:pt x="1100" y="372"/>
                </a:cubicBezTo>
                <a:cubicBezTo>
                  <a:pt x="1084" y="376"/>
                  <a:pt x="1075" y="340"/>
                  <a:pt x="1068" y="330"/>
                </a:cubicBezTo>
                <a:cubicBezTo>
                  <a:pt x="1077" y="344"/>
                  <a:pt x="1078" y="366"/>
                  <a:pt x="1093" y="375"/>
                </a:cubicBezTo>
                <a:cubicBezTo>
                  <a:pt x="1082" y="380"/>
                  <a:pt x="1066" y="387"/>
                  <a:pt x="1057" y="375"/>
                </a:cubicBezTo>
                <a:cubicBezTo>
                  <a:pt x="1046" y="361"/>
                  <a:pt x="1050" y="340"/>
                  <a:pt x="1037" y="327"/>
                </a:cubicBezTo>
                <a:cubicBezTo>
                  <a:pt x="1051" y="343"/>
                  <a:pt x="1041" y="379"/>
                  <a:pt x="1065" y="385"/>
                </a:cubicBezTo>
                <a:cubicBezTo>
                  <a:pt x="1080" y="389"/>
                  <a:pt x="1097" y="380"/>
                  <a:pt x="1111" y="377"/>
                </a:cubicBezTo>
                <a:cubicBezTo>
                  <a:pt x="1100" y="387"/>
                  <a:pt x="1093" y="400"/>
                  <a:pt x="1081" y="409"/>
                </a:cubicBezTo>
                <a:cubicBezTo>
                  <a:pt x="1071" y="417"/>
                  <a:pt x="1060" y="422"/>
                  <a:pt x="1047" y="425"/>
                </a:cubicBezTo>
                <a:cubicBezTo>
                  <a:pt x="1062" y="422"/>
                  <a:pt x="1075" y="417"/>
                  <a:pt x="1086" y="408"/>
                </a:cubicBezTo>
                <a:cubicBezTo>
                  <a:pt x="1100" y="398"/>
                  <a:pt x="1109" y="382"/>
                  <a:pt x="1125" y="375"/>
                </a:cubicBezTo>
                <a:cubicBezTo>
                  <a:pt x="1137" y="371"/>
                  <a:pt x="1151" y="369"/>
                  <a:pt x="1164" y="367"/>
                </a:cubicBezTo>
                <a:cubicBezTo>
                  <a:pt x="1175" y="366"/>
                  <a:pt x="1188" y="370"/>
                  <a:pt x="1196" y="376"/>
                </a:cubicBezTo>
                <a:cubicBezTo>
                  <a:pt x="1237" y="408"/>
                  <a:pt x="1240" y="455"/>
                  <a:pt x="1240" y="460"/>
                </a:cubicBezTo>
                <a:cubicBezTo>
                  <a:pt x="1246" y="490"/>
                  <a:pt x="1258" y="518"/>
                  <a:pt x="1262" y="548"/>
                </a:cubicBezTo>
                <a:cubicBezTo>
                  <a:pt x="1270" y="597"/>
                  <a:pt x="1258" y="653"/>
                  <a:pt x="1213" y="679"/>
                </a:cubicBezTo>
                <a:cubicBezTo>
                  <a:pt x="1181" y="697"/>
                  <a:pt x="1145" y="705"/>
                  <a:pt x="1123" y="736"/>
                </a:cubicBezTo>
                <a:cubicBezTo>
                  <a:pt x="1111" y="754"/>
                  <a:pt x="1103" y="775"/>
                  <a:pt x="1096" y="795"/>
                </a:cubicBezTo>
                <a:cubicBezTo>
                  <a:pt x="1074" y="859"/>
                  <a:pt x="1059" y="927"/>
                  <a:pt x="1038" y="991"/>
                </a:cubicBezTo>
                <a:cubicBezTo>
                  <a:pt x="1036" y="970"/>
                  <a:pt x="1031" y="950"/>
                  <a:pt x="1025" y="929"/>
                </a:cubicBezTo>
                <a:cubicBezTo>
                  <a:pt x="1018" y="907"/>
                  <a:pt x="1007" y="886"/>
                  <a:pt x="1002" y="864"/>
                </a:cubicBezTo>
                <a:cubicBezTo>
                  <a:pt x="997" y="844"/>
                  <a:pt x="996" y="823"/>
                  <a:pt x="1008" y="805"/>
                </a:cubicBezTo>
                <a:cubicBezTo>
                  <a:pt x="1018" y="788"/>
                  <a:pt x="1033" y="774"/>
                  <a:pt x="1045" y="759"/>
                </a:cubicBezTo>
                <a:cubicBezTo>
                  <a:pt x="1049" y="753"/>
                  <a:pt x="1051" y="748"/>
                  <a:pt x="1057" y="744"/>
                </a:cubicBezTo>
                <a:cubicBezTo>
                  <a:pt x="1065" y="738"/>
                  <a:pt x="1074" y="732"/>
                  <a:pt x="1082" y="725"/>
                </a:cubicBezTo>
                <a:cubicBezTo>
                  <a:pt x="1099" y="708"/>
                  <a:pt x="1105" y="690"/>
                  <a:pt x="1105" y="667"/>
                </a:cubicBezTo>
                <a:cubicBezTo>
                  <a:pt x="1103" y="653"/>
                  <a:pt x="1094" y="642"/>
                  <a:pt x="1100" y="627"/>
                </a:cubicBezTo>
                <a:cubicBezTo>
                  <a:pt x="1104" y="617"/>
                  <a:pt x="1116" y="613"/>
                  <a:pt x="1123" y="605"/>
                </a:cubicBezTo>
                <a:cubicBezTo>
                  <a:pt x="1129" y="598"/>
                  <a:pt x="1132" y="590"/>
                  <a:pt x="1131" y="582"/>
                </a:cubicBezTo>
                <a:cubicBezTo>
                  <a:pt x="1131" y="610"/>
                  <a:pt x="1096" y="611"/>
                  <a:pt x="1093" y="638"/>
                </a:cubicBezTo>
                <a:cubicBezTo>
                  <a:pt x="1083" y="621"/>
                  <a:pt x="1088" y="609"/>
                  <a:pt x="1101" y="595"/>
                </a:cubicBezTo>
                <a:cubicBezTo>
                  <a:pt x="1111" y="584"/>
                  <a:pt x="1122" y="575"/>
                  <a:pt x="1133" y="565"/>
                </a:cubicBezTo>
                <a:cubicBezTo>
                  <a:pt x="1117" y="579"/>
                  <a:pt x="1082" y="597"/>
                  <a:pt x="1082" y="621"/>
                </a:cubicBezTo>
                <a:cubicBezTo>
                  <a:pt x="1075" y="604"/>
                  <a:pt x="1080" y="592"/>
                  <a:pt x="1090" y="576"/>
                </a:cubicBezTo>
                <a:cubicBezTo>
                  <a:pt x="1081" y="588"/>
                  <a:pt x="1072" y="601"/>
                  <a:pt x="1077" y="616"/>
                </a:cubicBezTo>
                <a:cubicBezTo>
                  <a:pt x="1080" y="628"/>
                  <a:pt x="1087" y="639"/>
                  <a:pt x="1092" y="650"/>
                </a:cubicBezTo>
                <a:cubicBezTo>
                  <a:pt x="1106" y="680"/>
                  <a:pt x="1086" y="708"/>
                  <a:pt x="1062" y="724"/>
                </a:cubicBezTo>
                <a:cubicBezTo>
                  <a:pt x="1070" y="696"/>
                  <a:pt x="1069" y="672"/>
                  <a:pt x="1049" y="649"/>
                </a:cubicBezTo>
                <a:cubicBezTo>
                  <a:pt x="1038" y="637"/>
                  <a:pt x="1025" y="627"/>
                  <a:pt x="1015" y="614"/>
                </a:cubicBezTo>
                <a:cubicBezTo>
                  <a:pt x="1003" y="598"/>
                  <a:pt x="1015" y="584"/>
                  <a:pt x="1028" y="572"/>
                </a:cubicBezTo>
                <a:cubicBezTo>
                  <a:pt x="1041" y="562"/>
                  <a:pt x="1054" y="552"/>
                  <a:pt x="1067" y="541"/>
                </a:cubicBezTo>
                <a:cubicBezTo>
                  <a:pt x="1077" y="534"/>
                  <a:pt x="1080" y="532"/>
                  <a:pt x="1091" y="531"/>
                </a:cubicBezTo>
                <a:cubicBezTo>
                  <a:pt x="1124" y="527"/>
                  <a:pt x="1149" y="509"/>
                  <a:pt x="1169" y="484"/>
                </a:cubicBezTo>
                <a:cubicBezTo>
                  <a:pt x="1156" y="499"/>
                  <a:pt x="1142" y="511"/>
                  <a:pt x="1124" y="518"/>
                </a:cubicBezTo>
                <a:cubicBezTo>
                  <a:pt x="1126" y="513"/>
                  <a:pt x="1129" y="510"/>
                  <a:pt x="1131" y="505"/>
                </a:cubicBezTo>
                <a:cubicBezTo>
                  <a:pt x="1133" y="499"/>
                  <a:pt x="1134" y="492"/>
                  <a:pt x="1137" y="486"/>
                </a:cubicBezTo>
                <a:cubicBezTo>
                  <a:pt x="1142" y="477"/>
                  <a:pt x="1149" y="467"/>
                  <a:pt x="1158" y="460"/>
                </a:cubicBezTo>
                <a:cubicBezTo>
                  <a:pt x="1140" y="473"/>
                  <a:pt x="1135" y="488"/>
                  <a:pt x="1127" y="506"/>
                </a:cubicBezTo>
                <a:cubicBezTo>
                  <a:pt x="1124" y="511"/>
                  <a:pt x="1120" y="519"/>
                  <a:pt x="1115" y="521"/>
                </a:cubicBezTo>
                <a:cubicBezTo>
                  <a:pt x="1105" y="523"/>
                  <a:pt x="1095" y="525"/>
                  <a:pt x="1085" y="525"/>
                </a:cubicBezTo>
                <a:cubicBezTo>
                  <a:pt x="1106" y="505"/>
                  <a:pt x="1122" y="481"/>
                  <a:pt x="1126" y="452"/>
                </a:cubicBezTo>
                <a:cubicBezTo>
                  <a:pt x="1121" y="481"/>
                  <a:pt x="1103" y="503"/>
                  <a:pt x="1081" y="521"/>
                </a:cubicBezTo>
                <a:cubicBezTo>
                  <a:pt x="1080" y="515"/>
                  <a:pt x="1080" y="508"/>
                  <a:pt x="1080" y="502"/>
                </a:cubicBezTo>
                <a:cubicBezTo>
                  <a:pt x="1079" y="493"/>
                  <a:pt x="1076" y="484"/>
                  <a:pt x="1077" y="475"/>
                </a:cubicBezTo>
                <a:cubicBezTo>
                  <a:pt x="1079" y="460"/>
                  <a:pt x="1091" y="448"/>
                  <a:pt x="1100" y="437"/>
                </a:cubicBezTo>
                <a:cubicBezTo>
                  <a:pt x="1093" y="445"/>
                  <a:pt x="1085" y="452"/>
                  <a:pt x="1079" y="461"/>
                </a:cubicBezTo>
                <a:cubicBezTo>
                  <a:pt x="1072" y="475"/>
                  <a:pt x="1075" y="488"/>
                  <a:pt x="1075" y="502"/>
                </a:cubicBezTo>
                <a:cubicBezTo>
                  <a:pt x="1075" y="508"/>
                  <a:pt x="1075" y="513"/>
                  <a:pt x="1075" y="518"/>
                </a:cubicBezTo>
                <a:cubicBezTo>
                  <a:pt x="1075" y="521"/>
                  <a:pt x="1075" y="523"/>
                  <a:pt x="1075" y="526"/>
                </a:cubicBezTo>
                <a:cubicBezTo>
                  <a:pt x="1072" y="529"/>
                  <a:pt x="1068" y="531"/>
                  <a:pt x="1065" y="534"/>
                </a:cubicBezTo>
                <a:cubicBezTo>
                  <a:pt x="1053" y="543"/>
                  <a:pt x="1041" y="551"/>
                  <a:pt x="1029" y="559"/>
                </a:cubicBezTo>
                <a:cubicBezTo>
                  <a:pt x="1008" y="573"/>
                  <a:pt x="986" y="594"/>
                  <a:pt x="1002" y="620"/>
                </a:cubicBezTo>
                <a:cubicBezTo>
                  <a:pt x="1015" y="641"/>
                  <a:pt x="1047" y="660"/>
                  <a:pt x="1047" y="688"/>
                </a:cubicBezTo>
                <a:cubicBezTo>
                  <a:pt x="1040" y="676"/>
                  <a:pt x="1036" y="667"/>
                  <a:pt x="1021" y="664"/>
                </a:cubicBezTo>
                <a:cubicBezTo>
                  <a:pt x="1007" y="663"/>
                  <a:pt x="992" y="666"/>
                  <a:pt x="979" y="660"/>
                </a:cubicBezTo>
                <a:cubicBezTo>
                  <a:pt x="973" y="658"/>
                  <a:pt x="969" y="658"/>
                  <a:pt x="970" y="651"/>
                </a:cubicBezTo>
                <a:cubicBezTo>
                  <a:pt x="971" y="645"/>
                  <a:pt x="973" y="638"/>
                  <a:pt x="973" y="632"/>
                </a:cubicBezTo>
                <a:cubicBezTo>
                  <a:pt x="973" y="622"/>
                  <a:pt x="969" y="613"/>
                  <a:pt x="961" y="608"/>
                </a:cubicBezTo>
                <a:cubicBezTo>
                  <a:pt x="976" y="619"/>
                  <a:pt x="970" y="638"/>
                  <a:pt x="966" y="654"/>
                </a:cubicBezTo>
                <a:cubicBezTo>
                  <a:pt x="948" y="639"/>
                  <a:pt x="946" y="610"/>
                  <a:pt x="944" y="589"/>
                </a:cubicBezTo>
                <a:cubicBezTo>
                  <a:pt x="945" y="611"/>
                  <a:pt x="945" y="636"/>
                  <a:pt x="960" y="654"/>
                </a:cubicBezTo>
                <a:cubicBezTo>
                  <a:pt x="954" y="656"/>
                  <a:pt x="947" y="659"/>
                  <a:pt x="942" y="652"/>
                </a:cubicBezTo>
                <a:cubicBezTo>
                  <a:pt x="936" y="645"/>
                  <a:pt x="933" y="636"/>
                  <a:pt x="927" y="629"/>
                </a:cubicBezTo>
                <a:cubicBezTo>
                  <a:pt x="915" y="616"/>
                  <a:pt x="899" y="611"/>
                  <a:pt x="883" y="608"/>
                </a:cubicBezTo>
                <a:cubicBezTo>
                  <a:pt x="902" y="612"/>
                  <a:pt x="918" y="621"/>
                  <a:pt x="929" y="638"/>
                </a:cubicBezTo>
                <a:cubicBezTo>
                  <a:pt x="934" y="646"/>
                  <a:pt x="936" y="660"/>
                  <a:pt x="947" y="662"/>
                </a:cubicBezTo>
                <a:cubicBezTo>
                  <a:pt x="954" y="663"/>
                  <a:pt x="959" y="658"/>
                  <a:pt x="965" y="659"/>
                </a:cubicBezTo>
                <a:cubicBezTo>
                  <a:pt x="974" y="666"/>
                  <a:pt x="986" y="670"/>
                  <a:pt x="997" y="671"/>
                </a:cubicBezTo>
                <a:cubicBezTo>
                  <a:pt x="1006" y="672"/>
                  <a:pt x="1019" y="670"/>
                  <a:pt x="1027" y="676"/>
                </a:cubicBezTo>
                <a:cubicBezTo>
                  <a:pt x="1035" y="682"/>
                  <a:pt x="1035" y="693"/>
                  <a:pt x="1043" y="699"/>
                </a:cubicBezTo>
                <a:cubicBezTo>
                  <a:pt x="1049" y="705"/>
                  <a:pt x="1040" y="719"/>
                  <a:pt x="1037" y="726"/>
                </a:cubicBezTo>
                <a:cubicBezTo>
                  <a:pt x="1016" y="766"/>
                  <a:pt x="969" y="785"/>
                  <a:pt x="966" y="835"/>
                </a:cubicBezTo>
                <a:cubicBezTo>
                  <a:pt x="962" y="882"/>
                  <a:pt x="988" y="926"/>
                  <a:pt x="994" y="972"/>
                </a:cubicBezTo>
                <a:cubicBezTo>
                  <a:pt x="981" y="937"/>
                  <a:pt x="970" y="901"/>
                  <a:pt x="956" y="867"/>
                </a:cubicBezTo>
                <a:cubicBezTo>
                  <a:pt x="943" y="832"/>
                  <a:pt x="926" y="797"/>
                  <a:pt x="896" y="773"/>
                </a:cubicBezTo>
                <a:cubicBezTo>
                  <a:pt x="883" y="763"/>
                  <a:pt x="866" y="758"/>
                  <a:pt x="850" y="755"/>
                </a:cubicBezTo>
                <a:cubicBezTo>
                  <a:pt x="841" y="754"/>
                  <a:pt x="817" y="755"/>
                  <a:pt x="812" y="745"/>
                </a:cubicBezTo>
                <a:cubicBezTo>
                  <a:pt x="806" y="734"/>
                  <a:pt x="814" y="713"/>
                  <a:pt x="818" y="702"/>
                </a:cubicBezTo>
                <a:cubicBezTo>
                  <a:pt x="821" y="689"/>
                  <a:pt x="824" y="675"/>
                  <a:pt x="826" y="662"/>
                </a:cubicBezTo>
                <a:cubicBezTo>
                  <a:pt x="827" y="644"/>
                  <a:pt x="828" y="627"/>
                  <a:pt x="823" y="610"/>
                </a:cubicBezTo>
                <a:cubicBezTo>
                  <a:pt x="821" y="602"/>
                  <a:pt x="818" y="594"/>
                  <a:pt x="814" y="587"/>
                </a:cubicBezTo>
                <a:cubicBezTo>
                  <a:pt x="812" y="583"/>
                  <a:pt x="810" y="580"/>
                  <a:pt x="807" y="577"/>
                </a:cubicBezTo>
                <a:cubicBezTo>
                  <a:pt x="807" y="572"/>
                  <a:pt x="808" y="568"/>
                  <a:pt x="809" y="563"/>
                </a:cubicBezTo>
                <a:cubicBezTo>
                  <a:pt x="825" y="532"/>
                  <a:pt x="866" y="526"/>
                  <a:pt x="897" y="519"/>
                </a:cubicBezTo>
                <a:cubicBezTo>
                  <a:pt x="908" y="517"/>
                  <a:pt x="917" y="509"/>
                  <a:pt x="929" y="506"/>
                </a:cubicBezTo>
                <a:cubicBezTo>
                  <a:pt x="943" y="503"/>
                  <a:pt x="959" y="503"/>
                  <a:pt x="973" y="496"/>
                </a:cubicBezTo>
                <a:cubicBezTo>
                  <a:pt x="995" y="484"/>
                  <a:pt x="1004" y="459"/>
                  <a:pt x="1019" y="441"/>
                </a:cubicBezTo>
                <a:cubicBezTo>
                  <a:pt x="1021" y="439"/>
                  <a:pt x="1023" y="438"/>
                  <a:pt x="1024" y="436"/>
                </a:cubicBezTo>
                <a:cubicBezTo>
                  <a:pt x="1028" y="431"/>
                  <a:pt x="1034" y="427"/>
                  <a:pt x="1041" y="424"/>
                </a:cubicBezTo>
                <a:cubicBezTo>
                  <a:pt x="1035" y="426"/>
                  <a:pt x="1029" y="429"/>
                  <a:pt x="1025" y="433"/>
                </a:cubicBezTo>
                <a:cubicBezTo>
                  <a:pt x="1023" y="432"/>
                  <a:pt x="1017" y="430"/>
                  <a:pt x="1011" y="432"/>
                </a:cubicBezTo>
                <a:cubicBezTo>
                  <a:pt x="1004" y="435"/>
                  <a:pt x="1001" y="442"/>
                  <a:pt x="1001" y="442"/>
                </a:cubicBezTo>
                <a:cubicBezTo>
                  <a:pt x="1001" y="442"/>
                  <a:pt x="1007" y="445"/>
                  <a:pt x="1013" y="444"/>
                </a:cubicBezTo>
                <a:cubicBezTo>
                  <a:pt x="1008" y="450"/>
                  <a:pt x="1003" y="457"/>
                  <a:pt x="998" y="464"/>
                </a:cubicBezTo>
                <a:cubicBezTo>
                  <a:pt x="991" y="473"/>
                  <a:pt x="984" y="482"/>
                  <a:pt x="974" y="488"/>
                </a:cubicBezTo>
                <a:cubicBezTo>
                  <a:pt x="963" y="495"/>
                  <a:pt x="949" y="494"/>
                  <a:pt x="937" y="496"/>
                </a:cubicBezTo>
                <a:cubicBezTo>
                  <a:pt x="955" y="478"/>
                  <a:pt x="969" y="457"/>
                  <a:pt x="992" y="444"/>
                </a:cubicBezTo>
                <a:cubicBezTo>
                  <a:pt x="972" y="454"/>
                  <a:pt x="957" y="470"/>
                  <a:pt x="941" y="485"/>
                </a:cubicBezTo>
                <a:cubicBezTo>
                  <a:pt x="924" y="501"/>
                  <a:pt x="907" y="510"/>
                  <a:pt x="882" y="513"/>
                </a:cubicBezTo>
                <a:cubicBezTo>
                  <a:pt x="892" y="483"/>
                  <a:pt x="902" y="453"/>
                  <a:pt x="931" y="438"/>
                </a:cubicBezTo>
                <a:cubicBezTo>
                  <a:pt x="900" y="451"/>
                  <a:pt x="889" y="481"/>
                  <a:pt x="877" y="511"/>
                </a:cubicBezTo>
                <a:cubicBezTo>
                  <a:pt x="874" y="516"/>
                  <a:pt x="860" y="516"/>
                  <a:pt x="855" y="517"/>
                </a:cubicBezTo>
                <a:cubicBezTo>
                  <a:pt x="846" y="520"/>
                  <a:pt x="838" y="523"/>
                  <a:pt x="831" y="527"/>
                </a:cubicBezTo>
                <a:cubicBezTo>
                  <a:pt x="816" y="534"/>
                  <a:pt x="798" y="545"/>
                  <a:pt x="793" y="562"/>
                </a:cubicBezTo>
                <a:cubicBezTo>
                  <a:pt x="775" y="546"/>
                  <a:pt x="744" y="527"/>
                  <a:pt x="751" y="499"/>
                </a:cubicBezTo>
                <a:cubicBezTo>
                  <a:pt x="757" y="476"/>
                  <a:pt x="784" y="469"/>
                  <a:pt x="803" y="462"/>
                </a:cubicBezTo>
                <a:cubicBezTo>
                  <a:pt x="780" y="469"/>
                  <a:pt x="756" y="474"/>
                  <a:pt x="747" y="498"/>
                </a:cubicBezTo>
                <a:cubicBezTo>
                  <a:pt x="742" y="475"/>
                  <a:pt x="761" y="458"/>
                  <a:pt x="777" y="445"/>
                </a:cubicBezTo>
                <a:cubicBezTo>
                  <a:pt x="786" y="438"/>
                  <a:pt x="795" y="432"/>
                  <a:pt x="803" y="426"/>
                </a:cubicBezTo>
                <a:cubicBezTo>
                  <a:pt x="809" y="422"/>
                  <a:pt x="819" y="411"/>
                  <a:pt x="825" y="410"/>
                </a:cubicBezTo>
                <a:cubicBezTo>
                  <a:pt x="864" y="409"/>
                  <a:pt x="904" y="402"/>
                  <a:pt x="934" y="377"/>
                </a:cubicBezTo>
                <a:cubicBezTo>
                  <a:pt x="951" y="364"/>
                  <a:pt x="964" y="347"/>
                  <a:pt x="971" y="327"/>
                </a:cubicBezTo>
                <a:cubicBezTo>
                  <a:pt x="972" y="323"/>
                  <a:pt x="973" y="318"/>
                  <a:pt x="974" y="314"/>
                </a:cubicBezTo>
                <a:cubicBezTo>
                  <a:pt x="976" y="314"/>
                  <a:pt x="978" y="313"/>
                  <a:pt x="979" y="313"/>
                </a:cubicBezTo>
                <a:cubicBezTo>
                  <a:pt x="991" y="311"/>
                  <a:pt x="1004" y="305"/>
                  <a:pt x="1018" y="295"/>
                </a:cubicBezTo>
                <a:cubicBezTo>
                  <a:pt x="1021" y="292"/>
                  <a:pt x="1024" y="289"/>
                  <a:pt x="1028" y="286"/>
                </a:cubicBezTo>
                <a:cubicBezTo>
                  <a:pt x="1031" y="282"/>
                  <a:pt x="1034" y="278"/>
                  <a:pt x="1037" y="274"/>
                </a:cubicBezTo>
                <a:cubicBezTo>
                  <a:pt x="1042" y="266"/>
                  <a:pt x="1047" y="257"/>
                  <a:pt x="1050" y="247"/>
                </a:cubicBezTo>
                <a:cubicBezTo>
                  <a:pt x="1057" y="228"/>
                  <a:pt x="1061" y="208"/>
                  <a:pt x="1064" y="187"/>
                </a:cubicBezTo>
                <a:cubicBezTo>
                  <a:pt x="1065" y="182"/>
                  <a:pt x="1066" y="177"/>
                  <a:pt x="1066" y="172"/>
                </a:cubicBezTo>
                <a:cubicBezTo>
                  <a:pt x="1067" y="166"/>
                  <a:pt x="1067" y="161"/>
                  <a:pt x="1068" y="156"/>
                </a:cubicBezTo>
                <a:cubicBezTo>
                  <a:pt x="1068" y="155"/>
                  <a:pt x="1068" y="154"/>
                  <a:pt x="1068" y="153"/>
                </a:cubicBezTo>
                <a:cubicBezTo>
                  <a:pt x="1072" y="150"/>
                  <a:pt x="1077" y="146"/>
                  <a:pt x="1083" y="141"/>
                </a:cubicBezTo>
                <a:cubicBezTo>
                  <a:pt x="1089" y="136"/>
                  <a:pt x="1097" y="131"/>
                  <a:pt x="1107" y="131"/>
                </a:cubicBezTo>
                <a:cubicBezTo>
                  <a:pt x="1111" y="130"/>
                  <a:pt x="1117" y="130"/>
                  <a:pt x="1122" y="131"/>
                </a:cubicBezTo>
                <a:cubicBezTo>
                  <a:pt x="1127" y="132"/>
                  <a:pt x="1133" y="133"/>
                  <a:pt x="1138" y="134"/>
                </a:cubicBezTo>
                <a:cubicBezTo>
                  <a:pt x="1150" y="137"/>
                  <a:pt x="1161" y="139"/>
                  <a:pt x="1172" y="140"/>
                </a:cubicBezTo>
                <a:cubicBezTo>
                  <a:pt x="1183" y="141"/>
                  <a:pt x="1193" y="140"/>
                  <a:pt x="1201" y="138"/>
                </a:cubicBezTo>
                <a:cubicBezTo>
                  <a:pt x="1210" y="135"/>
                  <a:pt x="1216" y="132"/>
                  <a:pt x="1220" y="129"/>
                </a:cubicBezTo>
                <a:cubicBezTo>
                  <a:pt x="1225" y="127"/>
                  <a:pt x="1227" y="125"/>
                  <a:pt x="1227" y="125"/>
                </a:cubicBezTo>
                <a:cubicBezTo>
                  <a:pt x="1227" y="125"/>
                  <a:pt x="1225" y="126"/>
                  <a:pt x="1220" y="129"/>
                </a:cubicBezTo>
                <a:cubicBezTo>
                  <a:pt x="1216" y="131"/>
                  <a:pt x="1209" y="134"/>
                  <a:pt x="1201" y="135"/>
                </a:cubicBezTo>
                <a:cubicBezTo>
                  <a:pt x="1193" y="137"/>
                  <a:pt x="1183" y="137"/>
                  <a:pt x="1172" y="136"/>
                </a:cubicBezTo>
                <a:cubicBezTo>
                  <a:pt x="1162" y="134"/>
                  <a:pt x="1151" y="131"/>
                  <a:pt x="1140" y="127"/>
                </a:cubicBezTo>
                <a:cubicBezTo>
                  <a:pt x="1135" y="126"/>
                  <a:pt x="1129" y="124"/>
                  <a:pt x="1123" y="123"/>
                </a:cubicBezTo>
                <a:cubicBezTo>
                  <a:pt x="1118" y="122"/>
                  <a:pt x="1112" y="121"/>
                  <a:pt x="1106" y="121"/>
                </a:cubicBezTo>
                <a:cubicBezTo>
                  <a:pt x="1100" y="121"/>
                  <a:pt x="1094" y="122"/>
                  <a:pt x="1089" y="125"/>
                </a:cubicBezTo>
                <a:cubicBezTo>
                  <a:pt x="1084" y="127"/>
                  <a:pt x="1080" y="129"/>
                  <a:pt x="1076" y="132"/>
                </a:cubicBezTo>
                <a:cubicBezTo>
                  <a:pt x="1074" y="133"/>
                  <a:pt x="1072" y="134"/>
                  <a:pt x="1071" y="135"/>
                </a:cubicBezTo>
                <a:cubicBezTo>
                  <a:pt x="1071" y="133"/>
                  <a:pt x="1072" y="130"/>
                  <a:pt x="1072" y="127"/>
                </a:cubicBezTo>
                <a:cubicBezTo>
                  <a:pt x="1075" y="108"/>
                  <a:pt x="1080" y="91"/>
                  <a:pt x="1087" y="78"/>
                </a:cubicBezTo>
                <a:cubicBezTo>
                  <a:pt x="1094" y="64"/>
                  <a:pt x="1103" y="54"/>
                  <a:pt x="1110" y="50"/>
                </a:cubicBezTo>
                <a:cubicBezTo>
                  <a:pt x="1114" y="47"/>
                  <a:pt x="1117" y="46"/>
                  <a:pt x="1120" y="45"/>
                </a:cubicBezTo>
                <a:cubicBezTo>
                  <a:pt x="1122" y="45"/>
                  <a:pt x="1123" y="44"/>
                  <a:pt x="1123" y="44"/>
                </a:cubicBezTo>
                <a:cubicBezTo>
                  <a:pt x="1123" y="44"/>
                  <a:pt x="1122" y="45"/>
                  <a:pt x="1120" y="45"/>
                </a:cubicBezTo>
                <a:cubicBezTo>
                  <a:pt x="1117" y="46"/>
                  <a:pt x="1114" y="47"/>
                  <a:pt x="1110" y="49"/>
                </a:cubicBezTo>
                <a:cubicBezTo>
                  <a:pt x="1102" y="53"/>
                  <a:pt x="1092" y="62"/>
                  <a:pt x="1084" y="76"/>
                </a:cubicBezTo>
                <a:cubicBezTo>
                  <a:pt x="1076" y="89"/>
                  <a:pt x="1069" y="107"/>
                  <a:pt x="1064" y="125"/>
                </a:cubicBezTo>
                <a:cubicBezTo>
                  <a:pt x="1064" y="128"/>
                  <a:pt x="1063" y="131"/>
                  <a:pt x="1062" y="134"/>
                </a:cubicBezTo>
                <a:cubicBezTo>
                  <a:pt x="1060" y="133"/>
                  <a:pt x="1058" y="133"/>
                  <a:pt x="1055" y="131"/>
                </a:cubicBezTo>
                <a:cubicBezTo>
                  <a:pt x="1051" y="129"/>
                  <a:pt x="1048" y="126"/>
                  <a:pt x="1044" y="123"/>
                </a:cubicBezTo>
                <a:cubicBezTo>
                  <a:pt x="1038" y="117"/>
                  <a:pt x="1032" y="110"/>
                  <a:pt x="1027" y="102"/>
                </a:cubicBezTo>
                <a:cubicBezTo>
                  <a:pt x="1024" y="98"/>
                  <a:pt x="1022" y="94"/>
                  <a:pt x="1021" y="90"/>
                </a:cubicBezTo>
                <a:cubicBezTo>
                  <a:pt x="1020" y="85"/>
                  <a:pt x="1019" y="80"/>
                  <a:pt x="1018" y="75"/>
                </a:cubicBezTo>
                <a:cubicBezTo>
                  <a:pt x="1017" y="71"/>
                  <a:pt x="1016" y="65"/>
                  <a:pt x="1014" y="61"/>
                </a:cubicBezTo>
                <a:cubicBezTo>
                  <a:pt x="1013" y="58"/>
                  <a:pt x="1011" y="56"/>
                  <a:pt x="1010" y="53"/>
                </a:cubicBezTo>
                <a:cubicBezTo>
                  <a:pt x="1009" y="51"/>
                  <a:pt x="1007" y="49"/>
                  <a:pt x="1005" y="47"/>
                </a:cubicBezTo>
                <a:cubicBezTo>
                  <a:pt x="1005" y="47"/>
                  <a:pt x="1005" y="47"/>
                  <a:pt x="1005" y="48"/>
                </a:cubicBezTo>
                <a:cubicBezTo>
                  <a:pt x="997" y="35"/>
                  <a:pt x="986" y="25"/>
                  <a:pt x="974" y="17"/>
                </a:cubicBezTo>
                <a:cubicBezTo>
                  <a:pt x="961" y="9"/>
                  <a:pt x="948" y="3"/>
                  <a:pt x="934" y="0"/>
                </a:cubicBezTo>
                <a:cubicBezTo>
                  <a:pt x="948" y="4"/>
                  <a:pt x="960" y="11"/>
                  <a:pt x="971" y="20"/>
                </a:cubicBezTo>
                <a:cubicBezTo>
                  <a:pt x="983" y="29"/>
                  <a:pt x="992" y="39"/>
                  <a:pt x="1000" y="51"/>
                </a:cubicBezTo>
                <a:cubicBezTo>
                  <a:pt x="1000" y="51"/>
                  <a:pt x="1000" y="51"/>
                  <a:pt x="1000" y="51"/>
                </a:cubicBezTo>
                <a:cubicBezTo>
                  <a:pt x="1006" y="58"/>
                  <a:pt x="1008" y="67"/>
                  <a:pt x="1009" y="77"/>
                </a:cubicBezTo>
                <a:cubicBezTo>
                  <a:pt x="1010" y="82"/>
                  <a:pt x="1010" y="87"/>
                  <a:pt x="1011" y="92"/>
                </a:cubicBezTo>
                <a:cubicBezTo>
                  <a:pt x="1012" y="94"/>
                  <a:pt x="1013" y="97"/>
                  <a:pt x="1014" y="100"/>
                </a:cubicBezTo>
                <a:cubicBezTo>
                  <a:pt x="1015" y="102"/>
                  <a:pt x="1016" y="105"/>
                  <a:pt x="1017" y="107"/>
                </a:cubicBezTo>
                <a:cubicBezTo>
                  <a:pt x="1022" y="116"/>
                  <a:pt x="1028" y="125"/>
                  <a:pt x="1035" y="133"/>
                </a:cubicBezTo>
                <a:cubicBezTo>
                  <a:pt x="1039" y="137"/>
                  <a:pt x="1042" y="141"/>
                  <a:pt x="1048" y="144"/>
                </a:cubicBezTo>
                <a:cubicBezTo>
                  <a:pt x="1059" y="149"/>
                  <a:pt x="1058" y="155"/>
                  <a:pt x="1058" y="155"/>
                </a:cubicBezTo>
                <a:cubicBezTo>
                  <a:pt x="1057" y="160"/>
                  <a:pt x="1056" y="165"/>
                  <a:pt x="1055" y="170"/>
                </a:cubicBezTo>
                <a:cubicBezTo>
                  <a:pt x="1054" y="175"/>
                  <a:pt x="1053" y="180"/>
                  <a:pt x="1052" y="185"/>
                </a:cubicBezTo>
                <a:cubicBezTo>
                  <a:pt x="1047" y="205"/>
                  <a:pt x="1042" y="224"/>
                  <a:pt x="1034" y="241"/>
                </a:cubicBezTo>
                <a:cubicBezTo>
                  <a:pt x="1030" y="249"/>
                  <a:pt x="1026" y="256"/>
                  <a:pt x="1021" y="263"/>
                </a:cubicBezTo>
                <a:cubicBezTo>
                  <a:pt x="1018" y="266"/>
                  <a:pt x="1016" y="269"/>
                  <a:pt x="1013" y="271"/>
                </a:cubicBezTo>
                <a:cubicBezTo>
                  <a:pt x="1011" y="273"/>
                  <a:pt x="1008" y="276"/>
                  <a:pt x="1005" y="278"/>
                </a:cubicBezTo>
                <a:cubicBezTo>
                  <a:pt x="994" y="285"/>
                  <a:pt x="983" y="289"/>
                  <a:pt x="976" y="289"/>
                </a:cubicBezTo>
                <a:cubicBezTo>
                  <a:pt x="976" y="289"/>
                  <a:pt x="976" y="289"/>
                  <a:pt x="975" y="289"/>
                </a:cubicBezTo>
                <a:cubicBezTo>
                  <a:pt x="975" y="283"/>
                  <a:pt x="974" y="277"/>
                  <a:pt x="977" y="272"/>
                </a:cubicBezTo>
                <a:cubicBezTo>
                  <a:pt x="987" y="258"/>
                  <a:pt x="997" y="240"/>
                  <a:pt x="995" y="222"/>
                </a:cubicBezTo>
                <a:cubicBezTo>
                  <a:pt x="992" y="205"/>
                  <a:pt x="984" y="189"/>
                  <a:pt x="980" y="172"/>
                </a:cubicBezTo>
                <a:cubicBezTo>
                  <a:pt x="983" y="188"/>
                  <a:pt x="990" y="204"/>
                  <a:pt x="991" y="220"/>
                </a:cubicBezTo>
                <a:cubicBezTo>
                  <a:pt x="993" y="237"/>
                  <a:pt x="983" y="254"/>
                  <a:pt x="972" y="267"/>
                </a:cubicBezTo>
                <a:cubicBezTo>
                  <a:pt x="966" y="239"/>
                  <a:pt x="960" y="210"/>
                  <a:pt x="945" y="185"/>
                </a:cubicBezTo>
                <a:cubicBezTo>
                  <a:pt x="934" y="165"/>
                  <a:pt x="919" y="149"/>
                  <a:pt x="903" y="133"/>
                </a:cubicBezTo>
                <a:cubicBezTo>
                  <a:pt x="918" y="151"/>
                  <a:pt x="934" y="169"/>
                  <a:pt x="943" y="191"/>
                </a:cubicBezTo>
                <a:cubicBezTo>
                  <a:pt x="949" y="204"/>
                  <a:pt x="954" y="218"/>
                  <a:pt x="956" y="233"/>
                </a:cubicBezTo>
                <a:cubicBezTo>
                  <a:pt x="958" y="250"/>
                  <a:pt x="963" y="268"/>
                  <a:pt x="964" y="285"/>
                </a:cubicBezTo>
                <a:cubicBezTo>
                  <a:pt x="964" y="292"/>
                  <a:pt x="964" y="298"/>
                  <a:pt x="963" y="304"/>
                </a:cubicBezTo>
                <a:cubicBezTo>
                  <a:pt x="961" y="313"/>
                  <a:pt x="961" y="313"/>
                  <a:pt x="961" y="313"/>
                </a:cubicBezTo>
                <a:cubicBezTo>
                  <a:pt x="961" y="313"/>
                  <a:pt x="961" y="313"/>
                  <a:pt x="961" y="313"/>
                </a:cubicBezTo>
                <a:cubicBezTo>
                  <a:pt x="948" y="357"/>
                  <a:pt x="900" y="382"/>
                  <a:pt x="854" y="384"/>
                </a:cubicBezTo>
                <a:cubicBezTo>
                  <a:pt x="872" y="366"/>
                  <a:pt x="887" y="345"/>
                  <a:pt x="891" y="319"/>
                </a:cubicBezTo>
                <a:cubicBezTo>
                  <a:pt x="895" y="292"/>
                  <a:pt x="887" y="264"/>
                  <a:pt x="873" y="240"/>
                </a:cubicBezTo>
                <a:cubicBezTo>
                  <a:pt x="843" y="189"/>
                  <a:pt x="794" y="168"/>
                  <a:pt x="736" y="163"/>
                </a:cubicBezTo>
                <a:cubicBezTo>
                  <a:pt x="797" y="173"/>
                  <a:pt x="848" y="201"/>
                  <a:pt x="869" y="262"/>
                </a:cubicBezTo>
                <a:cubicBezTo>
                  <a:pt x="861" y="262"/>
                  <a:pt x="855" y="268"/>
                  <a:pt x="847" y="270"/>
                </a:cubicBezTo>
                <a:cubicBezTo>
                  <a:pt x="838" y="273"/>
                  <a:pt x="829" y="275"/>
                  <a:pt x="820" y="277"/>
                </a:cubicBezTo>
                <a:cubicBezTo>
                  <a:pt x="811" y="280"/>
                  <a:pt x="801" y="280"/>
                  <a:pt x="791" y="281"/>
                </a:cubicBezTo>
                <a:cubicBezTo>
                  <a:pt x="787" y="281"/>
                  <a:pt x="784" y="281"/>
                  <a:pt x="780" y="281"/>
                </a:cubicBezTo>
                <a:cubicBezTo>
                  <a:pt x="774" y="280"/>
                  <a:pt x="776" y="278"/>
                  <a:pt x="774" y="273"/>
                </a:cubicBezTo>
                <a:cubicBezTo>
                  <a:pt x="758" y="239"/>
                  <a:pt x="722" y="215"/>
                  <a:pt x="688" y="203"/>
                </a:cubicBezTo>
                <a:cubicBezTo>
                  <a:pt x="705" y="210"/>
                  <a:pt x="720" y="220"/>
                  <a:pt x="734" y="232"/>
                </a:cubicBezTo>
                <a:cubicBezTo>
                  <a:pt x="747" y="244"/>
                  <a:pt x="764" y="260"/>
                  <a:pt x="768" y="278"/>
                </a:cubicBezTo>
                <a:cubicBezTo>
                  <a:pt x="745" y="271"/>
                  <a:pt x="725" y="257"/>
                  <a:pt x="702" y="251"/>
                </a:cubicBezTo>
                <a:cubicBezTo>
                  <a:pt x="683" y="246"/>
                  <a:pt x="664" y="246"/>
                  <a:pt x="644" y="250"/>
                </a:cubicBezTo>
                <a:cubicBezTo>
                  <a:pt x="663" y="248"/>
                  <a:pt x="682" y="249"/>
                  <a:pt x="701" y="255"/>
                </a:cubicBezTo>
                <a:cubicBezTo>
                  <a:pt x="725" y="263"/>
                  <a:pt x="744" y="278"/>
                  <a:pt x="767" y="287"/>
                </a:cubicBezTo>
                <a:cubicBezTo>
                  <a:pt x="787" y="292"/>
                  <a:pt x="807" y="292"/>
                  <a:pt x="827" y="289"/>
                </a:cubicBezTo>
                <a:cubicBezTo>
                  <a:pt x="831" y="288"/>
                  <a:pt x="871" y="278"/>
                  <a:pt x="871" y="279"/>
                </a:cubicBezTo>
                <a:cubicBezTo>
                  <a:pt x="874" y="295"/>
                  <a:pt x="877" y="313"/>
                  <a:pt x="870" y="329"/>
                </a:cubicBezTo>
                <a:cubicBezTo>
                  <a:pt x="860" y="352"/>
                  <a:pt x="838" y="370"/>
                  <a:pt x="818" y="384"/>
                </a:cubicBezTo>
                <a:cubicBezTo>
                  <a:pt x="782" y="409"/>
                  <a:pt x="726" y="430"/>
                  <a:pt x="714" y="477"/>
                </a:cubicBezTo>
                <a:cubicBezTo>
                  <a:pt x="708" y="470"/>
                  <a:pt x="700" y="463"/>
                  <a:pt x="699" y="454"/>
                </a:cubicBezTo>
                <a:cubicBezTo>
                  <a:pt x="698" y="445"/>
                  <a:pt x="703" y="435"/>
                  <a:pt x="706" y="427"/>
                </a:cubicBezTo>
                <a:cubicBezTo>
                  <a:pt x="712" y="406"/>
                  <a:pt x="705" y="389"/>
                  <a:pt x="695" y="371"/>
                </a:cubicBezTo>
                <a:cubicBezTo>
                  <a:pt x="697" y="362"/>
                  <a:pt x="700" y="344"/>
                  <a:pt x="699" y="334"/>
                </a:cubicBezTo>
                <a:cubicBezTo>
                  <a:pt x="698" y="317"/>
                  <a:pt x="682" y="305"/>
                  <a:pt x="676" y="290"/>
                </a:cubicBezTo>
                <a:cubicBezTo>
                  <a:pt x="680" y="304"/>
                  <a:pt x="692" y="315"/>
                  <a:pt x="696" y="330"/>
                </a:cubicBezTo>
                <a:cubicBezTo>
                  <a:pt x="697" y="339"/>
                  <a:pt x="692" y="355"/>
                  <a:pt x="690" y="364"/>
                </a:cubicBezTo>
                <a:cubicBezTo>
                  <a:pt x="677" y="342"/>
                  <a:pt x="657" y="314"/>
                  <a:pt x="631" y="307"/>
                </a:cubicBezTo>
                <a:cubicBezTo>
                  <a:pt x="664" y="319"/>
                  <a:pt x="689" y="364"/>
                  <a:pt x="698" y="396"/>
                </a:cubicBezTo>
                <a:cubicBezTo>
                  <a:pt x="704" y="419"/>
                  <a:pt x="685" y="436"/>
                  <a:pt x="688" y="458"/>
                </a:cubicBezTo>
                <a:cubicBezTo>
                  <a:pt x="689" y="469"/>
                  <a:pt x="697" y="477"/>
                  <a:pt x="703" y="486"/>
                </a:cubicBezTo>
                <a:cubicBezTo>
                  <a:pt x="706" y="489"/>
                  <a:pt x="711" y="494"/>
                  <a:pt x="711" y="498"/>
                </a:cubicBezTo>
                <a:cubicBezTo>
                  <a:pt x="683" y="482"/>
                  <a:pt x="646" y="469"/>
                  <a:pt x="636" y="433"/>
                </a:cubicBezTo>
                <a:cubicBezTo>
                  <a:pt x="641" y="458"/>
                  <a:pt x="661" y="475"/>
                  <a:pt x="681" y="488"/>
                </a:cubicBezTo>
                <a:cubicBezTo>
                  <a:pt x="692" y="495"/>
                  <a:pt x="706" y="499"/>
                  <a:pt x="713" y="511"/>
                </a:cubicBezTo>
                <a:cubicBezTo>
                  <a:pt x="720" y="523"/>
                  <a:pt x="723" y="537"/>
                  <a:pt x="731" y="549"/>
                </a:cubicBezTo>
                <a:cubicBezTo>
                  <a:pt x="746" y="569"/>
                  <a:pt x="771" y="585"/>
                  <a:pt x="781" y="608"/>
                </a:cubicBezTo>
                <a:cubicBezTo>
                  <a:pt x="789" y="629"/>
                  <a:pt x="785" y="655"/>
                  <a:pt x="778" y="675"/>
                </a:cubicBezTo>
                <a:cubicBezTo>
                  <a:pt x="770" y="701"/>
                  <a:pt x="757" y="727"/>
                  <a:pt x="761" y="754"/>
                </a:cubicBezTo>
                <a:cubicBezTo>
                  <a:pt x="765" y="780"/>
                  <a:pt x="786" y="795"/>
                  <a:pt x="809" y="802"/>
                </a:cubicBezTo>
                <a:cubicBezTo>
                  <a:pt x="827" y="808"/>
                  <a:pt x="850" y="807"/>
                  <a:pt x="864" y="822"/>
                </a:cubicBezTo>
                <a:cubicBezTo>
                  <a:pt x="880" y="840"/>
                  <a:pt x="889" y="865"/>
                  <a:pt x="896" y="888"/>
                </a:cubicBezTo>
                <a:cubicBezTo>
                  <a:pt x="842" y="855"/>
                  <a:pt x="774" y="850"/>
                  <a:pt x="728" y="806"/>
                </a:cubicBezTo>
                <a:cubicBezTo>
                  <a:pt x="708" y="787"/>
                  <a:pt x="690" y="766"/>
                  <a:pt x="668" y="749"/>
                </a:cubicBezTo>
                <a:cubicBezTo>
                  <a:pt x="668" y="749"/>
                  <a:pt x="667" y="749"/>
                  <a:pt x="667" y="748"/>
                </a:cubicBezTo>
                <a:cubicBezTo>
                  <a:pt x="666" y="747"/>
                  <a:pt x="665" y="746"/>
                  <a:pt x="664" y="745"/>
                </a:cubicBezTo>
                <a:cubicBezTo>
                  <a:pt x="661" y="742"/>
                  <a:pt x="659" y="739"/>
                  <a:pt x="656" y="735"/>
                </a:cubicBezTo>
                <a:cubicBezTo>
                  <a:pt x="656" y="735"/>
                  <a:pt x="656" y="735"/>
                  <a:pt x="655" y="735"/>
                </a:cubicBezTo>
                <a:cubicBezTo>
                  <a:pt x="653" y="731"/>
                  <a:pt x="650" y="727"/>
                  <a:pt x="646" y="723"/>
                </a:cubicBezTo>
                <a:cubicBezTo>
                  <a:pt x="645" y="720"/>
                  <a:pt x="644" y="718"/>
                  <a:pt x="642" y="716"/>
                </a:cubicBezTo>
                <a:cubicBezTo>
                  <a:pt x="642" y="715"/>
                  <a:pt x="642" y="715"/>
                  <a:pt x="642" y="714"/>
                </a:cubicBezTo>
                <a:cubicBezTo>
                  <a:pt x="641" y="707"/>
                  <a:pt x="640" y="699"/>
                  <a:pt x="643" y="691"/>
                </a:cubicBezTo>
                <a:cubicBezTo>
                  <a:pt x="643" y="689"/>
                  <a:pt x="644" y="687"/>
                  <a:pt x="645" y="685"/>
                </a:cubicBezTo>
                <a:cubicBezTo>
                  <a:pt x="646" y="683"/>
                  <a:pt x="647" y="681"/>
                  <a:pt x="648" y="679"/>
                </a:cubicBezTo>
                <a:cubicBezTo>
                  <a:pt x="651" y="675"/>
                  <a:pt x="653" y="672"/>
                  <a:pt x="657" y="668"/>
                </a:cubicBezTo>
                <a:cubicBezTo>
                  <a:pt x="663" y="661"/>
                  <a:pt x="670" y="653"/>
                  <a:pt x="675" y="645"/>
                </a:cubicBezTo>
                <a:cubicBezTo>
                  <a:pt x="677" y="641"/>
                  <a:pt x="679" y="637"/>
                  <a:pt x="681" y="633"/>
                </a:cubicBezTo>
                <a:cubicBezTo>
                  <a:pt x="682" y="629"/>
                  <a:pt x="684" y="625"/>
                  <a:pt x="685" y="622"/>
                </a:cubicBezTo>
                <a:cubicBezTo>
                  <a:pt x="686" y="618"/>
                  <a:pt x="687" y="615"/>
                  <a:pt x="688" y="612"/>
                </a:cubicBezTo>
                <a:cubicBezTo>
                  <a:pt x="688" y="609"/>
                  <a:pt x="688" y="607"/>
                  <a:pt x="689" y="604"/>
                </a:cubicBezTo>
                <a:cubicBezTo>
                  <a:pt x="689" y="600"/>
                  <a:pt x="690" y="598"/>
                  <a:pt x="690" y="598"/>
                </a:cubicBezTo>
                <a:cubicBezTo>
                  <a:pt x="690" y="598"/>
                  <a:pt x="689" y="600"/>
                  <a:pt x="688" y="604"/>
                </a:cubicBezTo>
                <a:cubicBezTo>
                  <a:pt x="688" y="606"/>
                  <a:pt x="687" y="609"/>
                  <a:pt x="686" y="612"/>
                </a:cubicBezTo>
                <a:cubicBezTo>
                  <a:pt x="685" y="615"/>
                  <a:pt x="684" y="618"/>
                  <a:pt x="683" y="621"/>
                </a:cubicBezTo>
                <a:cubicBezTo>
                  <a:pt x="682" y="625"/>
                  <a:pt x="680" y="628"/>
                  <a:pt x="678" y="632"/>
                </a:cubicBezTo>
                <a:cubicBezTo>
                  <a:pt x="676" y="636"/>
                  <a:pt x="674" y="639"/>
                  <a:pt x="672" y="643"/>
                </a:cubicBezTo>
                <a:cubicBezTo>
                  <a:pt x="666" y="650"/>
                  <a:pt x="659" y="657"/>
                  <a:pt x="652" y="664"/>
                </a:cubicBezTo>
                <a:cubicBezTo>
                  <a:pt x="649" y="667"/>
                  <a:pt x="645" y="671"/>
                  <a:pt x="642" y="675"/>
                </a:cubicBezTo>
                <a:cubicBezTo>
                  <a:pt x="641" y="677"/>
                  <a:pt x="639" y="679"/>
                  <a:pt x="638" y="681"/>
                </a:cubicBezTo>
                <a:cubicBezTo>
                  <a:pt x="637" y="684"/>
                  <a:pt x="636" y="686"/>
                  <a:pt x="635" y="688"/>
                </a:cubicBezTo>
                <a:cubicBezTo>
                  <a:pt x="634" y="690"/>
                  <a:pt x="634" y="692"/>
                  <a:pt x="633" y="694"/>
                </a:cubicBezTo>
                <a:cubicBezTo>
                  <a:pt x="631" y="686"/>
                  <a:pt x="629" y="678"/>
                  <a:pt x="628" y="670"/>
                </a:cubicBezTo>
                <a:cubicBezTo>
                  <a:pt x="625" y="654"/>
                  <a:pt x="624" y="638"/>
                  <a:pt x="626" y="623"/>
                </a:cubicBezTo>
                <a:cubicBezTo>
                  <a:pt x="627" y="609"/>
                  <a:pt x="633" y="595"/>
                  <a:pt x="638" y="585"/>
                </a:cubicBezTo>
                <a:cubicBezTo>
                  <a:pt x="644" y="574"/>
                  <a:pt x="650" y="566"/>
                  <a:pt x="654" y="560"/>
                </a:cubicBezTo>
                <a:cubicBezTo>
                  <a:pt x="659" y="555"/>
                  <a:pt x="661" y="552"/>
                  <a:pt x="661" y="552"/>
                </a:cubicBezTo>
                <a:cubicBezTo>
                  <a:pt x="661" y="552"/>
                  <a:pt x="658" y="555"/>
                  <a:pt x="654" y="560"/>
                </a:cubicBezTo>
                <a:cubicBezTo>
                  <a:pt x="649" y="565"/>
                  <a:pt x="642" y="573"/>
                  <a:pt x="636" y="583"/>
                </a:cubicBezTo>
                <a:cubicBezTo>
                  <a:pt x="629" y="594"/>
                  <a:pt x="623" y="607"/>
                  <a:pt x="620" y="622"/>
                </a:cubicBezTo>
                <a:cubicBezTo>
                  <a:pt x="619" y="624"/>
                  <a:pt x="619" y="626"/>
                  <a:pt x="618" y="628"/>
                </a:cubicBezTo>
                <a:cubicBezTo>
                  <a:pt x="618" y="630"/>
                  <a:pt x="618" y="632"/>
                  <a:pt x="618" y="634"/>
                </a:cubicBezTo>
                <a:cubicBezTo>
                  <a:pt x="617" y="638"/>
                  <a:pt x="617" y="642"/>
                  <a:pt x="617" y="646"/>
                </a:cubicBezTo>
                <a:cubicBezTo>
                  <a:pt x="617" y="654"/>
                  <a:pt x="617" y="663"/>
                  <a:pt x="618" y="671"/>
                </a:cubicBezTo>
                <a:cubicBezTo>
                  <a:pt x="619" y="680"/>
                  <a:pt x="620" y="690"/>
                  <a:pt x="622" y="699"/>
                </a:cubicBezTo>
                <a:cubicBezTo>
                  <a:pt x="619" y="697"/>
                  <a:pt x="617" y="694"/>
                  <a:pt x="613" y="692"/>
                </a:cubicBezTo>
                <a:cubicBezTo>
                  <a:pt x="609" y="688"/>
                  <a:pt x="604" y="684"/>
                  <a:pt x="599" y="680"/>
                </a:cubicBezTo>
                <a:cubicBezTo>
                  <a:pt x="596" y="678"/>
                  <a:pt x="594" y="676"/>
                  <a:pt x="592" y="673"/>
                </a:cubicBezTo>
                <a:cubicBezTo>
                  <a:pt x="589" y="671"/>
                  <a:pt x="587" y="669"/>
                  <a:pt x="585" y="666"/>
                </a:cubicBezTo>
                <a:cubicBezTo>
                  <a:pt x="577" y="657"/>
                  <a:pt x="571" y="645"/>
                  <a:pt x="569" y="633"/>
                </a:cubicBezTo>
                <a:cubicBezTo>
                  <a:pt x="567" y="622"/>
                  <a:pt x="569" y="610"/>
                  <a:pt x="574" y="602"/>
                </a:cubicBezTo>
                <a:cubicBezTo>
                  <a:pt x="579" y="593"/>
                  <a:pt x="586" y="588"/>
                  <a:pt x="591" y="585"/>
                </a:cubicBezTo>
                <a:cubicBezTo>
                  <a:pt x="596" y="582"/>
                  <a:pt x="599" y="580"/>
                  <a:pt x="599" y="580"/>
                </a:cubicBezTo>
                <a:cubicBezTo>
                  <a:pt x="599" y="580"/>
                  <a:pt x="596" y="582"/>
                  <a:pt x="590" y="584"/>
                </a:cubicBezTo>
                <a:cubicBezTo>
                  <a:pt x="585" y="587"/>
                  <a:pt x="578" y="592"/>
                  <a:pt x="572" y="600"/>
                </a:cubicBezTo>
                <a:cubicBezTo>
                  <a:pt x="566" y="609"/>
                  <a:pt x="562" y="621"/>
                  <a:pt x="564" y="634"/>
                </a:cubicBezTo>
                <a:cubicBezTo>
                  <a:pt x="565" y="647"/>
                  <a:pt x="571" y="660"/>
                  <a:pt x="579" y="671"/>
                </a:cubicBezTo>
                <a:cubicBezTo>
                  <a:pt x="581" y="674"/>
                  <a:pt x="583" y="677"/>
                  <a:pt x="585" y="680"/>
                </a:cubicBezTo>
                <a:cubicBezTo>
                  <a:pt x="587" y="682"/>
                  <a:pt x="590" y="685"/>
                  <a:pt x="592" y="687"/>
                </a:cubicBezTo>
                <a:cubicBezTo>
                  <a:pt x="597" y="692"/>
                  <a:pt x="602" y="696"/>
                  <a:pt x="606" y="700"/>
                </a:cubicBezTo>
                <a:cubicBezTo>
                  <a:pt x="615" y="709"/>
                  <a:pt x="623" y="717"/>
                  <a:pt x="629" y="724"/>
                </a:cubicBezTo>
                <a:cubicBezTo>
                  <a:pt x="631" y="726"/>
                  <a:pt x="633" y="728"/>
                  <a:pt x="634" y="730"/>
                </a:cubicBezTo>
                <a:cubicBezTo>
                  <a:pt x="635" y="732"/>
                  <a:pt x="636" y="733"/>
                  <a:pt x="636" y="734"/>
                </a:cubicBezTo>
                <a:cubicBezTo>
                  <a:pt x="637" y="735"/>
                  <a:pt x="637" y="735"/>
                  <a:pt x="637" y="735"/>
                </a:cubicBezTo>
                <a:cubicBezTo>
                  <a:pt x="610" y="728"/>
                  <a:pt x="581" y="730"/>
                  <a:pt x="555" y="733"/>
                </a:cubicBezTo>
                <a:cubicBezTo>
                  <a:pt x="542" y="734"/>
                  <a:pt x="522" y="740"/>
                  <a:pt x="510" y="732"/>
                </a:cubicBezTo>
                <a:cubicBezTo>
                  <a:pt x="501" y="726"/>
                  <a:pt x="498" y="712"/>
                  <a:pt x="495" y="703"/>
                </a:cubicBezTo>
                <a:cubicBezTo>
                  <a:pt x="487" y="670"/>
                  <a:pt x="485" y="637"/>
                  <a:pt x="492" y="604"/>
                </a:cubicBezTo>
                <a:cubicBezTo>
                  <a:pt x="496" y="587"/>
                  <a:pt x="499" y="571"/>
                  <a:pt x="510" y="558"/>
                </a:cubicBezTo>
                <a:cubicBezTo>
                  <a:pt x="523" y="543"/>
                  <a:pt x="540" y="533"/>
                  <a:pt x="553" y="519"/>
                </a:cubicBezTo>
                <a:cubicBezTo>
                  <a:pt x="559" y="512"/>
                  <a:pt x="564" y="505"/>
                  <a:pt x="567" y="497"/>
                </a:cubicBezTo>
                <a:cubicBezTo>
                  <a:pt x="570" y="489"/>
                  <a:pt x="571" y="480"/>
                  <a:pt x="571" y="471"/>
                </a:cubicBezTo>
                <a:cubicBezTo>
                  <a:pt x="570" y="466"/>
                  <a:pt x="568" y="464"/>
                  <a:pt x="573" y="460"/>
                </a:cubicBezTo>
                <a:cubicBezTo>
                  <a:pt x="577" y="457"/>
                  <a:pt x="581" y="453"/>
                  <a:pt x="584" y="449"/>
                </a:cubicBezTo>
                <a:cubicBezTo>
                  <a:pt x="609" y="419"/>
                  <a:pt x="610" y="377"/>
                  <a:pt x="628" y="344"/>
                </a:cubicBezTo>
                <a:cubicBezTo>
                  <a:pt x="607" y="377"/>
                  <a:pt x="603" y="431"/>
                  <a:pt x="568" y="453"/>
                </a:cubicBezTo>
                <a:cubicBezTo>
                  <a:pt x="562" y="427"/>
                  <a:pt x="550" y="402"/>
                  <a:pt x="547" y="376"/>
                </a:cubicBezTo>
                <a:cubicBezTo>
                  <a:pt x="544" y="351"/>
                  <a:pt x="557" y="336"/>
                  <a:pt x="580" y="327"/>
                </a:cubicBezTo>
                <a:cubicBezTo>
                  <a:pt x="556" y="335"/>
                  <a:pt x="541" y="350"/>
                  <a:pt x="543" y="376"/>
                </a:cubicBezTo>
                <a:cubicBezTo>
                  <a:pt x="544" y="405"/>
                  <a:pt x="556" y="432"/>
                  <a:pt x="559" y="461"/>
                </a:cubicBezTo>
                <a:cubicBezTo>
                  <a:pt x="560" y="466"/>
                  <a:pt x="562" y="492"/>
                  <a:pt x="553" y="488"/>
                </a:cubicBezTo>
                <a:cubicBezTo>
                  <a:pt x="540" y="483"/>
                  <a:pt x="532" y="472"/>
                  <a:pt x="523" y="462"/>
                </a:cubicBezTo>
                <a:cubicBezTo>
                  <a:pt x="505" y="442"/>
                  <a:pt x="493" y="419"/>
                  <a:pt x="501" y="392"/>
                </a:cubicBezTo>
                <a:cubicBezTo>
                  <a:pt x="493" y="412"/>
                  <a:pt x="497" y="432"/>
                  <a:pt x="508" y="451"/>
                </a:cubicBezTo>
                <a:cubicBezTo>
                  <a:pt x="517" y="466"/>
                  <a:pt x="534" y="492"/>
                  <a:pt x="553" y="497"/>
                </a:cubicBezTo>
                <a:cubicBezTo>
                  <a:pt x="544" y="512"/>
                  <a:pt x="526" y="522"/>
                  <a:pt x="512" y="532"/>
                </a:cubicBezTo>
                <a:cubicBezTo>
                  <a:pt x="504" y="538"/>
                  <a:pt x="498" y="545"/>
                  <a:pt x="492" y="552"/>
                </a:cubicBezTo>
                <a:cubicBezTo>
                  <a:pt x="492" y="551"/>
                  <a:pt x="492" y="549"/>
                  <a:pt x="491" y="547"/>
                </a:cubicBezTo>
                <a:cubicBezTo>
                  <a:pt x="491" y="544"/>
                  <a:pt x="491" y="542"/>
                  <a:pt x="490" y="539"/>
                </a:cubicBezTo>
                <a:cubicBezTo>
                  <a:pt x="490" y="537"/>
                  <a:pt x="489" y="534"/>
                  <a:pt x="488" y="531"/>
                </a:cubicBezTo>
                <a:cubicBezTo>
                  <a:pt x="487" y="526"/>
                  <a:pt x="485" y="521"/>
                  <a:pt x="484" y="515"/>
                </a:cubicBezTo>
                <a:cubicBezTo>
                  <a:pt x="482" y="510"/>
                  <a:pt x="480" y="505"/>
                  <a:pt x="479" y="499"/>
                </a:cubicBezTo>
                <a:cubicBezTo>
                  <a:pt x="477" y="494"/>
                  <a:pt x="476" y="488"/>
                  <a:pt x="474" y="483"/>
                </a:cubicBezTo>
                <a:cubicBezTo>
                  <a:pt x="472" y="477"/>
                  <a:pt x="471" y="471"/>
                  <a:pt x="470" y="465"/>
                </a:cubicBezTo>
                <a:cubicBezTo>
                  <a:pt x="464" y="441"/>
                  <a:pt x="459" y="414"/>
                  <a:pt x="456" y="388"/>
                </a:cubicBezTo>
                <a:cubicBezTo>
                  <a:pt x="455" y="379"/>
                  <a:pt x="456" y="360"/>
                  <a:pt x="458" y="353"/>
                </a:cubicBezTo>
                <a:cubicBezTo>
                  <a:pt x="461" y="347"/>
                  <a:pt x="464" y="338"/>
                  <a:pt x="469" y="327"/>
                </a:cubicBezTo>
                <a:cubicBezTo>
                  <a:pt x="474" y="317"/>
                  <a:pt x="480" y="304"/>
                  <a:pt x="487" y="292"/>
                </a:cubicBezTo>
                <a:cubicBezTo>
                  <a:pt x="491" y="286"/>
                  <a:pt x="495" y="280"/>
                  <a:pt x="500" y="274"/>
                </a:cubicBezTo>
                <a:cubicBezTo>
                  <a:pt x="504" y="269"/>
                  <a:pt x="510" y="263"/>
                  <a:pt x="516" y="260"/>
                </a:cubicBezTo>
                <a:cubicBezTo>
                  <a:pt x="529" y="253"/>
                  <a:pt x="545" y="250"/>
                  <a:pt x="558" y="241"/>
                </a:cubicBezTo>
                <a:cubicBezTo>
                  <a:pt x="565" y="237"/>
                  <a:pt x="570" y="232"/>
                  <a:pt x="574" y="226"/>
                </a:cubicBezTo>
                <a:cubicBezTo>
                  <a:pt x="575" y="225"/>
                  <a:pt x="576" y="223"/>
                  <a:pt x="577" y="222"/>
                </a:cubicBezTo>
                <a:cubicBezTo>
                  <a:pt x="578" y="220"/>
                  <a:pt x="579" y="219"/>
                  <a:pt x="580" y="217"/>
                </a:cubicBezTo>
                <a:cubicBezTo>
                  <a:pt x="582" y="215"/>
                  <a:pt x="583" y="212"/>
                  <a:pt x="584" y="209"/>
                </a:cubicBezTo>
                <a:cubicBezTo>
                  <a:pt x="589" y="198"/>
                  <a:pt x="592" y="189"/>
                  <a:pt x="593" y="182"/>
                </a:cubicBezTo>
                <a:cubicBezTo>
                  <a:pt x="595" y="175"/>
                  <a:pt x="596" y="171"/>
                  <a:pt x="596" y="171"/>
                </a:cubicBezTo>
                <a:cubicBezTo>
                  <a:pt x="596" y="171"/>
                  <a:pt x="595" y="175"/>
                  <a:pt x="593" y="182"/>
                </a:cubicBezTo>
                <a:cubicBezTo>
                  <a:pt x="590" y="188"/>
                  <a:pt x="587" y="197"/>
                  <a:pt x="581" y="208"/>
                </a:cubicBezTo>
                <a:cubicBezTo>
                  <a:pt x="580" y="210"/>
                  <a:pt x="578" y="213"/>
                  <a:pt x="577" y="215"/>
                </a:cubicBezTo>
                <a:cubicBezTo>
                  <a:pt x="576" y="217"/>
                  <a:pt x="575" y="218"/>
                  <a:pt x="574" y="219"/>
                </a:cubicBezTo>
                <a:cubicBezTo>
                  <a:pt x="573" y="221"/>
                  <a:pt x="572" y="222"/>
                  <a:pt x="571" y="223"/>
                </a:cubicBezTo>
                <a:cubicBezTo>
                  <a:pt x="567" y="228"/>
                  <a:pt x="561" y="233"/>
                  <a:pt x="555" y="236"/>
                </a:cubicBezTo>
                <a:cubicBezTo>
                  <a:pt x="549" y="239"/>
                  <a:pt x="542" y="242"/>
                  <a:pt x="534" y="244"/>
                </a:cubicBezTo>
                <a:cubicBezTo>
                  <a:pt x="527" y="246"/>
                  <a:pt x="519" y="248"/>
                  <a:pt x="511" y="251"/>
                </a:cubicBezTo>
                <a:cubicBezTo>
                  <a:pt x="503" y="255"/>
                  <a:pt x="497" y="261"/>
                  <a:pt x="491" y="266"/>
                </a:cubicBezTo>
                <a:cubicBezTo>
                  <a:pt x="485" y="272"/>
                  <a:pt x="480" y="278"/>
                  <a:pt x="476" y="285"/>
                </a:cubicBezTo>
                <a:cubicBezTo>
                  <a:pt x="467" y="297"/>
                  <a:pt x="460" y="309"/>
                  <a:pt x="454" y="320"/>
                </a:cubicBezTo>
                <a:cubicBezTo>
                  <a:pt x="453" y="322"/>
                  <a:pt x="452" y="324"/>
                  <a:pt x="452" y="325"/>
                </a:cubicBezTo>
                <a:cubicBezTo>
                  <a:pt x="452" y="320"/>
                  <a:pt x="452" y="315"/>
                  <a:pt x="452" y="310"/>
                </a:cubicBezTo>
                <a:cubicBezTo>
                  <a:pt x="453" y="285"/>
                  <a:pt x="457" y="262"/>
                  <a:pt x="462" y="242"/>
                </a:cubicBezTo>
                <a:cubicBezTo>
                  <a:pt x="467" y="223"/>
                  <a:pt x="475" y="208"/>
                  <a:pt x="480" y="197"/>
                </a:cubicBezTo>
                <a:cubicBezTo>
                  <a:pt x="486" y="187"/>
                  <a:pt x="490" y="182"/>
                  <a:pt x="490" y="182"/>
                </a:cubicBezTo>
                <a:cubicBezTo>
                  <a:pt x="490" y="182"/>
                  <a:pt x="486" y="187"/>
                  <a:pt x="479" y="197"/>
                </a:cubicBezTo>
                <a:cubicBezTo>
                  <a:pt x="473" y="207"/>
                  <a:pt x="464" y="221"/>
                  <a:pt x="457" y="241"/>
                </a:cubicBezTo>
                <a:cubicBezTo>
                  <a:pt x="451" y="259"/>
                  <a:pt x="445" y="280"/>
                  <a:pt x="442" y="304"/>
                </a:cubicBezTo>
                <a:cubicBezTo>
                  <a:pt x="437" y="294"/>
                  <a:pt x="430" y="281"/>
                  <a:pt x="424" y="268"/>
                </a:cubicBezTo>
                <a:cubicBezTo>
                  <a:pt x="421" y="261"/>
                  <a:pt x="418" y="254"/>
                  <a:pt x="416" y="247"/>
                </a:cubicBezTo>
                <a:cubicBezTo>
                  <a:pt x="414" y="240"/>
                  <a:pt x="413" y="233"/>
                  <a:pt x="412" y="228"/>
                </a:cubicBezTo>
                <a:cubicBezTo>
                  <a:pt x="412" y="225"/>
                  <a:pt x="412" y="222"/>
                  <a:pt x="411" y="220"/>
                </a:cubicBezTo>
                <a:cubicBezTo>
                  <a:pt x="411" y="217"/>
                  <a:pt x="411" y="215"/>
                  <a:pt x="411" y="214"/>
                </a:cubicBezTo>
                <a:cubicBezTo>
                  <a:pt x="411" y="210"/>
                  <a:pt x="411" y="208"/>
                  <a:pt x="411" y="208"/>
                </a:cubicBezTo>
                <a:cubicBezTo>
                  <a:pt x="411" y="208"/>
                  <a:pt x="411" y="210"/>
                  <a:pt x="411" y="214"/>
                </a:cubicBezTo>
                <a:cubicBezTo>
                  <a:pt x="411" y="215"/>
                  <a:pt x="410" y="217"/>
                  <a:pt x="410" y="220"/>
                </a:cubicBezTo>
                <a:cubicBezTo>
                  <a:pt x="410" y="222"/>
                  <a:pt x="410" y="225"/>
                  <a:pt x="411" y="228"/>
                </a:cubicBezTo>
                <a:cubicBezTo>
                  <a:pt x="411" y="234"/>
                  <a:pt x="412" y="240"/>
                  <a:pt x="413" y="248"/>
                </a:cubicBezTo>
                <a:cubicBezTo>
                  <a:pt x="415" y="255"/>
                  <a:pt x="417" y="262"/>
                  <a:pt x="420" y="270"/>
                </a:cubicBezTo>
                <a:cubicBezTo>
                  <a:pt x="425" y="284"/>
                  <a:pt x="432" y="299"/>
                  <a:pt x="436" y="309"/>
                </a:cubicBezTo>
                <a:cubicBezTo>
                  <a:pt x="438" y="315"/>
                  <a:pt x="439" y="319"/>
                  <a:pt x="440" y="323"/>
                </a:cubicBezTo>
                <a:cubicBezTo>
                  <a:pt x="440" y="323"/>
                  <a:pt x="440" y="323"/>
                  <a:pt x="440" y="323"/>
                </a:cubicBezTo>
                <a:cubicBezTo>
                  <a:pt x="439" y="338"/>
                  <a:pt x="439" y="357"/>
                  <a:pt x="439" y="357"/>
                </a:cubicBezTo>
                <a:cubicBezTo>
                  <a:pt x="439" y="367"/>
                  <a:pt x="439" y="378"/>
                  <a:pt x="439" y="389"/>
                </a:cubicBezTo>
                <a:cubicBezTo>
                  <a:pt x="441" y="417"/>
                  <a:pt x="444" y="444"/>
                  <a:pt x="447" y="469"/>
                </a:cubicBezTo>
                <a:cubicBezTo>
                  <a:pt x="448" y="475"/>
                  <a:pt x="449" y="482"/>
                  <a:pt x="450" y="488"/>
                </a:cubicBezTo>
                <a:cubicBezTo>
                  <a:pt x="452" y="494"/>
                  <a:pt x="453" y="500"/>
                  <a:pt x="454" y="506"/>
                </a:cubicBezTo>
                <a:cubicBezTo>
                  <a:pt x="455" y="512"/>
                  <a:pt x="457" y="517"/>
                  <a:pt x="458" y="522"/>
                </a:cubicBezTo>
                <a:cubicBezTo>
                  <a:pt x="459" y="527"/>
                  <a:pt x="460" y="532"/>
                  <a:pt x="461" y="537"/>
                </a:cubicBezTo>
                <a:cubicBezTo>
                  <a:pt x="461" y="539"/>
                  <a:pt x="462" y="541"/>
                  <a:pt x="462" y="544"/>
                </a:cubicBezTo>
                <a:cubicBezTo>
                  <a:pt x="462" y="545"/>
                  <a:pt x="462" y="547"/>
                  <a:pt x="462" y="549"/>
                </a:cubicBezTo>
                <a:cubicBezTo>
                  <a:pt x="453" y="534"/>
                  <a:pt x="439" y="521"/>
                  <a:pt x="423" y="513"/>
                </a:cubicBezTo>
                <a:cubicBezTo>
                  <a:pt x="404" y="503"/>
                  <a:pt x="385" y="495"/>
                  <a:pt x="369" y="480"/>
                </a:cubicBezTo>
                <a:cubicBezTo>
                  <a:pt x="358" y="470"/>
                  <a:pt x="357" y="455"/>
                  <a:pt x="354" y="442"/>
                </a:cubicBezTo>
                <a:cubicBezTo>
                  <a:pt x="351" y="434"/>
                  <a:pt x="352" y="433"/>
                  <a:pt x="355" y="426"/>
                </a:cubicBezTo>
                <a:cubicBezTo>
                  <a:pt x="359" y="419"/>
                  <a:pt x="361" y="412"/>
                  <a:pt x="362" y="404"/>
                </a:cubicBezTo>
                <a:cubicBezTo>
                  <a:pt x="367" y="375"/>
                  <a:pt x="358" y="346"/>
                  <a:pt x="342" y="321"/>
                </a:cubicBezTo>
                <a:cubicBezTo>
                  <a:pt x="360" y="353"/>
                  <a:pt x="366" y="393"/>
                  <a:pt x="348" y="425"/>
                </a:cubicBezTo>
                <a:cubicBezTo>
                  <a:pt x="335" y="396"/>
                  <a:pt x="312" y="376"/>
                  <a:pt x="282" y="368"/>
                </a:cubicBezTo>
                <a:cubicBezTo>
                  <a:pt x="295" y="373"/>
                  <a:pt x="307" y="379"/>
                  <a:pt x="318" y="389"/>
                </a:cubicBezTo>
                <a:cubicBezTo>
                  <a:pt x="324" y="394"/>
                  <a:pt x="329" y="401"/>
                  <a:pt x="333" y="408"/>
                </a:cubicBezTo>
                <a:cubicBezTo>
                  <a:pt x="336" y="412"/>
                  <a:pt x="338" y="416"/>
                  <a:pt x="339" y="420"/>
                </a:cubicBezTo>
                <a:cubicBezTo>
                  <a:pt x="342" y="426"/>
                  <a:pt x="344" y="428"/>
                  <a:pt x="338" y="431"/>
                </a:cubicBezTo>
                <a:cubicBezTo>
                  <a:pt x="307" y="444"/>
                  <a:pt x="259" y="430"/>
                  <a:pt x="239" y="404"/>
                </a:cubicBezTo>
                <a:cubicBezTo>
                  <a:pt x="259" y="434"/>
                  <a:pt x="312" y="452"/>
                  <a:pt x="345" y="436"/>
                </a:cubicBezTo>
                <a:cubicBezTo>
                  <a:pt x="351" y="458"/>
                  <a:pt x="350" y="479"/>
                  <a:pt x="368" y="495"/>
                </a:cubicBezTo>
                <a:cubicBezTo>
                  <a:pt x="348" y="504"/>
                  <a:pt x="330" y="509"/>
                  <a:pt x="307" y="505"/>
                </a:cubicBezTo>
                <a:cubicBezTo>
                  <a:pt x="294" y="503"/>
                  <a:pt x="281" y="500"/>
                  <a:pt x="268" y="497"/>
                </a:cubicBezTo>
                <a:cubicBezTo>
                  <a:pt x="261" y="496"/>
                  <a:pt x="255" y="495"/>
                  <a:pt x="249" y="494"/>
                </a:cubicBezTo>
                <a:cubicBezTo>
                  <a:pt x="246" y="489"/>
                  <a:pt x="243" y="485"/>
                  <a:pt x="239" y="481"/>
                </a:cubicBezTo>
                <a:cubicBezTo>
                  <a:pt x="208" y="442"/>
                  <a:pt x="155" y="427"/>
                  <a:pt x="108" y="443"/>
                </a:cubicBezTo>
                <a:cubicBezTo>
                  <a:pt x="157" y="430"/>
                  <a:pt x="208" y="450"/>
                  <a:pt x="235" y="491"/>
                </a:cubicBezTo>
                <a:cubicBezTo>
                  <a:pt x="207" y="488"/>
                  <a:pt x="182" y="489"/>
                  <a:pt x="156" y="497"/>
                </a:cubicBezTo>
                <a:cubicBezTo>
                  <a:pt x="140" y="502"/>
                  <a:pt x="125" y="509"/>
                  <a:pt x="110" y="516"/>
                </a:cubicBezTo>
                <a:cubicBezTo>
                  <a:pt x="110" y="516"/>
                  <a:pt x="110" y="516"/>
                  <a:pt x="110" y="516"/>
                </a:cubicBezTo>
                <a:cubicBezTo>
                  <a:pt x="110" y="516"/>
                  <a:pt x="110" y="516"/>
                  <a:pt x="110" y="516"/>
                </a:cubicBezTo>
                <a:cubicBezTo>
                  <a:pt x="108" y="517"/>
                  <a:pt x="105" y="518"/>
                  <a:pt x="105" y="519"/>
                </a:cubicBezTo>
                <a:cubicBezTo>
                  <a:pt x="105" y="519"/>
                  <a:pt x="105" y="519"/>
                  <a:pt x="105" y="519"/>
                </a:cubicBezTo>
                <a:cubicBezTo>
                  <a:pt x="105" y="519"/>
                  <a:pt x="97" y="519"/>
                  <a:pt x="92" y="524"/>
                </a:cubicBezTo>
                <a:cubicBezTo>
                  <a:pt x="87" y="529"/>
                  <a:pt x="87" y="537"/>
                  <a:pt x="87" y="537"/>
                </a:cubicBezTo>
                <a:cubicBezTo>
                  <a:pt x="87" y="537"/>
                  <a:pt x="95" y="537"/>
                  <a:pt x="100" y="532"/>
                </a:cubicBezTo>
                <a:cubicBezTo>
                  <a:pt x="104" y="528"/>
                  <a:pt x="105" y="521"/>
                  <a:pt x="105" y="519"/>
                </a:cubicBezTo>
                <a:cubicBezTo>
                  <a:pt x="106" y="519"/>
                  <a:pt x="108" y="518"/>
                  <a:pt x="109" y="518"/>
                </a:cubicBezTo>
                <a:cubicBezTo>
                  <a:pt x="108" y="519"/>
                  <a:pt x="108" y="522"/>
                  <a:pt x="108" y="525"/>
                </a:cubicBezTo>
                <a:cubicBezTo>
                  <a:pt x="109" y="529"/>
                  <a:pt x="114" y="532"/>
                  <a:pt x="114" y="532"/>
                </a:cubicBezTo>
                <a:cubicBezTo>
                  <a:pt x="114" y="532"/>
                  <a:pt x="117" y="528"/>
                  <a:pt x="116" y="523"/>
                </a:cubicBezTo>
                <a:cubicBezTo>
                  <a:pt x="115" y="520"/>
                  <a:pt x="113" y="518"/>
                  <a:pt x="111" y="517"/>
                </a:cubicBezTo>
                <a:cubicBezTo>
                  <a:pt x="130" y="509"/>
                  <a:pt x="150" y="502"/>
                  <a:pt x="170" y="499"/>
                </a:cubicBezTo>
                <a:cubicBezTo>
                  <a:pt x="203" y="493"/>
                  <a:pt x="235" y="500"/>
                  <a:pt x="267" y="509"/>
                </a:cubicBezTo>
                <a:cubicBezTo>
                  <a:pt x="245" y="525"/>
                  <a:pt x="221" y="540"/>
                  <a:pt x="194" y="546"/>
                </a:cubicBezTo>
                <a:cubicBezTo>
                  <a:pt x="159" y="555"/>
                  <a:pt x="120" y="548"/>
                  <a:pt x="89" y="571"/>
                </a:cubicBezTo>
                <a:cubicBezTo>
                  <a:pt x="121" y="550"/>
                  <a:pt x="160" y="560"/>
                  <a:pt x="196" y="553"/>
                </a:cubicBezTo>
                <a:cubicBezTo>
                  <a:pt x="224" y="548"/>
                  <a:pt x="255" y="534"/>
                  <a:pt x="279" y="516"/>
                </a:cubicBezTo>
                <a:cubicBezTo>
                  <a:pt x="283" y="513"/>
                  <a:pt x="287" y="515"/>
                  <a:pt x="292" y="516"/>
                </a:cubicBezTo>
                <a:cubicBezTo>
                  <a:pt x="302" y="519"/>
                  <a:pt x="312" y="522"/>
                  <a:pt x="322" y="523"/>
                </a:cubicBezTo>
                <a:cubicBezTo>
                  <a:pt x="336" y="524"/>
                  <a:pt x="350" y="522"/>
                  <a:pt x="363" y="518"/>
                </a:cubicBezTo>
                <a:cubicBezTo>
                  <a:pt x="370" y="515"/>
                  <a:pt x="376" y="512"/>
                  <a:pt x="383" y="511"/>
                </a:cubicBezTo>
                <a:cubicBezTo>
                  <a:pt x="391" y="510"/>
                  <a:pt x="395" y="514"/>
                  <a:pt x="402" y="517"/>
                </a:cubicBezTo>
                <a:cubicBezTo>
                  <a:pt x="417" y="526"/>
                  <a:pt x="431" y="534"/>
                  <a:pt x="441" y="548"/>
                </a:cubicBezTo>
                <a:cubicBezTo>
                  <a:pt x="407" y="538"/>
                  <a:pt x="370" y="546"/>
                  <a:pt x="342" y="567"/>
                </a:cubicBezTo>
                <a:cubicBezTo>
                  <a:pt x="316" y="587"/>
                  <a:pt x="285" y="594"/>
                  <a:pt x="254" y="605"/>
                </a:cubicBezTo>
                <a:cubicBezTo>
                  <a:pt x="272" y="600"/>
                  <a:pt x="291" y="596"/>
                  <a:pt x="309" y="591"/>
                </a:cubicBezTo>
                <a:cubicBezTo>
                  <a:pt x="331" y="584"/>
                  <a:pt x="348" y="568"/>
                  <a:pt x="369" y="560"/>
                </a:cubicBezTo>
                <a:cubicBezTo>
                  <a:pt x="349" y="604"/>
                  <a:pt x="314" y="630"/>
                  <a:pt x="272" y="651"/>
                </a:cubicBezTo>
                <a:cubicBezTo>
                  <a:pt x="302" y="639"/>
                  <a:pt x="331" y="624"/>
                  <a:pt x="353" y="599"/>
                </a:cubicBezTo>
                <a:cubicBezTo>
                  <a:pt x="363" y="588"/>
                  <a:pt x="372" y="575"/>
                  <a:pt x="379" y="561"/>
                </a:cubicBezTo>
                <a:cubicBezTo>
                  <a:pt x="386" y="549"/>
                  <a:pt x="418" y="555"/>
                  <a:pt x="430" y="558"/>
                </a:cubicBezTo>
                <a:cubicBezTo>
                  <a:pt x="437" y="560"/>
                  <a:pt x="444" y="563"/>
                  <a:pt x="450" y="568"/>
                </a:cubicBezTo>
                <a:cubicBezTo>
                  <a:pt x="456" y="572"/>
                  <a:pt x="457" y="584"/>
                  <a:pt x="459" y="590"/>
                </a:cubicBezTo>
                <a:cubicBezTo>
                  <a:pt x="459" y="590"/>
                  <a:pt x="460" y="599"/>
                  <a:pt x="460" y="599"/>
                </a:cubicBezTo>
                <a:cubicBezTo>
                  <a:pt x="462" y="616"/>
                  <a:pt x="463" y="634"/>
                  <a:pt x="462" y="651"/>
                </a:cubicBezTo>
                <a:cubicBezTo>
                  <a:pt x="461" y="678"/>
                  <a:pt x="466" y="706"/>
                  <a:pt x="473" y="731"/>
                </a:cubicBezTo>
                <a:cubicBezTo>
                  <a:pt x="496" y="805"/>
                  <a:pt x="601" y="741"/>
                  <a:pt x="646" y="785"/>
                </a:cubicBezTo>
                <a:cubicBezTo>
                  <a:pt x="669" y="808"/>
                  <a:pt x="688" y="834"/>
                  <a:pt x="711" y="856"/>
                </a:cubicBezTo>
                <a:cubicBezTo>
                  <a:pt x="728" y="872"/>
                  <a:pt x="748" y="882"/>
                  <a:pt x="768" y="891"/>
                </a:cubicBezTo>
                <a:cubicBezTo>
                  <a:pt x="816" y="913"/>
                  <a:pt x="867" y="930"/>
                  <a:pt x="900" y="974"/>
                </a:cubicBezTo>
                <a:cubicBezTo>
                  <a:pt x="854" y="939"/>
                  <a:pt x="798" y="924"/>
                  <a:pt x="742" y="926"/>
                </a:cubicBezTo>
                <a:cubicBezTo>
                  <a:pt x="728" y="926"/>
                  <a:pt x="715" y="927"/>
                  <a:pt x="701" y="929"/>
                </a:cubicBezTo>
                <a:cubicBezTo>
                  <a:pt x="693" y="930"/>
                  <a:pt x="686" y="931"/>
                  <a:pt x="678" y="932"/>
                </a:cubicBezTo>
                <a:cubicBezTo>
                  <a:pt x="674" y="927"/>
                  <a:pt x="670" y="921"/>
                  <a:pt x="667" y="916"/>
                </a:cubicBezTo>
                <a:cubicBezTo>
                  <a:pt x="651" y="895"/>
                  <a:pt x="632" y="870"/>
                  <a:pt x="606" y="861"/>
                </a:cubicBezTo>
                <a:cubicBezTo>
                  <a:pt x="579" y="853"/>
                  <a:pt x="551" y="861"/>
                  <a:pt x="524" y="862"/>
                </a:cubicBezTo>
                <a:cubicBezTo>
                  <a:pt x="496" y="864"/>
                  <a:pt x="465" y="854"/>
                  <a:pt x="440" y="843"/>
                </a:cubicBezTo>
                <a:cubicBezTo>
                  <a:pt x="435" y="841"/>
                  <a:pt x="415" y="835"/>
                  <a:pt x="414" y="829"/>
                </a:cubicBezTo>
                <a:cubicBezTo>
                  <a:pt x="413" y="818"/>
                  <a:pt x="411" y="807"/>
                  <a:pt x="405" y="798"/>
                </a:cubicBezTo>
                <a:cubicBezTo>
                  <a:pt x="390" y="778"/>
                  <a:pt x="373" y="760"/>
                  <a:pt x="350" y="751"/>
                </a:cubicBezTo>
                <a:cubicBezTo>
                  <a:pt x="364" y="757"/>
                  <a:pt x="375" y="766"/>
                  <a:pt x="384" y="778"/>
                </a:cubicBezTo>
                <a:cubicBezTo>
                  <a:pt x="395" y="791"/>
                  <a:pt x="409" y="809"/>
                  <a:pt x="409" y="827"/>
                </a:cubicBezTo>
                <a:cubicBezTo>
                  <a:pt x="378" y="809"/>
                  <a:pt x="350" y="788"/>
                  <a:pt x="317" y="775"/>
                </a:cubicBezTo>
                <a:cubicBezTo>
                  <a:pt x="288" y="764"/>
                  <a:pt x="260" y="760"/>
                  <a:pt x="230" y="760"/>
                </a:cubicBezTo>
                <a:cubicBezTo>
                  <a:pt x="272" y="763"/>
                  <a:pt x="310" y="775"/>
                  <a:pt x="346" y="799"/>
                </a:cubicBezTo>
                <a:cubicBezTo>
                  <a:pt x="365" y="811"/>
                  <a:pt x="382" y="825"/>
                  <a:pt x="400" y="838"/>
                </a:cubicBezTo>
                <a:cubicBezTo>
                  <a:pt x="421" y="851"/>
                  <a:pt x="443" y="863"/>
                  <a:pt x="467" y="872"/>
                </a:cubicBezTo>
                <a:cubicBezTo>
                  <a:pt x="421" y="881"/>
                  <a:pt x="378" y="894"/>
                  <a:pt x="332" y="876"/>
                </a:cubicBezTo>
                <a:cubicBezTo>
                  <a:pt x="356" y="888"/>
                  <a:pt x="379" y="891"/>
                  <a:pt x="405" y="889"/>
                </a:cubicBezTo>
                <a:cubicBezTo>
                  <a:pt x="421" y="888"/>
                  <a:pt x="437" y="885"/>
                  <a:pt x="452" y="883"/>
                </a:cubicBezTo>
                <a:cubicBezTo>
                  <a:pt x="465" y="881"/>
                  <a:pt x="481" y="876"/>
                  <a:pt x="494" y="880"/>
                </a:cubicBezTo>
                <a:cubicBezTo>
                  <a:pt x="523" y="888"/>
                  <a:pt x="552" y="879"/>
                  <a:pt x="582" y="883"/>
                </a:cubicBezTo>
                <a:cubicBezTo>
                  <a:pt x="611" y="886"/>
                  <a:pt x="629" y="915"/>
                  <a:pt x="643" y="938"/>
                </a:cubicBezTo>
                <a:cubicBezTo>
                  <a:pt x="612" y="945"/>
                  <a:pt x="581" y="955"/>
                  <a:pt x="553" y="971"/>
                </a:cubicBezTo>
                <a:cubicBezTo>
                  <a:pt x="539" y="979"/>
                  <a:pt x="521" y="1001"/>
                  <a:pt x="504" y="999"/>
                </a:cubicBezTo>
                <a:cubicBezTo>
                  <a:pt x="487" y="996"/>
                  <a:pt x="470" y="985"/>
                  <a:pt x="456" y="977"/>
                </a:cubicBezTo>
                <a:cubicBezTo>
                  <a:pt x="428" y="961"/>
                  <a:pt x="399" y="946"/>
                  <a:pt x="370" y="932"/>
                </a:cubicBezTo>
                <a:cubicBezTo>
                  <a:pt x="359" y="927"/>
                  <a:pt x="348" y="922"/>
                  <a:pt x="336" y="920"/>
                </a:cubicBezTo>
                <a:cubicBezTo>
                  <a:pt x="328" y="918"/>
                  <a:pt x="329" y="918"/>
                  <a:pt x="324" y="913"/>
                </a:cubicBezTo>
                <a:cubicBezTo>
                  <a:pt x="320" y="906"/>
                  <a:pt x="313" y="902"/>
                  <a:pt x="307" y="899"/>
                </a:cubicBezTo>
                <a:cubicBezTo>
                  <a:pt x="295" y="894"/>
                  <a:pt x="282" y="891"/>
                  <a:pt x="274" y="880"/>
                </a:cubicBezTo>
                <a:cubicBezTo>
                  <a:pt x="267" y="872"/>
                  <a:pt x="264" y="861"/>
                  <a:pt x="260" y="851"/>
                </a:cubicBezTo>
                <a:cubicBezTo>
                  <a:pt x="258" y="846"/>
                  <a:pt x="256" y="840"/>
                  <a:pt x="253" y="835"/>
                </a:cubicBezTo>
                <a:cubicBezTo>
                  <a:pt x="252" y="833"/>
                  <a:pt x="251" y="831"/>
                  <a:pt x="249" y="829"/>
                </a:cubicBezTo>
                <a:cubicBezTo>
                  <a:pt x="247" y="827"/>
                  <a:pt x="246" y="825"/>
                  <a:pt x="244" y="823"/>
                </a:cubicBezTo>
                <a:cubicBezTo>
                  <a:pt x="240" y="820"/>
                  <a:pt x="241" y="817"/>
                  <a:pt x="239" y="813"/>
                </a:cubicBezTo>
                <a:cubicBezTo>
                  <a:pt x="226" y="790"/>
                  <a:pt x="200" y="772"/>
                  <a:pt x="175" y="765"/>
                </a:cubicBezTo>
                <a:cubicBezTo>
                  <a:pt x="198" y="773"/>
                  <a:pt x="224" y="792"/>
                  <a:pt x="234" y="816"/>
                </a:cubicBezTo>
                <a:cubicBezTo>
                  <a:pt x="220" y="807"/>
                  <a:pt x="204" y="805"/>
                  <a:pt x="188" y="802"/>
                </a:cubicBezTo>
                <a:cubicBezTo>
                  <a:pt x="160" y="796"/>
                  <a:pt x="132" y="791"/>
                  <a:pt x="103" y="788"/>
                </a:cubicBezTo>
                <a:cubicBezTo>
                  <a:pt x="130" y="792"/>
                  <a:pt x="156" y="799"/>
                  <a:pt x="182" y="806"/>
                </a:cubicBezTo>
                <a:cubicBezTo>
                  <a:pt x="193" y="809"/>
                  <a:pt x="203" y="811"/>
                  <a:pt x="214" y="815"/>
                </a:cubicBezTo>
                <a:cubicBezTo>
                  <a:pt x="233" y="823"/>
                  <a:pt x="243" y="836"/>
                  <a:pt x="250" y="856"/>
                </a:cubicBezTo>
                <a:cubicBezTo>
                  <a:pt x="254" y="868"/>
                  <a:pt x="256" y="879"/>
                  <a:pt x="263" y="890"/>
                </a:cubicBezTo>
                <a:cubicBezTo>
                  <a:pt x="265" y="893"/>
                  <a:pt x="276" y="903"/>
                  <a:pt x="277" y="903"/>
                </a:cubicBezTo>
                <a:cubicBezTo>
                  <a:pt x="284" y="907"/>
                  <a:pt x="291" y="910"/>
                  <a:pt x="298" y="913"/>
                </a:cubicBezTo>
                <a:cubicBezTo>
                  <a:pt x="247" y="909"/>
                  <a:pt x="197" y="918"/>
                  <a:pt x="147" y="927"/>
                </a:cubicBezTo>
                <a:cubicBezTo>
                  <a:pt x="197" y="921"/>
                  <a:pt x="248" y="915"/>
                  <a:pt x="298" y="923"/>
                </a:cubicBezTo>
                <a:cubicBezTo>
                  <a:pt x="351" y="932"/>
                  <a:pt x="398" y="963"/>
                  <a:pt x="441" y="993"/>
                </a:cubicBezTo>
                <a:cubicBezTo>
                  <a:pt x="401" y="1008"/>
                  <a:pt x="352" y="1078"/>
                  <a:pt x="307" y="1041"/>
                </a:cubicBezTo>
                <a:cubicBezTo>
                  <a:pt x="299" y="1035"/>
                  <a:pt x="292" y="1028"/>
                  <a:pt x="283" y="1023"/>
                </a:cubicBezTo>
                <a:cubicBezTo>
                  <a:pt x="268" y="1017"/>
                  <a:pt x="253" y="1013"/>
                  <a:pt x="238" y="1011"/>
                </a:cubicBezTo>
                <a:cubicBezTo>
                  <a:pt x="212" y="1007"/>
                  <a:pt x="185" y="1008"/>
                  <a:pt x="159" y="1011"/>
                </a:cubicBezTo>
                <a:cubicBezTo>
                  <a:pt x="187" y="1010"/>
                  <a:pt x="215" y="1010"/>
                  <a:pt x="242" y="1017"/>
                </a:cubicBezTo>
                <a:cubicBezTo>
                  <a:pt x="257" y="1020"/>
                  <a:pt x="271" y="1026"/>
                  <a:pt x="285" y="1035"/>
                </a:cubicBezTo>
                <a:cubicBezTo>
                  <a:pt x="294" y="1040"/>
                  <a:pt x="300" y="1050"/>
                  <a:pt x="308" y="1056"/>
                </a:cubicBezTo>
                <a:cubicBezTo>
                  <a:pt x="270" y="1059"/>
                  <a:pt x="232" y="1058"/>
                  <a:pt x="194" y="1067"/>
                </a:cubicBezTo>
                <a:cubicBezTo>
                  <a:pt x="163" y="1075"/>
                  <a:pt x="134" y="1088"/>
                  <a:pt x="105" y="1102"/>
                </a:cubicBezTo>
                <a:cubicBezTo>
                  <a:pt x="131" y="1091"/>
                  <a:pt x="157" y="1082"/>
                  <a:pt x="185" y="1076"/>
                </a:cubicBezTo>
                <a:cubicBezTo>
                  <a:pt x="223" y="1067"/>
                  <a:pt x="260" y="1070"/>
                  <a:pt x="298" y="1070"/>
                </a:cubicBezTo>
                <a:cubicBezTo>
                  <a:pt x="288" y="1078"/>
                  <a:pt x="281" y="1089"/>
                  <a:pt x="271" y="1097"/>
                </a:cubicBezTo>
                <a:cubicBezTo>
                  <a:pt x="261" y="1105"/>
                  <a:pt x="250" y="1111"/>
                  <a:pt x="238" y="1115"/>
                </a:cubicBezTo>
                <a:cubicBezTo>
                  <a:pt x="217" y="1122"/>
                  <a:pt x="195" y="1124"/>
                  <a:pt x="173" y="1126"/>
                </a:cubicBezTo>
                <a:cubicBezTo>
                  <a:pt x="172" y="1122"/>
                  <a:pt x="168" y="1113"/>
                  <a:pt x="159" y="1108"/>
                </a:cubicBezTo>
                <a:cubicBezTo>
                  <a:pt x="149" y="1102"/>
                  <a:pt x="135" y="1106"/>
                  <a:pt x="135" y="1106"/>
                </a:cubicBezTo>
                <a:cubicBezTo>
                  <a:pt x="135" y="1106"/>
                  <a:pt x="139" y="1120"/>
                  <a:pt x="150" y="1126"/>
                </a:cubicBezTo>
                <a:cubicBezTo>
                  <a:pt x="160" y="1132"/>
                  <a:pt x="174" y="1128"/>
                  <a:pt x="174" y="1128"/>
                </a:cubicBezTo>
                <a:cubicBezTo>
                  <a:pt x="174" y="1128"/>
                  <a:pt x="174" y="1127"/>
                  <a:pt x="173" y="1126"/>
                </a:cubicBezTo>
                <a:cubicBezTo>
                  <a:pt x="205" y="1125"/>
                  <a:pt x="239" y="1124"/>
                  <a:pt x="268" y="1107"/>
                </a:cubicBezTo>
                <a:cubicBezTo>
                  <a:pt x="282" y="1099"/>
                  <a:pt x="292" y="1085"/>
                  <a:pt x="306" y="1076"/>
                </a:cubicBezTo>
                <a:cubicBezTo>
                  <a:pt x="321" y="1066"/>
                  <a:pt x="339" y="1069"/>
                  <a:pt x="356" y="1065"/>
                </a:cubicBezTo>
                <a:cubicBezTo>
                  <a:pt x="391" y="1056"/>
                  <a:pt x="416" y="1025"/>
                  <a:pt x="451" y="1015"/>
                </a:cubicBezTo>
                <a:cubicBezTo>
                  <a:pt x="467" y="1010"/>
                  <a:pt x="476" y="1016"/>
                  <a:pt x="491" y="1021"/>
                </a:cubicBezTo>
                <a:cubicBezTo>
                  <a:pt x="508" y="1027"/>
                  <a:pt x="524" y="1025"/>
                  <a:pt x="539" y="1015"/>
                </a:cubicBezTo>
                <a:cubicBezTo>
                  <a:pt x="598" y="975"/>
                  <a:pt x="669" y="967"/>
                  <a:pt x="739" y="968"/>
                </a:cubicBezTo>
                <a:cubicBezTo>
                  <a:pt x="800" y="969"/>
                  <a:pt x="881" y="999"/>
                  <a:pt x="899" y="1065"/>
                </a:cubicBezTo>
                <a:cubicBezTo>
                  <a:pt x="910" y="1105"/>
                  <a:pt x="915" y="1147"/>
                  <a:pt x="911" y="1189"/>
                </a:cubicBezTo>
                <a:cubicBezTo>
                  <a:pt x="908" y="1218"/>
                  <a:pt x="905" y="1302"/>
                  <a:pt x="905" y="1332"/>
                </a:cubicBezTo>
                <a:cubicBezTo>
                  <a:pt x="904" y="1361"/>
                  <a:pt x="909" y="1390"/>
                  <a:pt x="903" y="1419"/>
                </a:cubicBezTo>
                <a:cubicBezTo>
                  <a:pt x="895" y="1455"/>
                  <a:pt x="876" y="1474"/>
                  <a:pt x="848" y="1495"/>
                </a:cubicBezTo>
                <a:cubicBezTo>
                  <a:pt x="786" y="1543"/>
                  <a:pt x="722" y="1587"/>
                  <a:pt x="663" y="1638"/>
                </a:cubicBezTo>
                <a:cubicBezTo>
                  <a:pt x="657" y="1643"/>
                  <a:pt x="651" y="1649"/>
                  <a:pt x="645" y="1654"/>
                </a:cubicBezTo>
                <a:cubicBezTo>
                  <a:pt x="639" y="1660"/>
                  <a:pt x="632" y="1660"/>
                  <a:pt x="625" y="1662"/>
                </a:cubicBezTo>
                <a:cubicBezTo>
                  <a:pt x="611" y="1666"/>
                  <a:pt x="598" y="1669"/>
                  <a:pt x="584" y="1671"/>
                </a:cubicBezTo>
                <a:cubicBezTo>
                  <a:pt x="563" y="1674"/>
                  <a:pt x="544" y="1680"/>
                  <a:pt x="525" y="1690"/>
                </a:cubicBezTo>
                <a:cubicBezTo>
                  <a:pt x="496" y="1704"/>
                  <a:pt x="469" y="1721"/>
                  <a:pt x="437" y="1727"/>
                </a:cubicBezTo>
                <a:cubicBezTo>
                  <a:pt x="405" y="1733"/>
                  <a:pt x="372" y="1722"/>
                  <a:pt x="340" y="1725"/>
                </a:cubicBezTo>
                <a:cubicBezTo>
                  <a:pt x="284" y="1730"/>
                  <a:pt x="228" y="1748"/>
                  <a:pt x="173" y="1760"/>
                </a:cubicBezTo>
                <a:cubicBezTo>
                  <a:pt x="115" y="1773"/>
                  <a:pt x="54" y="1749"/>
                  <a:pt x="0" y="1780"/>
                </a:cubicBezTo>
                <a:cubicBezTo>
                  <a:pt x="53" y="1754"/>
                  <a:pt x="107" y="1780"/>
                  <a:pt x="162" y="1774"/>
                </a:cubicBezTo>
                <a:cubicBezTo>
                  <a:pt x="127" y="1792"/>
                  <a:pt x="95" y="1812"/>
                  <a:pt x="54" y="1811"/>
                </a:cubicBezTo>
                <a:cubicBezTo>
                  <a:pt x="106" y="1816"/>
                  <a:pt x="147" y="1783"/>
                  <a:pt x="195" y="1770"/>
                </a:cubicBezTo>
                <a:cubicBezTo>
                  <a:pt x="220" y="1763"/>
                  <a:pt x="247" y="1760"/>
                  <a:pt x="272" y="1756"/>
                </a:cubicBezTo>
                <a:cubicBezTo>
                  <a:pt x="299" y="1752"/>
                  <a:pt x="327" y="1747"/>
                  <a:pt x="354" y="1749"/>
                </a:cubicBezTo>
                <a:cubicBezTo>
                  <a:pt x="307" y="1763"/>
                  <a:pt x="266" y="1791"/>
                  <a:pt x="220" y="1806"/>
                </a:cubicBezTo>
                <a:cubicBezTo>
                  <a:pt x="183" y="1819"/>
                  <a:pt x="146" y="1820"/>
                  <a:pt x="107" y="1819"/>
                </a:cubicBezTo>
                <a:cubicBezTo>
                  <a:pt x="134" y="1822"/>
                  <a:pt x="160" y="1823"/>
                  <a:pt x="187" y="1821"/>
                </a:cubicBezTo>
                <a:cubicBezTo>
                  <a:pt x="181" y="1842"/>
                  <a:pt x="157" y="1850"/>
                  <a:pt x="139" y="1855"/>
                </a:cubicBezTo>
                <a:cubicBezTo>
                  <a:pt x="156" y="1852"/>
                  <a:pt x="174" y="1847"/>
                  <a:pt x="185" y="1832"/>
                </a:cubicBezTo>
                <a:cubicBezTo>
                  <a:pt x="188" y="1828"/>
                  <a:pt x="190" y="1824"/>
                  <a:pt x="191" y="1820"/>
                </a:cubicBezTo>
                <a:cubicBezTo>
                  <a:pt x="197" y="1819"/>
                  <a:pt x="203" y="1818"/>
                  <a:pt x="208" y="1817"/>
                </a:cubicBezTo>
                <a:cubicBezTo>
                  <a:pt x="220" y="1815"/>
                  <a:pt x="232" y="1811"/>
                  <a:pt x="243" y="1808"/>
                </a:cubicBezTo>
                <a:cubicBezTo>
                  <a:pt x="221" y="1828"/>
                  <a:pt x="203" y="1853"/>
                  <a:pt x="182" y="1874"/>
                </a:cubicBezTo>
                <a:cubicBezTo>
                  <a:pt x="163" y="1892"/>
                  <a:pt x="136" y="1913"/>
                  <a:pt x="109" y="1896"/>
                </a:cubicBezTo>
                <a:cubicBezTo>
                  <a:pt x="124" y="1907"/>
                  <a:pt x="141" y="1906"/>
                  <a:pt x="157" y="1898"/>
                </a:cubicBezTo>
                <a:cubicBezTo>
                  <a:pt x="156" y="1912"/>
                  <a:pt x="158" y="1924"/>
                  <a:pt x="151" y="1937"/>
                </a:cubicBezTo>
                <a:cubicBezTo>
                  <a:pt x="144" y="1951"/>
                  <a:pt x="135" y="1964"/>
                  <a:pt x="130" y="1979"/>
                </a:cubicBezTo>
                <a:cubicBezTo>
                  <a:pt x="138" y="1960"/>
                  <a:pt x="154" y="1944"/>
                  <a:pt x="160" y="1924"/>
                </a:cubicBezTo>
                <a:cubicBezTo>
                  <a:pt x="162" y="1918"/>
                  <a:pt x="160" y="1897"/>
                  <a:pt x="164" y="1894"/>
                </a:cubicBezTo>
                <a:cubicBezTo>
                  <a:pt x="175" y="1886"/>
                  <a:pt x="186" y="1878"/>
                  <a:pt x="196" y="1868"/>
                </a:cubicBezTo>
                <a:cubicBezTo>
                  <a:pt x="217" y="1849"/>
                  <a:pt x="236" y="1829"/>
                  <a:pt x="257" y="1811"/>
                </a:cubicBezTo>
                <a:cubicBezTo>
                  <a:pt x="263" y="1806"/>
                  <a:pt x="268" y="1800"/>
                  <a:pt x="274" y="1796"/>
                </a:cubicBezTo>
                <a:cubicBezTo>
                  <a:pt x="289" y="1790"/>
                  <a:pt x="305" y="1784"/>
                  <a:pt x="320" y="1778"/>
                </a:cubicBezTo>
                <a:cubicBezTo>
                  <a:pt x="304" y="1802"/>
                  <a:pt x="299" y="1828"/>
                  <a:pt x="275" y="1846"/>
                </a:cubicBezTo>
                <a:cubicBezTo>
                  <a:pt x="255" y="1861"/>
                  <a:pt x="231" y="1870"/>
                  <a:pt x="210" y="1882"/>
                </a:cubicBezTo>
                <a:cubicBezTo>
                  <a:pt x="233" y="1871"/>
                  <a:pt x="259" y="1864"/>
                  <a:pt x="281" y="1849"/>
                </a:cubicBezTo>
                <a:cubicBezTo>
                  <a:pt x="268" y="1870"/>
                  <a:pt x="250" y="1881"/>
                  <a:pt x="226" y="1888"/>
                </a:cubicBezTo>
                <a:cubicBezTo>
                  <a:pt x="243" y="1884"/>
                  <a:pt x="259" y="1879"/>
                  <a:pt x="272" y="1867"/>
                </a:cubicBezTo>
                <a:cubicBezTo>
                  <a:pt x="278" y="1861"/>
                  <a:pt x="283" y="1854"/>
                  <a:pt x="288" y="1846"/>
                </a:cubicBezTo>
                <a:cubicBezTo>
                  <a:pt x="292" y="1839"/>
                  <a:pt x="299" y="1833"/>
                  <a:pt x="304" y="1826"/>
                </a:cubicBezTo>
                <a:cubicBezTo>
                  <a:pt x="315" y="1809"/>
                  <a:pt x="321" y="1786"/>
                  <a:pt x="338" y="1774"/>
                </a:cubicBezTo>
                <a:cubicBezTo>
                  <a:pt x="352" y="1764"/>
                  <a:pt x="373" y="1762"/>
                  <a:pt x="390" y="1762"/>
                </a:cubicBezTo>
                <a:cubicBezTo>
                  <a:pt x="370" y="1776"/>
                  <a:pt x="354" y="1794"/>
                  <a:pt x="340" y="1815"/>
                </a:cubicBezTo>
                <a:cubicBezTo>
                  <a:pt x="325" y="1838"/>
                  <a:pt x="312" y="1862"/>
                  <a:pt x="293" y="1882"/>
                </a:cubicBezTo>
                <a:cubicBezTo>
                  <a:pt x="269" y="1907"/>
                  <a:pt x="241" y="1924"/>
                  <a:pt x="213" y="1944"/>
                </a:cubicBezTo>
                <a:cubicBezTo>
                  <a:pt x="190" y="1960"/>
                  <a:pt x="172" y="1978"/>
                  <a:pt x="165" y="2006"/>
                </a:cubicBezTo>
                <a:cubicBezTo>
                  <a:pt x="172" y="1984"/>
                  <a:pt x="186" y="1969"/>
                  <a:pt x="204" y="1956"/>
                </a:cubicBezTo>
                <a:cubicBezTo>
                  <a:pt x="230" y="1938"/>
                  <a:pt x="259" y="1924"/>
                  <a:pt x="284" y="1905"/>
                </a:cubicBezTo>
                <a:cubicBezTo>
                  <a:pt x="283" y="1912"/>
                  <a:pt x="282" y="1919"/>
                  <a:pt x="282" y="1926"/>
                </a:cubicBezTo>
                <a:cubicBezTo>
                  <a:pt x="282" y="1936"/>
                  <a:pt x="279" y="1938"/>
                  <a:pt x="273" y="1945"/>
                </a:cubicBezTo>
                <a:cubicBezTo>
                  <a:pt x="260" y="1962"/>
                  <a:pt x="248" y="1976"/>
                  <a:pt x="230" y="1987"/>
                </a:cubicBezTo>
                <a:cubicBezTo>
                  <a:pt x="251" y="1976"/>
                  <a:pt x="266" y="1959"/>
                  <a:pt x="282" y="1942"/>
                </a:cubicBezTo>
                <a:cubicBezTo>
                  <a:pt x="284" y="1981"/>
                  <a:pt x="290" y="2020"/>
                  <a:pt x="257" y="2048"/>
                </a:cubicBezTo>
                <a:cubicBezTo>
                  <a:pt x="288" y="2024"/>
                  <a:pt x="290" y="1989"/>
                  <a:pt x="290" y="1953"/>
                </a:cubicBezTo>
                <a:cubicBezTo>
                  <a:pt x="301" y="1970"/>
                  <a:pt x="322" y="1962"/>
                  <a:pt x="336" y="1974"/>
                </a:cubicBezTo>
                <a:cubicBezTo>
                  <a:pt x="348" y="1985"/>
                  <a:pt x="350" y="2004"/>
                  <a:pt x="351" y="2019"/>
                </a:cubicBezTo>
                <a:cubicBezTo>
                  <a:pt x="351" y="1999"/>
                  <a:pt x="349" y="1973"/>
                  <a:pt x="327" y="1965"/>
                </a:cubicBezTo>
                <a:cubicBezTo>
                  <a:pt x="317" y="1962"/>
                  <a:pt x="306" y="1962"/>
                  <a:pt x="299" y="1954"/>
                </a:cubicBezTo>
                <a:cubicBezTo>
                  <a:pt x="291" y="1945"/>
                  <a:pt x="290" y="1932"/>
                  <a:pt x="292" y="1921"/>
                </a:cubicBezTo>
                <a:cubicBezTo>
                  <a:pt x="293" y="1912"/>
                  <a:pt x="295" y="1902"/>
                  <a:pt x="300" y="1893"/>
                </a:cubicBezTo>
                <a:cubicBezTo>
                  <a:pt x="305" y="1884"/>
                  <a:pt x="316" y="1876"/>
                  <a:pt x="323" y="1867"/>
                </a:cubicBezTo>
                <a:cubicBezTo>
                  <a:pt x="336" y="1853"/>
                  <a:pt x="346" y="1837"/>
                  <a:pt x="357" y="1822"/>
                </a:cubicBezTo>
                <a:cubicBezTo>
                  <a:pt x="370" y="1805"/>
                  <a:pt x="386" y="1791"/>
                  <a:pt x="404" y="1779"/>
                </a:cubicBezTo>
                <a:cubicBezTo>
                  <a:pt x="427" y="1765"/>
                  <a:pt x="452" y="1758"/>
                  <a:pt x="477" y="1749"/>
                </a:cubicBezTo>
                <a:cubicBezTo>
                  <a:pt x="518" y="1735"/>
                  <a:pt x="555" y="1714"/>
                  <a:pt x="598" y="1707"/>
                </a:cubicBezTo>
                <a:cubicBezTo>
                  <a:pt x="582" y="1733"/>
                  <a:pt x="569" y="1760"/>
                  <a:pt x="560" y="1790"/>
                </a:cubicBezTo>
                <a:cubicBezTo>
                  <a:pt x="558" y="1798"/>
                  <a:pt x="559" y="1808"/>
                  <a:pt x="550" y="1809"/>
                </a:cubicBezTo>
                <a:cubicBezTo>
                  <a:pt x="541" y="1811"/>
                  <a:pt x="533" y="1813"/>
                  <a:pt x="524" y="1816"/>
                </a:cubicBezTo>
                <a:cubicBezTo>
                  <a:pt x="508" y="1821"/>
                  <a:pt x="492" y="1829"/>
                  <a:pt x="477" y="1839"/>
                </a:cubicBezTo>
                <a:cubicBezTo>
                  <a:pt x="458" y="1852"/>
                  <a:pt x="435" y="1858"/>
                  <a:pt x="411" y="1856"/>
                </a:cubicBezTo>
                <a:cubicBezTo>
                  <a:pt x="391" y="1854"/>
                  <a:pt x="378" y="1862"/>
                  <a:pt x="366" y="1878"/>
                </a:cubicBezTo>
                <a:cubicBezTo>
                  <a:pt x="357" y="1892"/>
                  <a:pt x="344" y="1903"/>
                  <a:pt x="332" y="1914"/>
                </a:cubicBezTo>
                <a:cubicBezTo>
                  <a:pt x="340" y="1908"/>
                  <a:pt x="348" y="1902"/>
                  <a:pt x="355" y="1895"/>
                </a:cubicBezTo>
                <a:cubicBezTo>
                  <a:pt x="366" y="1886"/>
                  <a:pt x="373" y="1872"/>
                  <a:pt x="385" y="1865"/>
                </a:cubicBezTo>
                <a:cubicBezTo>
                  <a:pt x="397" y="1858"/>
                  <a:pt x="413" y="1865"/>
                  <a:pt x="426" y="1865"/>
                </a:cubicBezTo>
                <a:cubicBezTo>
                  <a:pt x="434" y="1866"/>
                  <a:pt x="445" y="1864"/>
                  <a:pt x="453" y="1861"/>
                </a:cubicBezTo>
                <a:cubicBezTo>
                  <a:pt x="425" y="1893"/>
                  <a:pt x="410" y="1933"/>
                  <a:pt x="377" y="1961"/>
                </a:cubicBezTo>
                <a:cubicBezTo>
                  <a:pt x="415" y="1932"/>
                  <a:pt x="433" y="1887"/>
                  <a:pt x="469" y="1857"/>
                </a:cubicBezTo>
                <a:cubicBezTo>
                  <a:pt x="469" y="1870"/>
                  <a:pt x="475" y="1882"/>
                  <a:pt x="479" y="1894"/>
                </a:cubicBezTo>
                <a:cubicBezTo>
                  <a:pt x="483" y="1907"/>
                  <a:pt x="481" y="1919"/>
                  <a:pt x="475" y="1931"/>
                </a:cubicBezTo>
                <a:cubicBezTo>
                  <a:pt x="465" y="1953"/>
                  <a:pt x="448" y="1971"/>
                  <a:pt x="442" y="1994"/>
                </a:cubicBezTo>
                <a:cubicBezTo>
                  <a:pt x="454" y="1958"/>
                  <a:pt x="496" y="1933"/>
                  <a:pt x="486" y="1891"/>
                </a:cubicBezTo>
                <a:cubicBezTo>
                  <a:pt x="484" y="1881"/>
                  <a:pt x="479" y="1872"/>
                  <a:pt x="479" y="1862"/>
                </a:cubicBezTo>
                <a:cubicBezTo>
                  <a:pt x="479" y="1850"/>
                  <a:pt x="484" y="1846"/>
                  <a:pt x="493" y="1842"/>
                </a:cubicBezTo>
                <a:cubicBezTo>
                  <a:pt x="512" y="1833"/>
                  <a:pt x="531" y="1828"/>
                  <a:pt x="551" y="1825"/>
                </a:cubicBezTo>
                <a:cubicBezTo>
                  <a:pt x="539" y="1876"/>
                  <a:pt x="533" y="1929"/>
                  <a:pt x="516" y="1980"/>
                </a:cubicBezTo>
                <a:cubicBezTo>
                  <a:pt x="506" y="2012"/>
                  <a:pt x="492" y="2043"/>
                  <a:pt x="469" y="2068"/>
                </a:cubicBezTo>
                <a:cubicBezTo>
                  <a:pt x="449" y="2090"/>
                  <a:pt x="425" y="2105"/>
                  <a:pt x="399" y="2118"/>
                </a:cubicBezTo>
                <a:cubicBezTo>
                  <a:pt x="428" y="2106"/>
                  <a:pt x="454" y="2092"/>
                  <a:pt x="476" y="2069"/>
                </a:cubicBezTo>
                <a:cubicBezTo>
                  <a:pt x="502" y="2043"/>
                  <a:pt x="519" y="2009"/>
                  <a:pt x="532" y="1975"/>
                </a:cubicBezTo>
                <a:cubicBezTo>
                  <a:pt x="533" y="1991"/>
                  <a:pt x="537" y="2007"/>
                  <a:pt x="543" y="2022"/>
                </a:cubicBezTo>
                <a:cubicBezTo>
                  <a:pt x="549" y="2039"/>
                  <a:pt x="559" y="2055"/>
                  <a:pt x="562" y="2073"/>
                </a:cubicBezTo>
                <a:cubicBezTo>
                  <a:pt x="568" y="2105"/>
                  <a:pt x="546" y="2125"/>
                  <a:pt x="525" y="2144"/>
                </a:cubicBezTo>
                <a:cubicBezTo>
                  <a:pt x="537" y="2135"/>
                  <a:pt x="550" y="2125"/>
                  <a:pt x="559" y="2112"/>
                </a:cubicBezTo>
                <a:cubicBezTo>
                  <a:pt x="571" y="2095"/>
                  <a:pt x="570" y="2074"/>
                  <a:pt x="564" y="2054"/>
                </a:cubicBezTo>
                <a:cubicBezTo>
                  <a:pt x="558" y="2034"/>
                  <a:pt x="549" y="2014"/>
                  <a:pt x="546" y="1993"/>
                </a:cubicBezTo>
                <a:cubicBezTo>
                  <a:pt x="543" y="1971"/>
                  <a:pt x="546" y="1950"/>
                  <a:pt x="550" y="1928"/>
                </a:cubicBezTo>
                <a:cubicBezTo>
                  <a:pt x="556" y="1939"/>
                  <a:pt x="563" y="1950"/>
                  <a:pt x="571" y="1960"/>
                </a:cubicBezTo>
                <a:cubicBezTo>
                  <a:pt x="576" y="1969"/>
                  <a:pt x="577" y="1969"/>
                  <a:pt x="574" y="1979"/>
                </a:cubicBezTo>
                <a:cubicBezTo>
                  <a:pt x="572" y="1988"/>
                  <a:pt x="570" y="1998"/>
                  <a:pt x="570" y="2007"/>
                </a:cubicBezTo>
                <a:cubicBezTo>
                  <a:pt x="568" y="2030"/>
                  <a:pt x="568" y="2068"/>
                  <a:pt x="594" y="2077"/>
                </a:cubicBezTo>
                <a:cubicBezTo>
                  <a:pt x="561" y="2063"/>
                  <a:pt x="573" y="2003"/>
                  <a:pt x="583" y="1977"/>
                </a:cubicBezTo>
                <a:cubicBezTo>
                  <a:pt x="592" y="1988"/>
                  <a:pt x="604" y="1994"/>
                  <a:pt x="614" y="2003"/>
                </a:cubicBezTo>
                <a:cubicBezTo>
                  <a:pt x="625" y="2013"/>
                  <a:pt x="631" y="2025"/>
                  <a:pt x="634" y="2040"/>
                </a:cubicBezTo>
                <a:cubicBezTo>
                  <a:pt x="639" y="2064"/>
                  <a:pt x="641" y="2092"/>
                  <a:pt x="629" y="2115"/>
                </a:cubicBezTo>
                <a:cubicBezTo>
                  <a:pt x="647" y="2085"/>
                  <a:pt x="648" y="2031"/>
                  <a:pt x="626" y="2004"/>
                </a:cubicBezTo>
                <a:cubicBezTo>
                  <a:pt x="619" y="1996"/>
                  <a:pt x="612" y="1990"/>
                  <a:pt x="604" y="1984"/>
                </a:cubicBezTo>
                <a:cubicBezTo>
                  <a:pt x="600" y="1980"/>
                  <a:pt x="596" y="1977"/>
                  <a:pt x="593" y="1973"/>
                </a:cubicBezTo>
                <a:cubicBezTo>
                  <a:pt x="588" y="1966"/>
                  <a:pt x="588" y="1965"/>
                  <a:pt x="592" y="1957"/>
                </a:cubicBezTo>
                <a:cubicBezTo>
                  <a:pt x="604" y="1936"/>
                  <a:pt x="627" y="1923"/>
                  <a:pt x="640" y="1904"/>
                </a:cubicBezTo>
                <a:cubicBezTo>
                  <a:pt x="668" y="1943"/>
                  <a:pt x="687" y="1992"/>
                  <a:pt x="689" y="2041"/>
                </a:cubicBezTo>
                <a:cubicBezTo>
                  <a:pt x="691" y="2087"/>
                  <a:pt x="673" y="2128"/>
                  <a:pt x="641" y="2160"/>
                </a:cubicBezTo>
                <a:cubicBezTo>
                  <a:pt x="662" y="2142"/>
                  <a:pt x="679" y="2120"/>
                  <a:pt x="688" y="2094"/>
                </a:cubicBezTo>
                <a:cubicBezTo>
                  <a:pt x="684" y="2114"/>
                  <a:pt x="684" y="2133"/>
                  <a:pt x="685" y="2152"/>
                </a:cubicBezTo>
                <a:cubicBezTo>
                  <a:pt x="685" y="2095"/>
                  <a:pt x="709" y="2049"/>
                  <a:pt x="735" y="2000"/>
                </a:cubicBezTo>
                <a:cubicBezTo>
                  <a:pt x="733" y="2022"/>
                  <a:pt x="725" y="2043"/>
                  <a:pt x="723" y="2065"/>
                </a:cubicBezTo>
                <a:cubicBezTo>
                  <a:pt x="722" y="2086"/>
                  <a:pt x="728" y="2105"/>
                  <a:pt x="739" y="2123"/>
                </a:cubicBezTo>
                <a:cubicBezTo>
                  <a:pt x="725" y="2097"/>
                  <a:pt x="724" y="2071"/>
                  <a:pt x="732" y="2043"/>
                </a:cubicBezTo>
                <a:cubicBezTo>
                  <a:pt x="736" y="2028"/>
                  <a:pt x="742" y="2013"/>
                  <a:pt x="744" y="1998"/>
                </a:cubicBezTo>
                <a:cubicBezTo>
                  <a:pt x="744" y="1994"/>
                  <a:pt x="743" y="1986"/>
                  <a:pt x="744" y="1983"/>
                </a:cubicBezTo>
                <a:cubicBezTo>
                  <a:pt x="748" y="1974"/>
                  <a:pt x="752" y="1966"/>
                  <a:pt x="756" y="1957"/>
                </a:cubicBezTo>
                <a:cubicBezTo>
                  <a:pt x="761" y="2032"/>
                  <a:pt x="779" y="2105"/>
                  <a:pt x="789" y="2179"/>
                </a:cubicBezTo>
                <a:cubicBezTo>
                  <a:pt x="785" y="2125"/>
                  <a:pt x="777" y="2071"/>
                  <a:pt x="773" y="2016"/>
                </a:cubicBezTo>
                <a:cubicBezTo>
                  <a:pt x="803" y="1954"/>
                  <a:pt x="814" y="1884"/>
                  <a:pt x="830" y="1818"/>
                </a:cubicBezTo>
                <a:cubicBezTo>
                  <a:pt x="835" y="1828"/>
                  <a:pt x="841" y="1837"/>
                  <a:pt x="845" y="1848"/>
                </a:cubicBezTo>
                <a:cubicBezTo>
                  <a:pt x="848" y="1860"/>
                  <a:pt x="847" y="1873"/>
                  <a:pt x="844" y="1885"/>
                </a:cubicBezTo>
                <a:cubicBezTo>
                  <a:pt x="840" y="1903"/>
                  <a:pt x="832" y="1919"/>
                  <a:pt x="825" y="1935"/>
                </a:cubicBezTo>
                <a:cubicBezTo>
                  <a:pt x="838" y="1911"/>
                  <a:pt x="854" y="1884"/>
                  <a:pt x="852" y="1855"/>
                </a:cubicBezTo>
                <a:cubicBezTo>
                  <a:pt x="851" y="1840"/>
                  <a:pt x="843" y="1828"/>
                  <a:pt x="838" y="1815"/>
                </a:cubicBezTo>
                <a:cubicBezTo>
                  <a:pt x="835" y="1805"/>
                  <a:pt x="837" y="1791"/>
                  <a:pt x="839" y="1782"/>
                </a:cubicBezTo>
                <a:cubicBezTo>
                  <a:pt x="855" y="1802"/>
                  <a:pt x="874" y="1812"/>
                  <a:pt x="874" y="1840"/>
                </a:cubicBezTo>
                <a:cubicBezTo>
                  <a:pt x="873" y="1867"/>
                  <a:pt x="857" y="1890"/>
                  <a:pt x="844" y="1912"/>
                </a:cubicBezTo>
                <a:cubicBezTo>
                  <a:pt x="867" y="1879"/>
                  <a:pt x="897" y="1835"/>
                  <a:pt x="865" y="1797"/>
                </a:cubicBezTo>
                <a:cubicBezTo>
                  <a:pt x="859" y="1789"/>
                  <a:pt x="851" y="1782"/>
                  <a:pt x="846" y="1774"/>
                </a:cubicBezTo>
                <a:cubicBezTo>
                  <a:pt x="840" y="1765"/>
                  <a:pt x="850" y="1750"/>
                  <a:pt x="854" y="1741"/>
                </a:cubicBezTo>
                <a:cubicBezTo>
                  <a:pt x="859" y="1732"/>
                  <a:pt x="874" y="1727"/>
                  <a:pt x="883" y="1720"/>
                </a:cubicBezTo>
                <a:cubicBezTo>
                  <a:pt x="893" y="1713"/>
                  <a:pt x="903" y="1705"/>
                  <a:pt x="912" y="1698"/>
                </a:cubicBezTo>
                <a:cubicBezTo>
                  <a:pt x="911" y="1734"/>
                  <a:pt x="918" y="1770"/>
                  <a:pt x="924" y="1805"/>
                </a:cubicBezTo>
                <a:cubicBezTo>
                  <a:pt x="928" y="1823"/>
                  <a:pt x="931" y="1841"/>
                  <a:pt x="934" y="1859"/>
                </a:cubicBezTo>
                <a:cubicBezTo>
                  <a:pt x="935" y="1868"/>
                  <a:pt x="937" y="1874"/>
                  <a:pt x="931" y="1882"/>
                </a:cubicBezTo>
                <a:cubicBezTo>
                  <a:pt x="927" y="1888"/>
                  <a:pt x="922" y="1894"/>
                  <a:pt x="916" y="1900"/>
                </a:cubicBezTo>
                <a:cubicBezTo>
                  <a:pt x="890" y="1926"/>
                  <a:pt x="861" y="1951"/>
                  <a:pt x="840" y="1982"/>
                </a:cubicBezTo>
                <a:cubicBezTo>
                  <a:pt x="823" y="2009"/>
                  <a:pt x="816" y="2038"/>
                  <a:pt x="815" y="2070"/>
                </a:cubicBezTo>
                <a:cubicBezTo>
                  <a:pt x="817" y="2044"/>
                  <a:pt x="823" y="2019"/>
                  <a:pt x="838" y="1996"/>
                </a:cubicBezTo>
                <a:cubicBezTo>
                  <a:pt x="855" y="1970"/>
                  <a:pt x="879" y="1948"/>
                  <a:pt x="902" y="1928"/>
                </a:cubicBezTo>
                <a:cubicBezTo>
                  <a:pt x="878" y="1969"/>
                  <a:pt x="853" y="2006"/>
                  <a:pt x="853" y="2055"/>
                </a:cubicBezTo>
                <a:cubicBezTo>
                  <a:pt x="855" y="2018"/>
                  <a:pt x="870" y="1989"/>
                  <a:pt x="891" y="1960"/>
                </a:cubicBezTo>
                <a:cubicBezTo>
                  <a:pt x="886" y="1993"/>
                  <a:pt x="883" y="2027"/>
                  <a:pt x="892" y="2060"/>
                </a:cubicBezTo>
                <a:cubicBezTo>
                  <a:pt x="885" y="2026"/>
                  <a:pt x="889" y="1987"/>
                  <a:pt x="900" y="1954"/>
                </a:cubicBezTo>
                <a:cubicBezTo>
                  <a:pt x="907" y="1932"/>
                  <a:pt x="924" y="1913"/>
                  <a:pt x="939" y="1896"/>
                </a:cubicBezTo>
                <a:cubicBezTo>
                  <a:pt x="942" y="1919"/>
                  <a:pt x="944" y="1943"/>
                  <a:pt x="946" y="1966"/>
                </a:cubicBezTo>
                <a:cubicBezTo>
                  <a:pt x="947" y="1994"/>
                  <a:pt x="950" y="2021"/>
                  <a:pt x="947" y="2049"/>
                </a:cubicBezTo>
                <a:cubicBezTo>
                  <a:pt x="944" y="2048"/>
                  <a:pt x="942" y="2053"/>
                  <a:pt x="939" y="2055"/>
                </a:cubicBezTo>
                <a:cubicBezTo>
                  <a:pt x="933" y="2061"/>
                  <a:pt x="925" y="2066"/>
                  <a:pt x="918" y="2070"/>
                </a:cubicBezTo>
                <a:cubicBezTo>
                  <a:pt x="901" y="2080"/>
                  <a:pt x="883" y="2089"/>
                  <a:pt x="866" y="2099"/>
                </a:cubicBezTo>
                <a:cubicBezTo>
                  <a:pt x="837" y="2118"/>
                  <a:pt x="815" y="2140"/>
                  <a:pt x="806" y="2174"/>
                </a:cubicBezTo>
                <a:cubicBezTo>
                  <a:pt x="816" y="2146"/>
                  <a:pt x="833" y="2126"/>
                  <a:pt x="858" y="2111"/>
                </a:cubicBezTo>
                <a:cubicBezTo>
                  <a:pt x="885" y="2095"/>
                  <a:pt x="918" y="2087"/>
                  <a:pt x="944" y="2067"/>
                </a:cubicBezTo>
                <a:cubicBezTo>
                  <a:pt x="940" y="2092"/>
                  <a:pt x="933" y="2116"/>
                  <a:pt x="926" y="2140"/>
                </a:cubicBezTo>
                <a:cubicBezTo>
                  <a:pt x="920" y="2159"/>
                  <a:pt x="904" y="2171"/>
                  <a:pt x="890" y="2183"/>
                </a:cubicBezTo>
                <a:cubicBezTo>
                  <a:pt x="850" y="2219"/>
                  <a:pt x="822" y="2259"/>
                  <a:pt x="818" y="2313"/>
                </a:cubicBezTo>
                <a:cubicBezTo>
                  <a:pt x="822" y="2286"/>
                  <a:pt x="831" y="2261"/>
                  <a:pt x="847" y="2239"/>
                </a:cubicBezTo>
                <a:cubicBezTo>
                  <a:pt x="866" y="2212"/>
                  <a:pt x="893" y="2195"/>
                  <a:pt x="918" y="2174"/>
                </a:cubicBezTo>
                <a:cubicBezTo>
                  <a:pt x="919" y="2179"/>
                  <a:pt x="915" y="2187"/>
                  <a:pt x="914" y="2192"/>
                </a:cubicBezTo>
                <a:cubicBezTo>
                  <a:pt x="912" y="2201"/>
                  <a:pt x="910" y="2210"/>
                  <a:pt x="908" y="2220"/>
                </a:cubicBezTo>
                <a:cubicBezTo>
                  <a:pt x="905" y="2238"/>
                  <a:pt x="903" y="2257"/>
                  <a:pt x="904" y="2275"/>
                </a:cubicBezTo>
                <a:cubicBezTo>
                  <a:pt x="904" y="2305"/>
                  <a:pt x="911" y="2332"/>
                  <a:pt x="924" y="2359"/>
                </a:cubicBezTo>
                <a:cubicBezTo>
                  <a:pt x="902" y="2305"/>
                  <a:pt x="909" y="2249"/>
                  <a:pt x="925" y="2194"/>
                </a:cubicBezTo>
                <a:cubicBezTo>
                  <a:pt x="940" y="2226"/>
                  <a:pt x="960" y="2263"/>
                  <a:pt x="943" y="2297"/>
                </a:cubicBezTo>
                <a:cubicBezTo>
                  <a:pt x="957" y="2273"/>
                  <a:pt x="951" y="2247"/>
                  <a:pt x="943" y="2222"/>
                </a:cubicBezTo>
                <a:cubicBezTo>
                  <a:pt x="940" y="2210"/>
                  <a:pt x="931" y="2197"/>
                  <a:pt x="929" y="2184"/>
                </a:cubicBezTo>
                <a:cubicBezTo>
                  <a:pt x="928" y="2179"/>
                  <a:pt x="932" y="2173"/>
                  <a:pt x="934" y="2167"/>
                </a:cubicBezTo>
                <a:cubicBezTo>
                  <a:pt x="937" y="2158"/>
                  <a:pt x="940" y="2148"/>
                  <a:pt x="943" y="2139"/>
                </a:cubicBezTo>
                <a:cubicBezTo>
                  <a:pt x="948" y="2165"/>
                  <a:pt x="963" y="2188"/>
                  <a:pt x="970" y="2213"/>
                </a:cubicBezTo>
                <a:cubicBezTo>
                  <a:pt x="977" y="2237"/>
                  <a:pt x="976" y="2257"/>
                  <a:pt x="967" y="2280"/>
                </a:cubicBezTo>
                <a:cubicBezTo>
                  <a:pt x="986" y="2242"/>
                  <a:pt x="974" y="2206"/>
                  <a:pt x="961" y="2168"/>
                </a:cubicBezTo>
                <a:cubicBezTo>
                  <a:pt x="956" y="2152"/>
                  <a:pt x="946" y="2129"/>
                  <a:pt x="952" y="2113"/>
                </a:cubicBezTo>
                <a:cubicBezTo>
                  <a:pt x="959" y="2089"/>
                  <a:pt x="966" y="2064"/>
                  <a:pt x="970" y="2039"/>
                </a:cubicBezTo>
                <a:cubicBezTo>
                  <a:pt x="978" y="2049"/>
                  <a:pt x="981" y="2065"/>
                  <a:pt x="984" y="2077"/>
                </a:cubicBezTo>
                <a:cubicBezTo>
                  <a:pt x="988" y="2093"/>
                  <a:pt x="992" y="2109"/>
                  <a:pt x="995" y="2125"/>
                </a:cubicBezTo>
                <a:cubicBezTo>
                  <a:pt x="1001" y="2153"/>
                  <a:pt x="1002" y="2187"/>
                  <a:pt x="982" y="2210"/>
                </a:cubicBezTo>
                <a:cubicBezTo>
                  <a:pt x="1009" y="2183"/>
                  <a:pt x="1005" y="2139"/>
                  <a:pt x="998" y="2105"/>
                </a:cubicBezTo>
                <a:cubicBezTo>
                  <a:pt x="1015" y="2123"/>
                  <a:pt x="1021" y="2144"/>
                  <a:pt x="1022" y="2167"/>
                </a:cubicBezTo>
                <a:cubicBezTo>
                  <a:pt x="1022" y="2144"/>
                  <a:pt x="1018" y="2123"/>
                  <a:pt x="1004" y="2104"/>
                </a:cubicBezTo>
                <a:cubicBezTo>
                  <a:pt x="1001" y="2100"/>
                  <a:pt x="997" y="2097"/>
                  <a:pt x="996" y="2092"/>
                </a:cubicBezTo>
                <a:cubicBezTo>
                  <a:pt x="995" y="2085"/>
                  <a:pt x="994" y="2077"/>
                  <a:pt x="992" y="2070"/>
                </a:cubicBezTo>
                <a:cubicBezTo>
                  <a:pt x="990" y="2058"/>
                  <a:pt x="987" y="2045"/>
                  <a:pt x="981" y="2035"/>
                </a:cubicBezTo>
                <a:cubicBezTo>
                  <a:pt x="979" y="2031"/>
                  <a:pt x="976" y="2027"/>
                  <a:pt x="971" y="2025"/>
                </a:cubicBezTo>
                <a:cubicBezTo>
                  <a:pt x="972" y="2018"/>
                  <a:pt x="972" y="2011"/>
                  <a:pt x="972" y="2003"/>
                </a:cubicBezTo>
                <a:cubicBezTo>
                  <a:pt x="972" y="1992"/>
                  <a:pt x="972" y="1981"/>
                  <a:pt x="972" y="1969"/>
                </a:cubicBezTo>
                <a:cubicBezTo>
                  <a:pt x="972" y="1947"/>
                  <a:pt x="971" y="1925"/>
                  <a:pt x="971" y="1903"/>
                </a:cubicBezTo>
                <a:cubicBezTo>
                  <a:pt x="977" y="1909"/>
                  <a:pt x="983" y="1915"/>
                  <a:pt x="989" y="1921"/>
                </a:cubicBezTo>
                <a:cubicBezTo>
                  <a:pt x="992" y="1924"/>
                  <a:pt x="995" y="1927"/>
                  <a:pt x="998" y="1930"/>
                </a:cubicBezTo>
                <a:cubicBezTo>
                  <a:pt x="1002" y="1935"/>
                  <a:pt x="1000" y="1937"/>
                  <a:pt x="1000" y="1943"/>
                </a:cubicBezTo>
                <a:cubicBezTo>
                  <a:pt x="998" y="1958"/>
                  <a:pt x="1000" y="1972"/>
                  <a:pt x="1003" y="1986"/>
                </a:cubicBezTo>
                <a:cubicBezTo>
                  <a:pt x="1001" y="1969"/>
                  <a:pt x="1001" y="1953"/>
                  <a:pt x="1004" y="1937"/>
                </a:cubicBezTo>
                <a:cubicBezTo>
                  <a:pt x="1030" y="1968"/>
                  <a:pt x="999" y="2003"/>
                  <a:pt x="996" y="2037"/>
                </a:cubicBezTo>
                <a:cubicBezTo>
                  <a:pt x="1000" y="2011"/>
                  <a:pt x="1018" y="1990"/>
                  <a:pt x="1020" y="1964"/>
                </a:cubicBezTo>
                <a:cubicBezTo>
                  <a:pt x="1037" y="2005"/>
                  <a:pt x="1027" y="2053"/>
                  <a:pt x="1033" y="2096"/>
                </a:cubicBezTo>
                <a:cubicBezTo>
                  <a:pt x="1030" y="2055"/>
                  <a:pt x="1040" y="2013"/>
                  <a:pt x="1032" y="1972"/>
                </a:cubicBezTo>
                <a:cubicBezTo>
                  <a:pt x="1030" y="1962"/>
                  <a:pt x="1026" y="1952"/>
                  <a:pt x="1021" y="1943"/>
                </a:cubicBezTo>
                <a:cubicBezTo>
                  <a:pt x="1019" y="1938"/>
                  <a:pt x="1015" y="1933"/>
                  <a:pt x="1012" y="1929"/>
                </a:cubicBezTo>
                <a:cubicBezTo>
                  <a:pt x="1008" y="1923"/>
                  <a:pt x="1007" y="1922"/>
                  <a:pt x="1010" y="1914"/>
                </a:cubicBezTo>
                <a:cubicBezTo>
                  <a:pt x="1016" y="1893"/>
                  <a:pt x="1023" y="1873"/>
                  <a:pt x="1027" y="1852"/>
                </a:cubicBezTo>
                <a:cubicBezTo>
                  <a:pt x="1038" y="1874"/>
                  <a:pt x="1049" y="1899"/>
                  <a:pt x="1056" y="1923"/>
                </a:cubicBezTo>
                <a:cubicBezTo>
                  <a:pt x="1063" y="1949"/>
                  <a:pt x="1062" y="1977"/>
                  <a:pt x="1059" y="2004"/>
                </a:cubicBezTo>
                <a:cubicBezTo>
                  <a:pt x="1052" y="2059"/>
                  <a:pt x="1023" y="2109"/>
                  <a:pt x="1025" y="2166"/>
                </a:cubicBezTo>
                <a:cubicBezTo>
                  <a:pt x="1035" y="2133"/>
                  <a:pt x="1047" y="2100"/>
                  <a:pt x="1061" y="2067"/>
                </a:cubicBezTo>
                <a:cubicBezTo>
                  <a:pt x="1075" y="2114"/>
                  <a:pt x="1099" y="2160"/>
                  <a:pt x="1085" y="2210"/>
                </a:cubicBezTo>
                <a:cubicBezTo>
                  <a:pt x="1098" y="2172"/>
                  <a:pt x="1090" y="2133"/>
                  <a:pt x="1079" y="2096"/>
                </a:cubicBezTo>
                <a:cubicBezTo>
                  <a:pt x="1076" y="2087"/>
                  <a:pt x="1073" y="2077"/>
                  <a:pt x="1071" y="2068"/>
                </a:cubicBezTo>
                <a:cubicBezTo>
                  <a:pt x="1070" y="2064"/>
                  <a:pt x="1069" y="2060"/>
                  <a:pt x="1068" y="2056"/>
                </a:cubicBezTo>
                <a:cubicBezTo>
                  <a:pt x="1067" y="2051"/>
                  <a:pt x="1070" y="2047"/>
                  <a:pt x="1073" y="2042"/>
                </a:cubicBezTo>
                <a:cubicBezTo>
                  <a:pt x="1082" y="2026"/>
                  <a:pt x="1088" y="2009"/>
                  <a:pt x="1089" y="1990"/>
                </a:cubicBezTo>
                <a:cubicBezTo>
                  <a:pt x="1101" y="2042"/>
                  <a:pt x="1116" y="2094"/>
                  <a:pt x="1108" y="2148"/>
                </a:cubicBezTo>
                <a:cubicBezTo>
                  <a:pt x="1117" y="2108"/>
                  <a:pt x="1113" y="2068"/>
                  <a:pt x="1106" y="2027"/>
                </a:cubicBezTo>
                <a:cubicBezTo>
                  <a:pt x="1102" y="2003"/>
                  <a:pt x="1097" y="1980"/>
                  <a:pt x="1095" y="1956"/>
                </a:cubicBezTo>
                <a:cubicBezTo>
                  <a:pt x="1093" y="1934"/>
                  <a:pt x="1094" y="1913"/>
                  <a:pt x="1090" y="1891"/>
                </a:cubicBezTo>
                <a:cubicBezTo>
                  <a:pt x="1109" y="1924"/>
                  <a:pt x="1132" y="1955"/>
                  <a:pt x="1133" y="1994"/>
                </a:cubicBezTo>
                <a:cubicBezTo>
                  <a:pt x="1134" y="2024"/>
                  <a:pt x="1126" y="2054"/>
                  <a:pt x="1117" y="2083"/>
                </a:cubicBezTo>
                <a:cubicBezTo>
                  <a:pt x="1125" y="2062"/>
                  <a:pt x="1132" y="2042"/>
                  <a:pt x="1136" y="2020"/>
                </a:cubicBezTo>
                <a:cubicBezTo>
                  <a:pt x="1133" y="2070"/>
                  <a:pt x="1124" y="2118"/>
                  <a:pt x="1129" y="2169"/>
                </a:cubicBezTo>
                <a:cubicBezTo>
                  <a:pt x="1128" y="2117"/>
                  <a:pt x="1141" y="2067"/>
                  <a:pt x="1147" y="2016"/>
                </a:cubicBezTo>
                <a:cubicBezTo>
                  <a:pt x="1158" y="2064"/>
                  <a:pt x="1168" y="2110"/>
                  <a:pt x="1160" y="2159"/>
                </a:cubicBezTo>
                <a:cubicBezTo>
                  <a:pt x="1171" y="2111"/>
                  <a:pt x="1164" y="2064"/>
                  <a:pt x="1157" y="2015"/>
                </a:cubicBezTo>
                <a:cubicBezTo>
                  <a:pt x="1150" y="1973"/>
                  <a:pt x="1148" y="1930"/>
                  <a:pt x="1146" y="1888"/>
                </a:cubicBezTo>
                <a:cubicBezTo>
                  <a:pt x="1162" y="1915"/>
                  <a:pt x="1174" y="1945"/>
                  <a:pt x="1179" y="1977"/>
                </a:cubicBezTo>
                <a:cubicBezTo>
                  <a:pt x="1184" y="2010"/>
                  <a:pt x="1182" y="2043"/>
                  <a:pt x="1185" y="2077"/>
                </a:cubicBezTo>
                <a:cubicBezTo>
                  <a:pt x="1190" y="2133"/>
                  <a:pt x="1212" y="2183"/>
                  <a:pt x="1237" y="2233"/>
                </a:cubicBezTo>
                <a:cubicBezTo>
                  <a:pt x="1215" y="2181"/>
                  <a:pt x="1197" y="2129"/>
                  <a:pt x="1196" y="2072"/>
                </a:cubicBezTo>
                <a:cubicBezTo>
                  <a:pt x="1248" y="2098"/>
                  <a:pt x="1263" y="2161"/>
                  <a:pt x="1258" y="2214"/>
                </a:cubicBezTo>
                <a:cubicBezTo>
                  <a:pt x="1265" y="2172"/>
                  <a:pt x="1260" y="2125"/>
                  <a:pt x="1234" y="2090"/>
                </a:cubicBezTo>
                <a:cubicBezTo>
                  <a:pt x="1227" y="2082"/>
                  <a:pt x="1220" y="2074"/>
                  <a:pt x="1211" y="2068"/>
                </a:cubicBezTo>
                <a:cubicBezTo>
                  <a:pt x="1208" y="2066"/>
                  <a:pt x="1205" y="2064"/>
                  <a:pt x="1202" y="2062"/>
                </a:cubicBezTo>
                <a:cubicBezTo>
                  <a:pt x="1195" y="2059"/>
                  <a:pt x="1196" y="2058"/>
                  <a:pt x="1197" y="2050"/>
                </a:cubicBezTo>
                <a:cubicBezTo>
                  <a:pt x="1197" y="2024"/>
                  <a:pt x="1199" y="1998"/>
                  <a:pt x="1196" y="1972"/>
                </a:cubicBezTo>
                <a:cubicBezTo>
                  <a:pt x="1205" y="1996"/>
                  <a:pt x="1217" y="2019"/>
                  <a:pt x="1231" y="2040"/>
                </a:cubicBezTo>
                <a:cubicBezTo>
                  <a:pt x="1207" y="2001"/>
                  <a:pt x="1194" y="1956"/>
                  <a:pt x="1188" y="1910"/>
                </a:cubicBezTo>
                <a:cubicBezTo>
                  <a:pt x="1221" y="1929"/>
                  <a:pt x="1244" y="1956"/>
                  <a:pt x="1256" y="1992"/>
                </a:cubicBezTo>
                <a:cubicBezTo>
                  <a:pt x="1266" y="2024"/>
                  <a:pt x="1268" y="2057"/>
                  <a:pt x="1269" y="2091"/>
                </a:cubicBezTo>
                <a:cubicBezTo>
                  <a:pt x="1271" y="2051"/>
                  <a:pt x="1272" y="2006"/>
                  <a:pt x="1255" y="1969"/>
                </a:cubicBezTo>
                <a:cubicBezTo>
                  <a:pt x="1246" y="1948"/>
                  <a:pt x="1235" y="1931"/>
                  <a:pt x="1218" y="1915"/>
                </a:cubicBezTo>
                <a:cubicBezTo>
                  <a:pt x="1210" y="1908"/>
                  <a:pt x="1201" y="1902"/>
                  <a:pt x="1193" y="1896"/>
                </a:cubicBezTo>
                <a:cubicBezTo>
                  <a:pt x="1184" y="1889"/>
                  <a:pt x="1186" y="1880"/>
                  <a:pt x="1186" y="1870"/>
                </a:cubicBezTo>
                <a:cubicBezTo>
                  <a:pt x="1197" y="1880"/>
                  <a:pt x="1209" y="1889"/>
                  <a:pt x="1222" y="1897"/>
                </a:cubicBezTo>
                <a:cubicBezTo>
                  <a:pt x="1233" y="1904"/>
                  <a:pt x="1242" y="1914"/>
                  <a:pt x="1252" y="1922"/>
                </a:cubicBezTo>
                <a:cubicBezTo>
                  <a:pt x="1258" y="1927"/>
                  <a:pt x="1264" y="1931"/>
                  <a:pt x="1270" y="1935"/>
                </a:cubicBezTo>
                <a:cubicBezTo>
                  <a:pt x="1278" y="1939"/>
                  <a:pt x="1279" y="1944"/>
                  <a:pt x="1282" y="1952"/>
                </a:cubicBezTo>
                <a:cubicBezTo>
                  <a:pt x="1288" y="1968"/>
                  <a:pt x="1294" y="1983"/>
                  <a:pt x="1300" y="1998"/>
                </a:cubicBezTo>
                <a:cubicBezTo>
                  <a:pt x="1303" y="2006"/>
                  <a:pt x="1306" y="2013"/>
                  <a:pt x="1309" y="2021"/>
                </a:cubicBezTo>
                <a:cubicBezTo>
                  <a:pt x="1312" y="2029"/>
                  <a:pt x="1312" y="2030"/>
                  <a:pt x="1308" y="2038"/>
                </a:cubicBezTo>
                <a:cubicBezTo>
                  <a:pt x="1303" y="2051"/>
                  <a:pt x="1293" y="2062"/>
                  <a:pt x="1285" y="2074"/>
                </a:cubicBezTo>
                <a:cubicBezTo>
                  <a:pt x="1271" y="2096"/>
                  <a:pt x="1265" y="2118"/>
                  <a:pt x="1266" y="2144"/>
                </a:cubicBezTo>
                <a:cubicBezTo>
                  <a:pt x="1266" y="2127"/>
                  <a:pt x="1269" y="2112"/>
                  <a:pt x="1277" y="2097"/>
                </a:cubicBezTo>
                <a:cubicBezTo>
                  <a:pt x="1287" y="2076"/>
                  <a:pt x="1306" y="2061"/>
                  <a:pt x="1316" y="2040"/>
                </a:cubicBezTo>
                <a:cubicBezTo>
                  <a:pt x="1341" y="2108"/>
                  <a:pt x="1368" y="2184"/>
                  <a:pt x="1311" y="2243"/>
                </a:cubicBezTo>
                <a:cubicBezTo>
                  <a:pt x="1349" y="2209"/>
                  <a:pt x="1358" y="2163"/>
                  <a:pt x="1350" y="2115"/>
                </a:cubicBezTo>
                <a:cubicBezTo>
                  <a:pt x="1341" y="2059"/>
                  <a:pt x="1321" y="2004"/>
                  <a:pt x="1304" y="1950"/>
                </a:cubicBezTo>
                <a:cubicBezTo>
                  <a:pt x="1316" y="1955"/>
                  <a:pt x="1328" y="1958"/>
                  <a:pt x="1341" y="1961"/>
                </a:cubicBezTo>
                <a:cubicBezTo>
                  <a:pt x="1345" y="1962"/>
                  <a:pt x="1352" y="1962"/>
                  <a:pt x="1355" y="1965"/>
                </a:cubicBezTo>
                <a:cubicBezTo>
                  <a:pt x="1359" y="1969"/>
                  <a:pt x="1363" y="1974"/>
                  <a:pt x="1366" y="1979"/>
                </a:cubicBezTo>
                <a:cubicBezTo>
                  <a:pt x="1380" y="2002"/>
                  <a:pt x="1389" y="2029"/>
                  <a:pt x="1390" y="2056"/>
                </a:cubicBezTo>
                <a:cubicBezTo>
                  <a:pt x="1394" y="2103"/>
                  <a:pt x="1383" y="2155"/>
                  <a:pt x="1352" y="2191"/>
                </a:cubicBezTo>
                <a:cubicBezTo>
                  <a:pt x="1407" y="2136"/>
                  <a:pt x="1416" y="2034"/>
                  <a:pt x="1377" y="1967"/>
                </a:cubicBezTo>
                <a:cubicBezTo>
                  <a:pt x="1388" y="1969"/>
                  <a:pt x="1402" y="1969"/>
                  <a:pt x="1412" y="1974"/>
                </a:cubicBezTo>
                <a:cubicBezTo>
                  <a:pt x="1422" y="1979"/>
                  <a:pt x="1433" y="1993"/>
                  <a:pt x="1439" y="2003"/>
                </a:cubicBezTo>
                <a:cubicBezTo>
                  <a:pt x="1458" y="2034"/>
                  <a:pt x="1456" y="2068"/>
                  <a:pt x="1446" y="2101"/>
                </a:cubicBezTo>
                <a:cubicBezTo>
                  <a:pt x="1462" y="2057"/>
                  <a:pt x="1461" y="2010"/>
                  <a:pt x="1426" y="1974"/>
                </a:cubicBezTo>
                <a:cubicBezTo>
                  <a:pt x="1434" y="1975"/>
                  <a:pt x="1441" y="1977"/>
                  <a:pt x="1449" y="1978"/>
                </a:cubicBezTo>
                <a:cubicBezTo>
                  <a:pt x="1454" y="1979"/>
                  <a:pt x="1473" y="1980"/>
                  <a:pt x="1473" y="1985"/>
                </a:cubicBezTo>
                <a:cubicBezTo>
                  <a:pt x="1473" y="2000"/>
                  <a:pt x="1484" y="2012"/>
                  <a:pt x="1489" y="2025"/>
                </a:cubicBezTo>
                <a:cubicBezTo>
                  <a:pt x="1494" y="2035"/>
                  <a:pt x="1498" y="2045"/>
                  <a:pt x="1500" y="2056"/>
                </a:cubicBezTo>
                <a:cubicBezTo>
                  <a:pt x="1502" y="2066"/>
                  <a:pt x="1489" y="2082"/>
                  <a:pt x="1484" y="2089"/>
                </a:cubicBezTo>
                <a:cubicBezTo>
                  <a:pt x="1466" y="2116"/>
                  <a:pt x="1448" y="2143"/>
                  <a:pt x="1443" y="2176"/>
                </a:cubicBezTo>
                <a:cubicBezTo>
                  <a:pt x="1437" y="2207"/>
                  <a:pt x="1444" y="2237"/>
                  <a:pt x="1456" y="2265"/>
                </a:cubicBezTo>
                <a:cubicBezTo>
                  <a:pt x="1444" y="2231"/>
                  <a:pt x="1440" y="2197"/>
                  <a:pt x="1453" y="2162"/>
                </a:cubicBezTo>
                <a:cubicBezTo>
                  <a:pt x="1466" y="2127"/>
                  <a:pt x="1495" y="2102"/>
                  <a:pt x="1511" y="2069"/>
                </a:cubicBezTo>
                <a:cubicBezTo>
                  <a:pt x="1520" y="2096"/>
                  <a:pt x="1521" y="2123"/>
                  <a:pt x="1528" y="2150"/>
                </a:cubicBezTo>
                <a:cubicBezTo>
                  <a:pt x="1536" y="2172"/>
                  <a:pt x="1557" y="2185"/>
                  <a:pt x="1568" y="2205"/>
                </a:cubicBezTo>
                <a:cubicBezTo>
                  <a:pt x="1560" y="2187"/>
                  <a:pt x="1544" y="2175"/>
                  <a:pt x="1536" y="2158"/>
                </a:cubicBezTo>
                <a:cubicBezTo>
                  <a:pt x="1525" y="2142"/>
                  <a:pt x="1528" y="2116"/>
                  <a:pt x="1526" y="2098"/>
                </a:cubicBezTo>
                <a:cubicBezTo>
                  <a:pt x="1525" y="2079"/>
                  <a:pt x="1520" y="2061"/>
                  <a:pt x="1513" y="2044"/>
                </a:cubicBezTo>
                <a:cubicBezTo>
                  <a:pt x="1509" y="2033"/>
                  <a:pt x="1504" y="2023"/>
                  <a:pt x="1499" y="2012"/>
                </a:cubicBezTo>
                <a:cubicBezTo>
                  <a:pt x="1495" y="2004"/>
                  <a:pt x="1488" y="1995"/>
                  <a:pt x="1489" y="1986"/>
                </a:cubicBezTo>
                <a:cubicBezTo>
                  <a:pt x="1504" y="1989"/>
                  <a:pt x="1518" y="1993"/>
                  <a:pt x="1532" y="1999"/>
                </a:cubicBezTo>
                <a:cubicBezTo>
                  <a:pt x="1532" y="2012"/>
                  <a:pt x="1533" y="2024"/>
                  <a:pt x="1537" y="2036"/>
                </a:cubicBezTo>
                <a:cubicBezTo>
                  <a:pt x="1534" y="2024"/>
                  <a:pt x="1533" y="2012"/>
                  <a:pt x="1534" y="2001"/>
                </a:cubicBezTo>
                <a:cubicBezTo>
                  <a:pt x="1559" y="2012"/>
                  <a:pt x="1577" y="2032"/>
                  <a:pt x="1577" y="2061"/>
                </a:cubicBezTo>
                <a:cubicBezTo>
                  <a:pt x="1578" y="2086"/>
                  <a:pt x="1569" y="2110"/>
                  <a:pt x="1559" y="2132"/>
                </a:cubicBezTo>
                <a:cubicBezTo>
                  <a:pt x="1576" y="2100"/>
                  <a:pt x="1593" y="2059"/>
                  <a:pt x="1575" y="2024"/>
                </a:cubicBezTo>
                <a:cubicBezTo>
                  <a:pt x="1570" y="2016"/>
                  <a:pt x="1564" y="2009"/>
                  <a:pt x="1556" y="2003"/>
                </a:cubicBezTo>
                <a:cubicBezTo>
                  <a:pt x="1553" y="2000"/>
                  <a:pt x="1550" y="1998"/>
                  <a:pt x="1547" y="1996"/>
                </a:cubicBezTo>
                <a:cubicBezTo>
                  <a:pt x="1541" y="1992"/>
                  <a:pt x="1536" y="1992"/>
                  <a:pt x="1537" y="1985"/>
                </a:cubicBezTo>
                <a:cubicBezTo>
                  <a:pt x="1539" y="1974"/>
                  <a:pt x="1541" y="1963"/>
                  <a:pt x="1541" y="1952"/>
                </a:cubicBezTo>
                <a:cubicBezTo>
                  <a:pt x="1541" y="1942"/>
                  <a:pt x="1538" y="1932"/>
                  <a:pt x="1538" y="1923"/>
                </a:cubicBezTo>
                <a:cubicBezTo>
                  <a:pt x="1548" y="1935"/>
                  <a:pt x="1557" y="1947"/>
                  <a:pt x="1565" y="1961"/>
                </a:cubicBezTo>
                <a:cubicBezTo>
                  <a:pt x="1573" y="1974"/>
                  <a:pt x="1576" y="1986"/>
                  <a:pt x="1579" y="2002"/>
                </a:cubicBezTo>
                <a:cubicBezTo>
                  <a:pt x="1584" y="2027"/>
                  <a:pt x="1586" y="2052"/>
                  <a:pt x="1588" y="2077"/>
                </a:cubicBezTo>
                <a:cubicBezTo>
                  <a:pt x="1588" y="2046"/>
                  <a:pt x="1587" y="2016"/>
                  <a:pt x="1582" y="1986"/>
                </a:cubicBezTo>
                <a:cubicBezTo>
                  <a:pt x="1593" y="1998"/>
                  <a:pt x="1607" y="2007"/>
                  <a:pt x="1624" y="2009"/>
                </a:cubicBezTo>
                <a:cubicBezTo>
                  <a:pt x="1613" y="2007"/>
                  <a:pt x="1604" y="2002"/>
                  <a:pt x="1595" y="1995"/>
                </a:cubicBezTo>
                <a:cubicBezTo>
                  <a:pt x="1591" y="1991"/>
                  <a:pt x="1587" y="1987"/>
                  <a:pt x="1583" y="1982"/>
                </a:cubicBezTo>
                <a:cubicBezTo>
                  <a:pt x="1579" y="1976"/>
                  <a:pt x="1578" y="1967"/>
                  <a:pt x="1576" y="1959"/>
                </a:cubicBezTo>
                <a:cubicBezTo>
                  <a:pt x="1570" y="1933"/>
                  <a:pt x="1558" y="1908"/>
                  <a:pt x="1541" y="1887"/>
                </a:cubicBezTo>
                <a:cubicBezTo>
                  <a:pt x="1560" y="1889"/>
                  <a:pt x="1579" y="1895"/>
                  <a:pt x="1596" y="1904"/>
                </a:cubicBezTo>
                <a:cubicBezTo>
                  <a:pt x="1601" y="1918"/>
                  <a:pt x="1609" y="1930"/>
                  <a:pt x="1620" y="1941"/>
                </a:cubicBezTo>
                <a:cubicBezTo>
                  <a:pt x="1611" y="1930"/>
                  <a:pt x="1604" y="1919"/>
                  <a:pt x="1600" y="1906"/>
                </a:cubicBezTo>
                <a:cubicBezTo>
                  <a:pt x="1629" y="1922"/>
                  <a:pt x="1654" y="1946"/>
                  <a:pt x="1673" y="1973"/>
                </a:cubicBezTo>
                <a:cubicBezTo>
                  <a:pt x="1666" y="1955"/>
                  <a:pt x="1654" y="1938"/>
                  <a:pt x="1642" y="1923"/>
                </a:cubicBezTo>
                <a:cubicBezTo>
                  <a:pt x="1630" y="1909"/>
                  <a:pt x="1617" y="1897"/>
                  <a:pt x="1602" y="1887"/>
                </a:cubicBezTo>
                <a:cubicBezTo>
                  <a:pt x="1597" y="1884"/>
                  <a:pt x="1593" y="1884"/>
                  <a:pt x="1592" y="1877"/>
                </a:cubicBezTo>
                <a:cubicBezTo>
                  <a:pt x="1590" y="1871"/>
                  <a:pt x="1589" y="1865"/>
                  <a:pt x="1588" y="1859"/>
                </a:cubicBezTo>
                <a:cubicBezTo>
                  <a:pt x="1586" y="1847"/>
                  <a:pt x="1585" y="1835"/>
                  <a:pt x="1583" y="1823"/>
                </a:cubicBezTo>
                <a:cubicBezTo>
                  <a:pt x="1598" y="1823"/>
                  <a:pt x="1614" y="1823"/>
                  <a:pt x="1630" y="1826"/>
                </a:cubicBezTo>
                <a:cubicBezTo>
                  <a:pt x="1637" y="1827"/>
                  <a:pt x="1644" y="1829"/>
                  <a:pt x="1651" y="1832"/>
                </a:cubicBezTo>
                <a:cubicBezTo>
                  <a:pt x="1660" y="1835"/>
                  <a:pt x="1663" y="1836"/>
                  <a:pt x="1667" y="1845"/>
                </a:cubicBezTo>
                <a:cubicBezTo>
                  <a:pt x="1678" y="1868"/>
                  <a:pt x="1681" y="1894"/>
                  <a:pt x="1684" y="1919"/>
                </a:cubicBezTo>
                <a:cubicBezTo>
                  <a:pt x="1683" y="1893"/>
                  <a:pt x="1681" y="1865"/>
                  <a:pt x="1671" y="1840"/>
                </a:cubicBezTo>
                <a:cubicBezTo>
                  <a:pt x="1674" y="1842"/>
                  <a:pt x="1674" y="1844"/>
                  <a:pt x="1679" y="1846"/>
                </a:cubicBezTo>
                <a:cubicBezTo>
                  <a:pt x="1687" y="1850"/>
                  <a:pt x="1694" y="1855"/>
                  <a:pt x="1700" y="1861"/>
                </a:cubicBezTo>
                <a:cubicBezTo>
                  <a:pt x="1714" y="1874"/>
                  <a:pt x="1726" y="1889"/>
                  <a:pt x="1736" y="1906"/>
                </a:cubicBezTo>
                <a:cubicBezTo>
                  <a:pt x="1751" y="1934"/>
                  <a:pt x="1760" y="1964"/>
                  <a:pt x="1764" y="1996"/>
                </a:cubicBezTo>
                <a:cubicBezTo>
                  <a:pt x="1761" y="1949"/>
                  <a:pt x="1748" y="1903"/>
                  <a:pt x="1718" y="1866"/>
                </a:cubicBezTo>
                <a:cubicBezTo>
                  <a:pt x="1747" y="1878"/>
                  <a:pt x="1776" y="1890"/>
                  <a:pt x="1802" y="1909"/>
                </a:cubicBezTo>
                <a:cubicBezTo>
                  <a:pt x="1815" y="1918"/>
                  <a:pt x="1822" y="1928"/>
                  <a:pt x="1827" y="1944"/>
                </a:cubicBezTo>
                <a:cubicBezTo>
                  <a:pt x="1831" y="1957"/>
                  <a:pt x="1835" y="1977"/>
                  <a:pt x="1850" y="1982"/>
                </a:cubicBezTo>
                <a:cubicBezTo>
                  <a:pt x="1826" y="1972"/>
                  <a:pt x="1835" y="1934"/>
                  <a:pt x="1819" y="1917"/>
                </a:cubicBezTo>
                <a:cubicBezTo>
                  <a:pt x="1803" y="1898"/>
                  <a:pt x="1778" y="1883"/>
                  <a:pt x="1756" y="1873"/>
                </a:cubicBezTo>
                <a:cubicBezTo>
                  <a:pt x="1778" y="1875"/>
                  <a:pt x="1794" y="1860"/>
                  <a:pt x="1816" y="1871"/>
                </a:cubicBezTo>
                <a:cubicBezTo>
                  <a:pt x="1837" y="1882"/>
                  <a:pt x="1857" y="1891"/>
                  <a:pt x="1880" y="1898"/>
                </a:cubicBezTo>
                <a:cubicBezTo>
                  <a:pt x="1867" y="1893"/>
                  <a:pt x="1853" y="1888"/>
                  <a:pt x="1841" y="1882"/>
                </a:cubicBezTo>
                <a:cubicBezTo>
                  <a:pt x="1826" y="1874"/>
                  <a:pt x="1814" y="1861"/>
                  <a:pt x="1797" y="1860"/>
                </a:cubicBezTo>
                <a:cubicBezTo>
                  <a:pt x="1781" y="1859"/>
                  <a:pt x="1768" y="1867"/>
                  <a:pt x="1752" y="1863"/>
                </a:cubicBezTo>
                <a:cubicBezTo>
                  <a:pt x="1733" y="1858"/>
                  <a:pt x="1717" y="1849"/>
                  <a:pt x="1700" y="1840"/>
                </a:cubicBezTo>
                <a:cubicBezTo>
                  <a:pt x="1687" y="1833"/>
                  <a:pt x="1674" y="1827"/>
                  <a:pt x="1661" y="1820"/>
                </a:cubicBezTo>
                <a:cubicBezTo>
                  <a:pt x="1652" y="1806"/>
                  <a:pt x="1640" y="1794"/>
                  <a:pt x="1626" y="1785"/>
                </a:cubicBezTo>
                <a:cubicBezTo>
                  <a:pt x="1611" y="1775"/>
                  <a:pt x="1594" y="1771"/>
                  <a:pt x="1579" y="1764"/>
                </a:cubicBezTo>
                <a:cubicBezTo>
                  <a:pt x="1565" y="1758"/>
                  <a:pt x="1563" y="1749"/>
                  <a:pt x="1557" y="1735"/>
                </a:cubicBezTo>
                <a:cubicBezTo>
                  <a:pt x="1600" y="1740"/>
                  <a:pt x="1642" y="1749"/>
                  <a:pt x="1683" y="1764"/>
                </a:cubicBezTo>
                <a:cubicBezTo>
                  <a:pt x="1718" y="1777"/>
                  <a:pt x="1732" y="1821"/>
                  <a:pt x="1751" y="1851"/>
                </a:cubicBezTo>
                <a:cubicBezTo>
                  <a:pt x="1737" y="1826"/>
                  <a:pt x="1728" y="1797"/>
                  <a:pt x="1710" y="1774"/>
                </a:cubicBezTo>
                <a:cubicBezTo>
                  <a:pt x="1729" y="1782"/>
                  <a:pt x="1748" y="1792"/>
                  <a:pt x="1766" y="1802"/>
                </a:cubicBezTo>
                <a:cubicBezTo>
                  <a:pt x="1770" y="1804"/>
                  <a:pt x="1773" y="1805"/>
                  <a:pt x="1774" y="1809"/>
                </a:cubicBezTo>
                <a:cubicBezTo>
                  <a:pt x="1774" y="1814"/>
                  <a:pt x="1774" y="1820"/>
                  <a:pt x="1774" y="1825"/>
                </a:cubicBezTo>
                <a:cubicBezTo>
                  <a:pt x="1774" y="1830"/>
                  <a:pt x="1774" y="1836"/>
                  <a:pt x="1774" y="1841"/>
                </a:cubicBezTo>
                <a:cubicBezTo>
                  <a:pt x="1774" y="1830"/>
                  <a:pt x="1775" y="1819"/>
                  <a:pt x="1776" y="1808"/>
                </a:cubicBezTo>
                <a:cubicBezTo>
                  <a:pt x="1781" y="1810"/>
                  <a:pt x="1785" y="1813"/>
                  <a:pt x="1790" y="1817"/>
                </a:cubicBezTo>
                <a:cubicBezTo>
                  <a:pt x="1788" y="1815"/>
                  <a:pt x="1787" y="1814"/>
                  <a:pt x="1785" y="1813"/>
                </a:cubicBezTo>
                <a:cubicBezTo>
                  <a:pt x="1778" y="1807"/>
                  <a:pt x="1776" y="1807"/>
                  <a:pt x="1776" y="1797"/>
                </a:cubicBezTo>
                <a:cubicBezTo>
                  <a:pt x="1777" y="1784"/>
                  <a:pt x="1777" y="1771"/>
                  <a:pt x="1776" y="1758"/>
                </a:cubicBezTo>
                <a:cubicBezTo>
                  <a:pt x="1774" y="1733"/>
                  <a:pt x="1768" y="1708"/>
                  <a:pt x="1752" y="1689"/>
                </a:cubicBezTo>
                <a:cubicBezTo>
                  <a:pt x="1775" y="1690"/>
                  <a:pt x="1800" y="1697"/>
                  <a:pt x="1815" y="1715"/>
                </a:cubicBezTo>
                <a:cubicBezTo>
                  <a:pt x="1832" y="1734"/>
                  <a:pt x="1825" y="1762"/>
                  <a:pt x="1840" y="1782"/>
                </a:cubicBezTo>
                <a:cubicBezTo>
                  <a:pt x="1854" y="1804"/>
                  <a:pt x="1881" y="1812"/>
                  <a:pt x="1906" y="1816"/>
                </a:cubicBezTo>
                <a:cubicBezTo>
                  <a:pt x="1927" y="1820"/>
                  <a:pt x="1957" y="1813"/>
                  <a:pt x="1971" y="1834"/>
                </a:cubicBezTo>
                <a:cubicBezTo>
                  <a:pt x="1963" y="1819"/>
                  <a:pt x="1943" y="1816"/>
                  <a:pt x="1928" y="1814"/>
                </a:cubicBezTo>
                <a:cubicBezTo>
                  <a:pt x="1906" y="1812"/>
                  <a:pt x="1884" y="1808"/>
                  <a:pt x="1865" y="1795"/>
                </a:cubicBezTo>
                <a:cubicBezTo>
                  <a:pt x="1848" y="1784"/>
                  <a:pt x="1843" y="1768"/>
                  <a:pt x="1840" y="1749"/>
                </a:cubicBezTo>
                <a:cubicBezTo>
                  <a:pt x="1837" y="1727"/>
                  <a:pt x="1832" y="1709"/>
                  <a:pt x="1815" y="1693"/>
                </a:cubicBezTo>
                <a:cubicBezTo>
                  <a:pt x="1831" y="1696"/>
                  <a:pt x="1847" y="1698"/>
                  <a:pt x="1862" y="1705"/>
                </a:cubicBezTo>
                <a:cubicBezTo>
                  <a:pt x="1879" y="1712"/>
                  <a:pt x="1890" y="1719"/>
                  <a:pt x="1899" y="1736"/>
                </a:cubicBezTo>
                <a:cubicBezTo>
                  <a:pt x="1916" y="1767"/>
                  <a:pt x="1924" y="1801"/>
                  <a:pt x="1963" y="1809"/>
                </a:cubicBezTo>
                <a:cubicBezTo>
                  <a:pt x="1921" y="1797"/>
                  <a:pt x="1919" y="1757"/>
                  <a:pt x="1901" y="1725"/>
                </a:cubicBezTo>
                <a:cubicBezTo>
                  <a:pt x="1930" y="1740"/>
                  <a:pt x="1960" y="1752"/>
                  <a:pt x="1993" y="1743"/>
                </a:cubicBezTo>
                <a:close/>
                <a:moveTo>
                  <a:pt x="633" y="1815"/>
                </a:moveTo>
                <a:cubicBezTo>
                  <a:pt x="633" y="1815"/>
                  <a:pt x="633" y="1815"/>
                  <a:pt x="633" y="1816"/>
                </a:cubicBezTo>
                <a:cubicBezTo>
                  <a:pt x="632" y="1817"/>
                  <a:pt x="632" y="1817"/>
                  <a:pt x="632" y="1817"/>
                </a:cubicBezTo>
                <a:cubicBezTo>
                  <a:pt x="616" y="1837"/>
                  <a:pt x="615" y="1860"/>
                  <a:pt x="626" y="1882"/>
                </a:cubicBezTo>
                <a:cubicBezTo>
                  <a:pt x="630" y="1889"/>
                  <a:pt x="632" y="1890"/>
                  <a:pt x="628" y="1897"/>
                </a:cubicBezTo>
                <a:cubicBezTo>
                  <a:pt x="624" y="1904"/>
                  <a:pt x="619" y="1910"/>
                  <a:pt x="614" y="1916"/>
                </a:cubicBezTo>
                <a:cubicBezTo>
                  <a:pt x="602" y="1929"/>
                  <a:pt x="590" y="1941"/>
                  <a:pt x="582" y="1957"/>
                </a:cubicBezTo>
                <a:cubicBezTo>
                  <a:pt x="574" y="1943"/>
                  <a:pt x="565" y="1929"/>
                  <a:pt x="559" y="1914"/>
                </a:cubicBezTo>
                <a:cubicBezTo>
                  <a:pt x="556" y="1908"/>
                  <a:pt x="554" y="1903"/>
                  <a:pt x="556" y="1896"/>
                </a:cubicBezTo>
                <a:cubicBezTo>
                  <a:pt x="558" y="1887"/>
                  <a:pt x="561" y="1877"/>
                  <a:pt x="563" y="1868"/>
                </a:cubicBezTo>
                <a:cubicBezTo>
                  <a:pt x="573" y="1833"/>
                  <a:pt x="583" y="1798"/>
                  <a:pt x="599" y="1765"/>
                </a:cubicBezTo>
                <a:cubicBezTo>
                  <a:pt x="629" y="1705"/>
                  <a:pt x="684" y="1667"/>
                  <a:pt x="738" y="1632"/>
                </a:cubicBezTo>
                <a:cubicBezTo>
                  <a:pt x="710" y="1684"/>
                  <a:pt x="682" y="1741"/>
                  <a:pt x="636" y="1781"/>
                </a:cubicBezTo>
                <a:cubicBezTo>
                  <a:pt x="669" y="1756"/>
                  <a:pt x="693" y="1724"/>
                  <a:pt x="715" y="1689"/>
                </a:cubicBezTo>
                <a:cubicBezTo>
                  <a:pt x="728" y="1668"/>
                  <a:pt x="742" y="1648"/>
                  <a:pt x="755" y="1628"/>
                </a:cubicBezTo>
                <a:cubicBezTo>
                  <a:pt x="760" y="1620"/>
                  <a:pt x="764" y="1615"/>
                  <a:pt x="773" y="1609"/>
                </a:cubicBezTo>
                <a:cubicBezTo>
                  <a:pt x="782" y="1602"/>
                  <a:pt x="792" y="1596"/>
                  <a:pt x="802" y="1589"/>
                </a:cubicBezTo>
                <a:cubicBezTo>
                  <a:pt x="791" y="1608"/>
                  <a:pt x="785" y="1628"/>
                  <a:pt x="781" y="1649"/>
                </a:cubicBezTo>
                <a:cubicBezTo>
                  <a:pt x="774" y="1676"/>
                  <a:pt x="760" y="1700"/>
                  <a:pt x="743" y="1721"/>
                </a:cubicBezTo>
                <a:cubicBezTo>
                  <a:pt x="727" y="1740"/>
                  <a:pt x="709" y="1757"/>
                  <a:pt x="691" y="1772"/>
                </a:cubicBezTo>
                <a:cubicBezTo>
                  <a:pt x="672" y="1788"/>
                  <a:pt x="650" y="1798"/>
                  <a:pt x="633" y="1815"/>
                </a:cubicBezTo>
                <a:close/>
                <a:moveTo>
                  <a:pt x="692" y="1982"/>
                </a:moveTo>
                <a:cubicBezTo>
                  <a:pt x="691" y="1978"/>
                  <a:pt x="691" y="1980"/>
                  <a:pt x="691" y="1981"/>
                </a:cubicBezTo>
                <a:cubicBezTo>
                  <a:pt x="685" y="1955"/>
                  <a:pt x="676" y="1929"/>
                  <a:pt x="663" y="1905"/>
                </a:cubicBezTo>
                <a:cubicBezTo>
                  <a:pt x="656" y="1892"/>
                  <a:pt x="641" y="1875"/>
                  <a:pt x="641" y="1859"/>
                </a:cubicBezTo>
                <a:cubicBezTo>
                  <a:pt x="640" y="1840"/>
                  <a:pt x="654" y="1829"/>
                  <a:pt x="668" y="1820"/>
                </a:cubicBezTo>
                <a:cubicBezTo>
                  <a:pt x="692" y="1805"/>
                  <a:pt x="717" y="1796"/>
                  <a:pt x="737" y="1777"/>
                </a:cubicBezTo>
                <a:cubicBezTo>
                  <a:pt x="724" y="1809"/>
                  <a:pt x="697" y="1833"/>
                  <a:pt x="693" y="1868"/>
                </a:cubicBezTo>
                <a:cubicBezTo>
                  <a:pt x="691" y="1889"/>
                  <a:pt x="692" y="1910"/>
                  <a:pt x="697" y="1929"/>
                </a:cubicBezTo>
                <a:cubicBezTo>
                  <a:pt x="699" y="1939"/>
                  <a:pt x="696" y="1948"/>
                  <a:pt x="695" y="1959"/>
                </a:cubicBezTo>
                <a:cubicBezTo>
                  <a:pt x="694" y="1967"/>
                  <a:pt x="693" y="1976"/>
                  <a:pt x="692" y="1985"/>
                </a:cubicBezTo>
                <a:cubicBezTo>
                  <a:pt x="692" y="1984"/>
                  <a:pt x="692" y="1983"/>
                  <a:pt x="692" y="1982"/>
                </a:cubicBezTo>
                <a:close/>
                <a:moveTo>
                  <a:pt x="755" y="1910"/>
                </a:moveTo>
                <a:cubicBezTo>
                  <a:pt x="748" y="1965"/>
                  <a:pt x="713" y="2015"/>
                  <a:pt x="696" y="2067"/>
                </a:cubicBezTo>
                <a:cubicBezTo>
                  <a:pt x="699" y="2045"/>
                  <a:pt x="698" y="2024"/>
                  <a:pt x="695" y="2002"/>
                </a:cubicBezTo>
                <a:cubicBezTo>
                  <a:pt x="693" y="1981"/>
                  <a:pt x="695" y="1963"/>
                  <a:pt x="701" y="1942"/>
                </a:cubicBezTo>
                <a:cubicBezTo>
                  <a:pt x="706" y="1955"/>
                  <a:pt x="712" y="1965"/>
                  <a:pt x="720" y="1975"/>
                </a:cubicBezTo>
                <a:cubicBezTo>
                  <a:pt x="716" y="1968"/>
                  <a:pt x="711" y="1961"/>
                  <a:pt x="708" y="1954"/>
                </a:cubicBezTo>
                <a:cubicBezTo>
                  <a:pt x="706" y="1948"/>
                  <a:pt x="704" y="1943"/>
                  <a:pt x="702" y="1938"/>
                </a:cubicBezTo>
                <a:cubicBezTo>
                  <a:pt x="704" y="1931"/>
                  <a:pt x="707" y="1925"/>
                  <a:pt x="710" y="1918"/>
                </a:cubicBezTo>
                <a:cubicBezTo>
                  <a:pt x="721" y="1893"/>
                  <a:pt x="739" y="1877"/>
                  <a:pt x="759" y="1860"/>
                </a:cubicBezTo>
                <a:cubicBezTo>
                  <a:pt x="757" y="1877"/>
                  <a:pt x="756" y="1894"/>
                  <a:pt x="755" y="1910"/>
                </a:cubicBezTo>
                <a:close/>
                <a:moveTo>
                  <a:pt x="820" y="1790"/>
                </a:moveTo>
                <a:cubicBezTo>
                  <a:pt x="820" y="1790"/>
                  <a:pt x="820" y="1791"/>
                  <a:pt x="820" y="1792"/>
                </a:cubicBezTo>
                <a:cubicBezTo>
                  <a:pt x="819" y="1795"/>
                  <a:pt x="819" y="1796"/>
                  <a:pt x="819" y="1796"/>
                </a:cubicBezTo>
                <a:cubicBezTo>
                  <a:pt x="807" y="1868"/>
                  <a:pt x="801" y="1945"/>
                  <a:pt x="773" y="2014"/>
                </a:cubicBezTo>
                <a:cubicBezTo>
                  <a:pt x="767" y="1924"/>
                  <a:pt x="774" y="1833"/>
                  <a:pt x="828" y="1757"/>
                </a:cubicBezTo>
                <a:cubicBezTo>
                  <a:pt x="825" y="1768"/>
                  <a:pt x="822" y="1779"/>
                  <a:pt x="820" y="1790"/>
                </a:cubicBezTo>
                <a:close/>
                <a:moveTo>
                  <a:pt x="862" y="1658"/>
                </a:moveTo>
                <a:cubicBezTo>
                  <a:pt x="852" y="1672"/>
                  <a:pt x="858" y="1663"/>
                  <a:pt x="861" y="1659"/>
                </a:cubicBezTo>
                <a:cubicBezTo>
                  <a:pt x="829" y="1703"/>
                  <a:pt x="795" y="1745"/>
                  <a:pt x="776" y="1796"/>
                </a:cubicBezTo>
                <a:cubicBezTo>
                  <a:pt x="771" y="1809"/>
                  <a:pt x="767" y="1823"/>
                  <a:pt x="764" y="1837"/>
                </a:cubicBezTo>
                <a:cubicBezTo>
                  <a:pt x="762" y="1847"/>
                  <a:pt x="749" y="1855"/>
                  <a:pt x="741" y="1863"/>
                </a:cubicBezTo>
                <a:cubicBezTo>
                  <a:pt x="721" y="1880"/>
                  <a:pt x="708" y="1904"/>
                  <a:pt x="700" y="1930"/>
                </a:cubicBezTo>
                <a:cubicBezTo>
                  <a:pt x="694" y="1899"/>
                  <a:pt x="695" y="1857"/>
                  <a:pt x="717" y="1832"/>
                </a:cubicBezTo>
                <a:cubicBezTo>
                  <a:pt x="730" y="1817"/>
                  <a:pt x="741" y="1802"/>
                  <a:pt x="750" y="1784"/>
                </a:cubicBezTo>
                <a:cubicBezTo>
                  <a:pt x="754" y="1775"/>
                  <a:pt x="759" y="1766"/>
                  <a:pt x="763" y="1757"/>
                </a:cubicBezTo>
                <a:cubicBezTo>
                  <a:pt x="767" y="1746"/>
                  <a:pt x="773" y="1740"/>
                  <a:pt x="780" y="1731"/>
                </a:cubicBezTo>
                <a:cubicBezTo>
                  <a:pt x="799" y="1708"/>
                  <a:pt x="811" y="1682"/>
                  <a:pt x="826" y="1658"/>
                </a:cubicBezTo>
                <a:cubicBezTo>
                  <a:pt x="831" y="1650"/>
                  <a:pt x="835" y="1639"/>
                  <a:pt x="845" y="1639"/>
                </a:cubicBezTo>
                <a:cubicBezTo>
                  <a:pt x="852" y="1639"/>
                  <a:pt x="860" y="1639"/>
                  <a:pt x="867" y="1641"/>
                </a:cubicBezTo>
                <a:cubicBezTo>
                  <a:pt x="876" y="1644"/>
                  <a:pt x="866" y="1652"/>
                  <a:pt x="862" y="1658"/>
                </a:cubicBezTo>
                <a:close/>
                <a:moveTo>
                  <a:pt x="1017" y="1857"/>
                </a:moveTo>
                <a:cubicBezTo>
                  <a:pt x="1017" y="1858"/>
                  <a:pt x="1017" y="1858"/>
                  <a:pt x="1017" y="1858"/>
                </a:cubicBezTo>
                <a:cubicBezTo>
                  <a:pt x="1014" y="1879"/>
                  <a:pt x="1008" y="1898"/>
                  <a:pt x="1004" y="1918"/>
                </a:cubicBezTo>
                <a:cubicBezTo>
                  <a:pt x="994" y="1907"/>
                  <a:pt x="984" y="1896"/>
                  <a:pt x="975" y="1884"/>
                </a:cubicBezTo>
                <a:cubicBezTo>
                  <a:pt x="970" y="1879"/>
                  <a:pt x="971" y="1869"/>
                  <a:pt x="970" y="1863"/>
                </a:cubicBezTo>
                <a:cubicBezTo>
                  <a:pt x="965" y="1832"/>
                  <a:pt x="962" y="1800"/>
                  <a:pt x="958" y="1769"/>
                </a:cubicBezTo>
                <a:cubicBezTo>
                  <a:pt x="972" y="1781"/>
                  <a:pt x="986" y="1793"/>
                  <a:pt x="999" y="1807"/>
                </a:cubicBezTo>
                <a:cubicBezTo>
                  <a:pt x="1005" y="1814"/>
                  <a:pt x="1010" y="1821"/>
                  <a:pt x="1015" y="1828"/>
                </a:cubicBezTo>
                <a:cubicBezTo>
                  <a:pt x="1021" y="1838"/>
                  <a:pt x="1019" y="1847"/>
                  <a:pt x="1017" y="1857"/>
                </a:cubicBezTo>
                <a:close/>
                <a:moveTo>
                  <a:pt x="1107" y="1894"/>
                </a:moveTo>
                <a:cubicBezTo>
                  <a:pt x="1109" y="1898"/>
                  <a:pt x="1111" y="1902"/>
                  <a:pt x="1106" y="1893"/>
                </a:cubicBezTo>
                <a:cubicBezTo>
                  <a:pt x="1101" y="1882"/>
                  <a:pt x="1103" y="1887"/>
                  <a:pt x="1106" y="1892"/>
                </a:cubicBezTo>
                <a:cubicBezTo>
                  <a:pt x="1097" y="1875"/>
                  <a:pt x="1089" y="1858"/>
                  <a:pt x="1081" y="1841"/>
                </a:cubicBezTo>
                <a:cubicBezTo>
                  <a:pt x="1073" y="1822"/>
                  <a:pt x="1067" y="1804"/>
                  <a:pt x="1063" y="1784"/>
                </a:cubicBezTo>
                <a:cubicBezTo>
                  <a:pt x="1059" y="1767"/>
                  <a:pt x="1054" y="1750"/>
                  <a:pt x="1049" y="1733"/>
                </a:cubicBezTo>
                <a:cubicBezTo>
                  <a:pt x="1046" y="1722"/>
                  <a:pt x="1042" y="1709"/>
                  <a:pt x="1035" y="1700"/>
                </a:cubicBezTo>
                <a:cubicBezTo>
                  <a:pt x="1038" y="1704"/>
                  <a:pt x="1041" y="1709"/>
                  <a:pt x="1045" y="1713"/>
                </a:cubicBezTo>
                <a:cubicBezTo>
                  <a:pt x="1052" y="1723"/>
                  <a:pt x="1056" y="1732"/>
                  <a:pt x="1060" y="1744"/>
                </a:cubicBezTo>
                <a:cubicBezTo>
                  <a:pt x="1071" y="1769"/>
                  <a:pt x="1084" y="1792"/>
                  <a:pt x="1099" y="1814"/>
                </a:cubicBezTo>
                <a:cubicBezTo>
                  <a:pt x="1106" y="1825"/>
                  <a:pt x="1113" y="1836"/>
                  <a:pt x="1120" y="1846"/>
                </a:cubicBezTo>
                <a:cubicBezTo>
                  <a:pt x="1122" y="1857"/>
                  <a:pt x="1124" y="1867"/>
                  <a:pt x="1125" y="1878"/>
                </a:cubicBezTo>
                <a:cubicBezTo>
                  <a:pt x="1129" y="1903"/>
                  <a:pt x="1131" y="1928"/>
                  <a:pt x="1134" y="1953"/>
                </a:cubicBezTo>
                <a:cubicBezTo>
                  <a:pt x="1127" y="1932"/>
                  <a:pt x="1116" y="1913"/>
                  <a:pt x="1107" y="1894"/>
                </a:cubicBezTo>
                <a:close/>
                <a:moveTo>
                  <a:pt x="1111" y="1698"/>
                </a:moveTo>
                <a:cubicBezTo>
                  <a:pt x="1113" y="1684"/>
                  <a:pt x="1119" y="1670"/>
                  <a:pt x="1128" y="1659"/>
                </a:cubicBezTo>
                <a:cubicBezTo>
                  <a:pt x="1153" y="1705"/>
                  <a:pt x="1168" y="1752"/>
                  <a:pt x="1171" y="1804"/>
                </a:cubicBezTo>
                <a:cubicBezTo>
                  <a:pt x="1140" y="1778"/>
                  <a:pt x="1107" y="1742"/>
                  <a:pt x="1111" y="1698"/>
                </a:cubicBezTo>
                <a:close/>
                <a:moveTo>
                  <a:pt x="1176" y="1896"/>
                </a:moveTo>
                <a:cubicBezTo>
                  <a:pt x="1165" y="1870"/>
                  <a:pt x="1152" y="1846"/>
                  <a:pt x="1138" y="1822"/>
                </a:cubicBezTo>
                <a:cubicBezTo>
                  <a:pt x="1148" y="1833"/>
                  <a:pt x="1159" y="1844"/>
                  <a:pt x="1170" y="1855"/>
                </a:cubicBezTo>
                <a:cubicBezTo>
                  <a:pt x="1176" y="1860"/>
                  <a:pt x="1174" y="1870"/>
                  <a:pt x="1175" y="1878"/>
                </a:cubicBezTo>
                <a:cubicBezTo>
                  <a:pt x="1175" y="1883"/>
                  <a:pt x="1177" y="1891"/>
                  <a:pt x="1176" y="1896"/>
                </a:cubicBezTo>
                <a:close/>
                <a:moveTo>
                  <a:pt x="1307" y="1609"/>
                </a:moveTo>
                <a:cubicBezTo>
                  <a:pt x="1307" y="1609"/>
                  <a:pt x="1308" y="1609"/>
                  <a:pt x="1308" y="1609"/>
                </a:cubicBezTo>
                <a:cubicBezTo>
                  <a:pt x="1347" y="1612"/>
                  <a:pt x="1386" y="1617"/>
                  <a:pt x="1425" y="1625"/>
                </a:cubicBezTo>
                <a:cubicBezTo>
                  <a:pt x="1442" y="1628"/>
                  <a:pt x="1456" y="1641"/>
                  <a:pt x="1469" y="1652"/>
                </a:cubicBezTo>
                <a:cubicBezTo>
                  <a:pt x="1485" y="1666"/>
                  <a:pt x="1500" y="1681"/>
                  <a:pt x="1514" y="1697"/>
                </a:cubicBezTo>
                <a:cubicBezTo>
                  <a:pt x="1467" y="1693"/>
                  <a:pt x="1415" y="1689"/>
                  <a:pt x="1371" y="1669"/>
                </a:cubicBezTo>
                <a:cubicBezTo>
                  <a:pt x="1367" y="1668"/>
                  <a:pt x="1363" y="1666"/>
                  <a:pt x="1360" y="1663"/>
                </a:cubicBezTo>
                <a:cubicBezTo>
                  <a:pt x="1340" y="1646"/>
                  <a:pt x="1320" y="1627"/>
                  <a:pt x="1301" y="1608"/>
                </a:cubicBezTo>
                <a:cubicBezTo>
                  <a:pt x="1303" y="1608"/>
                  <a:pt x="1305" y="1608"/>
                  <a:pt x="1307" y="1609"/>
                </a:cubicBezTo>
                <a:close/>
                <a:moveTo>
                  <a:pt x="1190" y="1819"/>
                </a:moveTo>
                <a:cubicBezTo>
                  <a:pt x="1189" y="1818"/>
                  <a:pt x="1188" y="1818"/>
                  <a:pt x="1188" y="1817"/>
                </a:cubicBezTo>
                <a:cubicBezTo>
                  <a:pt x="1188" y="1789"/>
                  <a:pt x="1188" y="1761"/>
                  <a:pt x="1182" y="1734"/>
                </a:cubicBezTo>
                <a:cubicBezTo>
                  <a:pt x="1195" y="1755"/>
                  <a:pt x="1208" y="1775"/>
                  <a:pt x="1220" y="1796"/>
                </a:cubicBezTo>
                <a:cubicBezTo>
                  <a:pt x="1232" y="1816"/>
                  <a:pt x="1239" y="1837"/>
                  <a:pt x="1247" y="1859"/>
                </a:cubicBezTo>
                <a:cubicBezTo>
                  <a:pt x="1228" y="1845"/>
                  <a:pt x="1208" y="1833"/>
                  <a:pt x="1190" y="1819"/>
                </a:cubicBezTo>
                <a:close/>
                <a:moveTo>
                  <a:pt x="1278" y="1867"/>
                </a:moveTo>
                <a:cubicBezTo>
                  <a:pt x="1271" y="1843"/>
                  <a:pt x="1265" y="1819"/>
                  <a:pt x="1255" y="1795"/>
                </a:cubicBezTo>
                <a:cubicBezTo>
                  <a:pt x="1245" y="1772"/>
                  <a:pt x="1233" y="1750"/>
                  <a:pt x="1221" y="1728"/>
                </a:cubicBezTo>
                <a:cubicBezTo>
                  <a:pt x="1236" y="1737"/>
                  <a:pt x="1250" y="1747"/>
                  <a:pt x="1265" y="1755"/>
                </a:cubicBezTo>
                <a:cubicBezTo>
                  <a:pt x="1274" y="1760"/>
                  <a:pt x="1282" y="1765"/>
                  <a:pt x="1290" y="1769"/>
                </a:cubicBezTo>
                <a:cubicBezTo>
                  <a:pt x="1299" y="1774"/>
                  <a:pt x="1307" y="1776"/>
                  <a:pt x="1310" y="1786"/>
                </a:cubicBezTo>
                <a:cubicBezTo>
                  <a:pt x="1321" y="1817"/>
                  <a:pt x="1323" y="1851"/>
                  <a:pt x="1345" y="1878"/>
                </a:cubicBezTo>
                <a:cubicBezTo>
                  <a:pt x="1332" y="1878"/>
                  <a:pt x="1320" y="1878"/>
                  <a:pt x="1307" y="1877"/>
                </a:cubicBezTo>
                <a:cubicBezTo>
                  <a:pt x="1302" y="1876"/>
                  <a:pt x="1296" y="1876"/>
                  <a:pt x="1291" y="1875"/>
                </a:cubicBezTo>
                <a:cubicBezTo>
                  <a:pt x="1283" y="1874"/>
                  <a:pt x="1280" y="1875"/>
                  <a:pt x="1278" y="1867"/>
                </a:cubicBezTo>
                <a:close/>
                <a:moveTo>
                  <a:pt x="1426" y="1902"/>
                </a:moveTo>
                <a:cubicBezTo>
                  <a:pt x="1429" y="1908"/>
                  <a:pt x="1431" y="1913"/>
                  <a:pt x="1432" y="1919"/>
                </a:cubicBezTo>
                <a:cubicBezTo>
                  <a:pt x="1420" y="1915"/>
                  <a:pt x="1407" y="1911"/>
                  <a:pt x="1394" y="1906"/>
                </a:cubicBezTo>
                <a:cubicBezTo>
                  <a:pt x="1405" y="1905"/>
                  <a:pt x="1416" y="1904"/>
                  <a:pt x="1426" y="1902"/>
                </a:cubicBezTo>
                <a:close/>
                <a:moveTo>
                  <a:pt x="1354" y="1877"/>
                </a:moveTo>
                <a:cubicBezTo>
                  <a:pt x="1345" y="1866"/>
                  <a:pt x="1340" y="1854"/>
                  <a:pt x="1336" y="1840"/>
                </a:cubicBezTo>
                <a:cubicBezTo>
                  <a:pt x="1356" y="1858"/>
                  <a:pt x="1383" y="1861"/>
                  <a:pt x="1406" y="1875"/>
                </a:cubicBezTo>
                <a:cubicBezTo>
                  <a:pt x="1389" y="1876"/>
                  <a:pt x="1371" y="1877"/>
                  <a:pt x="1354" y="1877"/>
                </a:cubicBezTo>
                <a:close/>
                <a:moveTo>
                  <a:pt x="1414" y="1874"/>
                </a:moveTo>
                <a:cubicBezTo>
                  <a:pt x="1394" y="1857"/>
                  <a:pt x="1366" y="1853"/>
                  <a:pt x="1346" y="1835"/>
                </a:cubicBezTo>
                <a:cubicBezTo>
                  <a:pt x="1333" y="1823"/>
                  <a:pt x="1329" y="1803"/>
                  <a:pt x="1325" y="1787"/>
                </a:cubicBezTo>
                <a:cubicBezTo>
                  <a:pt x="1339" y="1794"/>
                  <a:pt x="1353" y="1800"/>
                  <a:pt x="1368" y="1806"/>
                </a:cubicBezTo>
                <a:cubicBezTo>
                  <a:pt x="1375" y="1808"/>
                  <a:pt x="1382" y="1811"/>
                  <a:pt x="1390" y="1813"/>
                </a:cubicBezTo>
                <a:cubicBezTo>
                  <a:pt x="1396" y="1818"/>
                  <a:pt x="1402" y="1821"/>
                  <a:pt x="1408" y="1825"/>
                </a:cubicBezTo>
                <a:cubicBezTo>
                  <a:pt x="1437" y="1841"/>
                  <a:pt x="1469" y="1852"/>
                  <a:pt x="1497" y="1869"/>
                </a:cubicBezTo>
                <a:cubicBezTo>
                  <a:pt x="1470" y="1871"/>
                  <a:pt x="1442" y="1873"/>
                  <a:pt x="1414" y="1874"/>
                </a:cubicBezTo>
                <a:close/>
                <a:moveTo>
                  <a:pt x="1534" y="1974"/>
                </a:moveTo>
                <a:cubicBezTo>
                  <a:pt x="1534" y="1979"/>
                  <a:pt x="1533" y="1983"/>
                  <a:pt x="1533" y="1988"/>
                </a:cubicBezTo>
                <a:cubicBezTo>
                  <a:pt x="1493" y="1968"/>
                  <a:pt x="1448" y="1960"/>
                  <a:pt x="1405" y="1951"/>
                </a:cubicBezTo>
                <a:cubicBezTo>
                  <a:pt x="1384" y="1947"/>
                  <a:pt x="1363" y="1942"/>
                  <a:pt x="1342" y="1936"/>
                </a:cubicBezTo>
                <a:cubicBezTo>
                  <a:pt x="1334" y="1934"/>
                  <a:pt x="1325" y="1931"/>
                  <a:pt x="1316" y="1927"/>
                </a:cubicBezTo>
                <a:cubicBezTo>
                  <a:pt x="1309" y="1924"/>
                  <a:pt x="1294" y="1920"/>
                  <a:pt x="1291" y="1912"/>
                </a:cubicBezTo>
                <a:cubicBezTo>
                  <a:pt x="1323" y="1912"/>
                  <a:pt x="1355" y="1910"/>
                  <a:pt x="1386" y="1907"/>
                </a:cubicBezTo>
                <a:cubicBezTo>
                  <a:pt x="1399" y="1912"/>
                  <a:pt x="1413" y="1915"/>
                  <a:pt x="1427" y="1919"/>
                </a:cubicBezTo>
                <a:cubicBezTo>
                  <a:pt x="1434" y="1921"/>
                  <a:pt x="1434" y="1923"/>
                  <a:pt x="1436" y="1931"/>
                </a:cubicBezTo>
                <a:cubicBezTo>
                  <a:pt x="1437" y="1937"/>
                  <a:pt x="1437" y="1944"/>
                  <a:pt x="1438" y="1950"/>
                </a:cubicBezTo>
                <a:cubicBezTo>
                  <a:pt x="1438" y="1940"/>
                  <a:pt x="1437" y="1930"/>
                  <a:pt x="1435" y="1921"/>
                </a:cubicBezTo>
                <a:cubicBezTo>
                  <a:pt x="1438" y="1922"/>
                  <a:pt x="1441" y="1922"/>
                  <a:pt x="1444" y="1923"/>
                </a:cubicBezTo>
                <a:cubicBezTo>
                  <a:pt x="1441" y="1922"/>
                  <a:pt x="1438" y="1921"/>
                  <a:pt x="1435" y="1920"/>
                </a:cubicBezTo>
                <a:cubicBezTo>
                  <a:pt x="1433" y="1914"/>
                  <a:pt x="1432" y="1908"/>
                  <a:pt x="1429" y="1902"/>
                </a:cubicBezTo>
                <a:cubicBezTo>
                  <a:pt x="1446" y="1899"/>
                  <a:pt x="1462" y="1896"/>
                  <a:pt x="1477" y="1893"/>
                </a:cubicBezTo>
                <a:cubicBezTo>
                  <a:pt x="1484" y="1892"/>
                  <a:pt x="1490" y="1890"/>
                  <a:pt x="1496" y="1889"/>
                </a:cubicBezTo>
                <a:cubicBezTo>
                  <a:pt x="1501" y="1892"/>
                  <a:pt x="1507" y="1894"/>
                  <a:pt x="1512" y="1898"/>
                </a:cubicBezTo>
                <a:cubicBezTo>
                  <a:pt x="1516" y="1901"/>
                  <a:pt x="1520" y="1905"/>
                  <a:pt x="1524" y="1908"/>
                </a:cubicBezTo>
                <a:cubicBezTo>
                  <a:pt x="1528" y="1912"/>
                  <a:pt x="1530" y="1913"/>
                  <a:pt x="1530" y="1918"/>
                </a:cubicBezTo>
                <a:cubicBezTo>
                  <a:pt x="1530" y="1921"/>
                  <a:pt x="1530" y="1925"/>
                  <a:pt x="1531" y="1928"/>
                </a:cubicBezTo>
                <a:cubicBezTo>
                  <a:pt x="1534" y="1944"/>
                  <a:pt x="1536" y="1958"/>
                  <a:pt x="1534" y="1973"/>
                </a:cubicBezTo>
                <a:cubicBezTo>
                  <a:pt x="1535" y="1972"/>
                  <a:pt x="1535" y="1970"/>
                  <a:pt x="1534" y="1974"/>
                </a:cubicBezTo>
                <a:close/>
                <a:moveTo>
                  <a:pt x="1543" y="1910"/>
                </a:moveTo>
                <a:cubicBezTo>
                  <a:pt x="1552" y="1922"/>
                  <a:pt x="1558" y="1935"/>
                  <a:pt x="1564" y="1948"/>
                </a:cubicBezTo>
                <a:cubicBezTo>
                  <a:pt x="1562" y="1944"/>
                  <a:pt x="1559" y="1936"/>
                  <a:pt x="1565" y="1950"/>
                </a:cubicBezTo>
                <a:cubicBezTo>
                  <a:pt x="1551" y="1926"/>
                  <a:pt x="1536" y="1903"/>
                  <a:pt x="1514" y="1886"/>
                </a:cubicBezTo>
                <a:cubicBezTo>
                  <a:pt x="1527" y="1885"/>
                  <a:pt x="1536" y="1900"/>
                  <a:pt x="1543" y="1910"/>
                </a:cubicBezTo>
                <a:close/>
                <a:moveTo>
                  <a:pt x="1587" y="1879"/>
                </a:moveTo>
                <a:cubicBezTo>
                  <a:pt x="1567" y="1869"/>
                  <a:pt x="1545" y="1867"/>
                  <a:pt x="1523" y="1868"/>
                </a:cubicBezTo>
                <a:cubicBezTo>
                  <a:pt x="1505" y="1853"/>
                  <a:pt x="1484" y="1841"/>
                  <a:pt x="1463" y="1830"/>
                </a:cubicBezTo>
                <a:cubicBezTo>
                  <a:pt x="1491" y="1833"/>
                  <a:pt x="1519" y="1830"/>
                  <a:pt x="1547" y="1827"/>
                </a:cubicBezTo>
                <a:cubicBezTo>
                  <a:pt x="1553" y="1826"/>
                  <a:pt x="1559" y="1825"/>
                  <a:pt x="1565" y="1825"/>
                </a:cubicBezTo>
                <a:cubicBezTo>
                  <a:pt x="1568" y="1824"/>
                  <a:pt x="1571" y="1824"/>
                  <a:pt x="1574" y="1824"/>
                </a:cubicBezTo>
                <a:cubicBezTo>
                  <a:pt x="1575" y="1828"/>
                  <a:pt x="1576" y="1833"/>
                  <a:pt x="1577" y="1837"/>
                </a:cubicBezTo>
                <a:cubicBezTo>
                  <a:pt x="1580" y="1851"/>
                  <a:pt x="1583" y="1865"/>
                  <a:pt x="1587" y="1879"/>
                </a:cubicBezTo>
                <a:close/>
                <a:moveTo>
                  <a:pt x="1593" y="1782"/>
                </a:moveTo>
                <a:cubicBezTo>
                  <a:pt x="1590" y="1781"/>
                  <a:pt x="1593" y="1782"/>
                  <a:pt x="1595" y="1783"/>
                </a:cubicBezTo>
                <a:cubicBezTo>
                  <a:pt x="1595" y="1783"/>
                  <a:pt x="1594" y="1783"/>
                  <a:pt x="1594" y="1783"/>
                </a:cubicBezTo>
                <a:cubicBezTo>
                  <a:pt x="1598" y="1784"/>
                  <a:pt x="1597" y="1784"/>
                  <a:pt x="1595" y="1783"/>
                </a:cubicBezTo>
                <a:cubicBezTo>
                  <a:pt x="1615" y="1789"/>
                  <a:pt x="1633" y="1799"/>
                  <a:pt x="1648" y="1815"/>
                </a:cubicBezTo>
                <a:cubicBezTo>
                  <a:pt x="1633" y="1810"/>
                  <a:pt x="1619" y="1807"/>
                  <a:pt x="1604" y="1805"/>
                </a:cubicBezTo>
                <a:cubicBezTo>
                  <a:pt x="1596" y="1805"/>
                  <a:pt x="1587" y="1804"/>
                  <a:pt x="1579" y="1804"/>
                </a:cubicBezTo>
                <a:cubicBezTo>
                  <a:pt x="1577" y="1795"/>
                  <a:pt x="1574" y="1785"/>
                  <a:pt x="1572" y="1775"/>
                </a:cubicBezTo>
                <a:cubicBezTo>
                  <a:pt x="1578" y="1778"/>
                  <a:pt x="1586" y="1780"/>
                  <a:pt x="1593" y="1782"/>
                </a:cubicBezTo>
                <a:close/>
                <a:moveTo>
                  <a:pt x="1569" y="1804"/>
                </a:moveTo>
                <a:cubicBezTo>
                  <a:pt x="1534" y="1805"/>
                  <a:pt x="1500" y="1808"/>
                  <a:pt x="1465" y="1803"/>
                </a:cubicBezTo>
                <a:cubicBezTo>
                  <a:pt x="1435" y="1798"/>
                  <a:pt x="1405" y="1786"/>
                  <a:pt x="1377" y="1773"/>
                </a:cubicBezTo>
                <a:cubicBezTo>
                  <a:pt x="1307" y="1741"/>
                  <a:pt x="1243" y="1693"/>
                  <a:pt x="1186" y="1642"/>
                </a:cubicBezTo>
                <a:cubicBezTo>
                  <a:pt x="1217" y="1648"/>
                  <a:pt x="1243" y="1666"/>
                  <a:pt x="1271" y="1679"/>
                </a:cubicBezTo>
                <a:cubicBezTo>
                  <a:pt x="1287" y="1686"/>
                  <a:pt x="1303" y="1692"/>
                  <a:pt x="1319" y="1697"/>
                </a:cubicBezTo>
                <a:cubicBezTo>
                  <a:pt x="1328" y="1700"/>
                  <a:pt x="1336" y="1703"/>
                  <a:pt x="1345" y="1705"/>
                </a:cubicBezTo>
                <a:cubicBezTo>
                  <a:pt x="1354" y="1707"/>
                  <a:pt x="1363" y="1708"/>
                  <a:pt x="1371" y="1712"/>
                </a:cubicBezTo>
                <a:cubicBezTo>
                  <a:pt x="1396" y="1728"/>
                  <a:pt x="1417" y="1748"/>
                  <a:pt x="1441" y="1765"/>
                </a:cubicBezTo>
                <a:cubicBezTo>
                  <a:pt x="1466" y="1783"/>
                  <a:pt x="1491" y="1784"/>
                  <a:pt x="1521" y="1782"/>
                </a:cubicBezTo>
                <a:cubicBezTo>
                  <a:pt x="1494" y="1782"/>
                  <a:pt x="1470" y="1781"/>
                  <a:pt x="1448" y="1764"/>
                </a:cubicBezTo>
                <a:cubicBezTo>
                  <a:pt x="1429" y="1749"/>
                  <a:pt x="1413" y="1731"/>
                  <a:pt x="1394" y="1716"/>
                </a:cubicBezTo>
                <a:cubicBezTo>
                  <a:pt x="1431" y="1722"/>
                  <a:pt x="1468" y="1726"/>
                  <a:pt x="1505" y="1730"/>
                </a:cubicBezTo>
                <a:cubicBezTo>
                  <a:pt x="1514" y="1731"/>
                  <a:pt x="1524" y="1732"/>
                  <a:pt x="1534" y="1733"/>
                </a:cubicBezTo>
                <a:cubicBezTo>
                  <a:pt x="1542" y="1734"/>
                  <a:pt x="1545" y="1744"/>
                  <a:pt x="1549" y="1752"/>
                </a:cubicBezTo>
                <a:cubicBezTo>
                  <a:pt x="1557" y="1768"/>
                  <a:pt x="1564" y="1786"/>
                  <a:pt x="1569" y="1804"/>
                </a:cubicBezTo>
                <a:close/>
                <a:moveTo>
                  <a:pt x="1766" y="1737"/>
                </a:moveTo>
                <a:cubicBezTo>
                  <a:pt x="1772" y="1759"/>
                  <a:pt x="1773" y="1781"/>
                  <a:pt x="1773" y="1804"/>
                </a:cubicBezTo>
                <a:cubicBezTo>
                  <a:pt x="1735" y="1775"/>
                  <a:pt x="1693" y="1751"/>
                  <a:pt x="1650" y="1732"/>
                </a:cubicBezTo>
                <a:cubicBezTo>
                  <a:pt x="1621" y="1719"/>
                  <a:pt x="1590" y="1709"/>
                  <a:pt x="1559" y="1703"/>
                </a:cubicBezTo>
                <a:cubicBezTo>
                  <a:pt x="1552" y="1701"/>
                  <a:pt x="1544" y="1700"/>
                  <a:pt x="1537" y="1699"/>
                </a:cubicBezTo>
                <a:cubicBezTo>
                  <a:pt x="1532" y="1691"/>
                  <a:pt x="1526" y="1683"/>
                  <a:pt x="1520" y="1675"/>
                </a:cubicBezTo>
                <a:cubicBezTo>
                  <a:pt x="1510" y="1662"/>
                  <a:pt x="1499" y="1650"/>
                  <a:pt x="1487" y="1638"/>
                </a:cubicBezTo>
                <a:cubicBezTo>
                  <a:pt x="1540" y="1651"/>
                  <a:pt x="1592" y="1664"/>
                  <a:pt x="1646" y="1674"/>
                </a:cubicBezTo>
                <a:cubicBezTo>
                  <a:pt x="1670" y="1678"/>
                  <a:pt x="1694" y="1682"/>
                  <a:pt x="1718" y="1686"/>
                </a:cubicBezTo>
                <a:cubicBezTo>
                  <a:pt x="1724" y="1687"/>
                  <a:pt x="1733" y="1686"/>
                  <a:pt x="1738" y="1690"/>
                </a:cubicBezTo>
                <a:cubicBezTo>
                  <a:pt x="1753" y="1701"/>
                  <a:pt x="1762" y="1720"/>
                  <a:pt x="1766" y="1737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25" name="文本框 224"/>
          <p:cNvSpPr txBox="1"/>
          <p:nvPr/>
        </p:nvSpPr>
        <p:spPr>
          <a:xfrm>
            <a:off x="2626872" y="1150540"/>
            <a:ext cx="6744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gradFill>
                  <a:gsLst>
                    <a:gs pos="0">
                      <a:srgbClr val="9EE256"/>
                    </a:gs>
                    <a:gs pos="100000">
                      <a:srgbClr val="52762D"/>
                    </a:gs>
                  </a:gsLst>
                  <a:lin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感谢观看！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comb/>
      </p:transition>
    </mc:Choice>
    <mc:Fallback xmlns="">
      <p:transition spd="med">
        <p:comb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IAGRAM_MODELTYPE" val="dynamicNum"/>
  <p:tag name="KSO_WM_BEAUTIFY_FLAG" val="#wm#"/>
  <p:tag name="KSO_WM_UNIT_TYPE" val="ζ_h_f"/>
  <p:tag name="KSO_WM_UNIT_DYNMNUM_TYPE" val="1"/>
  <p:tag name="KSO_WM_DYNAMICNUM_SPEED" val="3"/>
  <p:tag name="KSO_WM_UNIT_DYNMNUM_DGM_ANIMTYPE" val="5"/>
  <p:tag name="KSO_WM_UNIT_INDEX" val="1591516670382_1_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2"/>
  <p:tag name="KSO_WM_UNIT_ID" val="diagram20194814_1*i*12"/>
  <p:tag name="KSO_WM_TEMPLATE_CATEGORY" val="diagram"/>
  <p:tag name="KSO_WM_TEMPLATE_INDEX" val="20194814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IDINGROUP" val="5"/>
  <p:tag name="KSO_WM_UNIT_TIMELINE_EMPHASIS_ID" val="6"/>
  <p:tag name="KSO_WM_UNIT_ADJUSTLAYOUT_ID" val="19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3"/>
  <p:tag name="KSO_WM_UNIT_ID" val="diagram20191587_5*m_h_i*1_1_3"/>
  <p:tag name="KSO_WM_TEMPLATE_CATEGORY" val="diagram"/>
  <p:tag name="KSO_WM_TEMPLATE_INDEX" val="20191587"/>
  <p:tag name="KSO_WM_UNIT_LAYERLEVEL" val="1_1_1"/>
  <p:tag name="KSO_WM_TAG_VERSION" val="1.0"/>
  <p:tag name="KSO_WM_BEAUTIFY_FLAG" val="#wm#"/>
  <p:tag name="KSO_WM_UNIT_USESOURCEFORMAT_APPLY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IDINGROUP" val="1"/>
  <p:tag name="KSO_WM_UNIT_TIMELINE_EMPHASIS_ID" val="4"/>
  <p:tag name="KSO_WM_UNIT_ADJUSTLAYOUT_ID" val="7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i"/>
  <p:tag name="KSO_WM_UNIT_INDEX" val="1_1"/>
  <p:tag name="KSO_WM_UNIT_ID" val="diagram20191587_5*m_i*1_1"/>
  <p:tag name="KSO_WM_TEMPLATE_CATEGORY" val="diagram"/>
  <p:tag name="KSO_WM_TEMPLATE_INDEX" val="20191587"/>
  <p:tag name="KSO_WM_UNIT_LAYERLEVEL" val="1_1"/>
  <p:tag name="KSO_WM_TAG_VERSION" val="1.0"/>
  <p:tag name="KSO_WM_BEAUTIFY_FLAG" val="#wm#"/>
  <p:tag name="KSO_WM_UNIT_FILL_FORE_SCHEMECOLOR_INDEX" val="9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ADJUSTLAYOUT_ID" val="2"/>
  <p:tag name="KSO_WM_UNIT_HIGHLIGHT" val="0"/>
  <p:tag name="KSO_WM_UNIT_COMPATIBLE" val="0"/>
  <p:tag name="KSO_WM_UNIT_DIAGRAM_ISNUMVISUAL" val="0"/>
  <p:tag name="KSO_WM_UNIT_DIAGRAM_ISREFERUNIT" val="0"/>
  <p:tag name="KSO_WM_DIAGRAM_GROUP_CODE" val="m1-4"/>
  <p:tag name="KSO_WM_UNIT_TYPE" val="i"/>
  <p:tag name="KSO_WM_UNIT_INDEX" val="1"/>
  <p:tag name="KSO_WM_UNIT_ID" val="diagram20191587_5*i*1"/>
  <p:tag name="KSO_WM_TEMPLATE_CATEGORY" val="diagram"/>
  <p:tag name="KSO_WM_TEMPLATE_INDEX" val="20191587"/>
  <p:tag name="KSO_WM_UNIT_LAYERLEVEL" val="1"/>
  <p:tag name="KSO_WM_TAG_VERSION" val="1.0"/>
  <p:tag name="KSO_WM_BEAUTIFY_FLAG" val="#wm#"/>
  <p:tag name="KSO_WM_UNIT_FILL_FORE_SCHEMECOLOR_INDEX" val="9"/>
  <p:tag name="KSO_WM_UNIT_FILL_TYPE" val="1"/>
  <p:tag name="KSO_WM_UNIT_USESOURCEFORMAT_APPLY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IDINGROUP" val="5"/>
  <p:tag name="KSO_WM_UNIT_TIMELINE_EMPHASIS_ID" val="6"/>
  <p:tag name="KSO_WM_UNIT_ADJUSTLAYOUT_ID" val="19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3"/>
  <p:tag name="KSO_WM_UNIT_ID" val="diagram20191587_5*m_h_i*1_1_3"/>
  <p:tag name="KSO_WM_TEMPLATE_CATEGORY" val="diagram"/>
  <p:tag name="KSO_WM_TEMPLATE_INDEX" val="20191587"/>
  <p:tag name="KSO_WM_UNIT_LAYERLEVEL" val="1_1_1"/>
  <p:tag name="KSO_WM_TAG_VERSION" val="1.0"/>
  <p:tag name="KSO_WM_BEAUTIFY_FLAG" val="#wm#"/>
  <p:tag name="KSO_WM_UNIT_USESOURCEFORMAT_APPLY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ADJUSTLAYOUT_ID" val="24"/>
  <p:tag name="KSO_WM_UNIT_HIGHLIGHT" val="0"/>
  <p:tag name="KSO_WM_UNIT_COMPATIBLE" val="0"/>
  <p:tag name="KSO_WM_UNIT_DIAGRAM_ISNUMVISUAL" val="0"/>
  <p:tag name="KSO_WM_UNIT_DIAGRAM_ISREFERUNIT" val="0"/>
  <p:tag name="KSO_WM_DIAGRAM_GROUP_CODE" val="m1-4"/>
  <p:tag name="KSO_WM_UNIT_TYPE" val="i"/>
  <p:tag name="KSO_WM_UNIT_INDEX" val="2"/>
  <p:tag name="KSO_WM_UNIT_ID" val="diagram20191587_5*i*2"/>
  <p:tag name="KSO_WM_TEMPLATE_CATEGORY" val="diagram"/>
  <p:tag name="KSO_WM_TEMPLATE_INDEX" val="20191587"/>
  <p:tag name="KSO_WM_UNIT_LAYERLEVEL" val="1"/>
  <p:tag name="KSO_WM_TAG_VERSION" val="1.0"/>
  <p:tag name="KSO_WM_BEAUTIFY_FLAG" val="#wm#"/>
  <p:tag name="KSO_WM_UNIT_FILL_FORE_SCHEMECOLOR_INDEX" val="10"/>
  <p:tag name="KSO_WM_UNIT_FILL_TYPE" val="1"/>
  <p:tag name="KSO_WM_UNIT_USESOURCEFORMAT_APPLY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IDINGROUP" val="5"/>
  <p:tag name="KSO_WM_UNIT_TIMELINE_EMPHASIS_ID" val="6"/>
  <p:tag name="KSO_WM_UNIT_ADJUSTLAYOUT_ID" val="27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3"/>
  <p:tag name="KSO_WM_UNIT_ID" val="diagram20191587_5*m_h_i*1_2_3"/>
  <p:tag name="KSO_WM_TEMPLATE_CATEGORY" val="diagram"/>
  <p:tag name="KSO_WM_TEMPLATE_INDEX" val="20191587"/>
  <p:tag name="KSO_WM_UNIT_LAYERLEVEL" val="1_1_1"/>
  <p:tag name="KSO_WM_TAG_VERSION" val="1.0"/>
  <p:tag name="KSO_WM_BEAUTIFY_FLAG" val="#wm#"/>
  <p:tag name="KSO_WM_UNIT_USESOURCEFORMAT_APPLY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IDINGROUP" val="3"/>
  <p:tag name="KSO_WM_UNIT_TIMELINE_EMPHASIS_ID" val="4"/>
  <p:tag name="KSO_WM_UNIT_ADJUSTLAYOUT_ID" val="25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1"/>
  <p:tag name="KSO_WM_UNIT_ID" val="diagram20191587_5*m_h_i*1_2_1"/>
  <p:tag name="KSO_WM_TEMPLATE_CATEGORY" val="diagram"/>
  <p:tag name="KSO_WM_TEMPLATE_INDEX" val="20191587"/>
  <p:tag name="KSO_WM_UNIT_LAYERLEVEL" val="1_1_1"/>
  <p:tag name="KSO_WM_TAG_VERSION" val="1.0"/>
  <p:tag name="KSO_WM_BEAUTIFY_FLAG" val="#wm#"/>
  <p:tag name="KSO_WM_UNIT_FILL_FORE_SCHEMECOLOR_INDEX" val="10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IDINGROUP" val="4"/>
  <p:tag name="KSO_WM_UNIT_TIMELINE_EMPHASIS_ID" val="5"/>
  <p:tag name="KSO_WM_UNIT_ADJUSTLAYOUT_ID" val="26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2"/>
  <p:tag name="KSO_WM_UNIT_ID" val="diagram20191587_5*m_h_i*1_2_2"/>
  <p:tag name="KSO_WM_TEMPLATE_CATEGORY" val="diagram"/>
  <p:tag name="KSO_WM_TEMPLATE_INDEX" val="20191587"/>
  <p:tag name="KSO_WM_UNIT_LAYERLEVEL" val="1_1_1"/>
  <p:tag name="KSO_WM_TAG_VERSION" val="1.0"/>
  <p:tag name="KSO_WM_BEAUTIFY_FLAG" val="#wm#"/>
  <p:tag name="KSO_WM_UNIT_FILL_FORE_SCHEMECOLOR_INDEX" val="10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IDINGROUP" val="3"/>
  <p:tag name="KSO_WM_UNIT_TIMELINE_EMPHASIS_ID" val="4"/>
  <p:tag name="KSO_WM_UNIT_ADJUSTLAYOUT_ID" val="44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1587_5*m_h_i*1_1_1"/>
  <p:tag name="KSO_WM_TEMPLATE_CATEGORY" val="diagram"/>
  <p:tag name="KSO_WM_TEMPLATE_INDEX" val="20191587"/>
  <p:tag name="KSO_WM_UNIT_LAYERLEVEL" val="1_1_1"/>
  <p:tag name="KSO_WM_TAG_VERSION" val="1.0"/>
  <p:tag name="KSO_WM_BEAUTIFY_FLAG" val="#wm#"/>
  <p:tag name="KSO_WM_UNIT_FILL_FORE_SCHEMECOLOR_INDEX" val="9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diagram"/>
  <p:tag name="KSO_WM_TEMPLATE_INDEX" val="20194814"/>
  <p:tag name="KSO_WM_SLIDE_ID" val="diagram20194814_1"/>
  <p:tag name="KSO_WM_SLIDE_ITEM_CNT" val="0"/>
  <p:tag name="KSO_WM_SLIDE_INDEX" val="1"/>
  <p:tag name="KSO_WM_TAG_VERSION" val="1.0"/>
  <p:tag name="KSO_WM_SLIDE_LAYOUT" val="f"/>
  <p:tag name="KSO_WM_SLIDE_LAYOUT_CNT" val="2"/>
  <p:tag name="KSO_WM_SLIDE_TYPE" val="text"/>
  <p:tag name="KSO_WM_SLIDE_SUBTYPE" val="pureTxt"/>
  <p:tag name="KSO_WM_SLIDE_SIZE" val="942*530"/>
  <p:tag name="KSO_WM_SLIDE_POSITION" val="1*0"/>
  <p:tag name="KSO_WM_SLIDE_COLORSCHEME_VERSION" val="3.2"/>
  <p:tag name="KSO_WM_TEMPLATE_SUBCATEGORY" val="0"/>
  <p:tag name="KSO_WM_TEMPLATE_MASTER_TYPE" val="0"/>
  <p:tag name="KSO_WM_TEMPLATE_COLOR_TYPE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IDINGROUP" val="4"/>
  <p:tag name="KSO_WM_UNIT_TIMELINE_EMPHASIS_ID" val="5"/>
  <p:tag name="KSO_WM_UNIT_ADJUSTLAYOUT_ID" val="6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2"/>
  <p:tag name="KSO_WM_UNIT_ID" val="diagram20191587_5*m_h_i*1_1_2"/>
  <p:tag name="KSO_WM_TEMPLATE_CATEGORY" val="diagram"/>
  <p:tag name="KSO_WM_TEMPLATE_INDEX" val="20191587"/>
  <p:tag name="KSO_WM_UNIT_LAYERLEVEL" val="1_1_1"/>
  <p:tag name="KSO_WM_TAG_VERSION" val="1.0"/>
  <p:tag name="KSO_WM_BEAUTIFY_FLAG" val="#wm#"/>
  <p:tag name="KSO_WM_UNIT_FILL_FORE_SCHEMECOLOR_INDEX" val="9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diagram20194814_1*i*8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UNIT_COLOR_SCHEME_SHAPE_ID" val="15"/>
  <p:tag name="KSO_WM_UNIT_COLOR_SCHEME_PARENT_PAGE" val="0_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diagram20194814_1*i*9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UNIT_COLOR_SCHEME_SHAPE_ID" val="16"/>
  <p:tag name="KSO_WM_UNIT_COLOR_SCHEME_PARENT_PAGE" val="0_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194814_1*i*2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UNIT_COLOR_SCHEME_SHAPE_ID" val="9"/>
  <p:tag name="KSO_WM_UNIT_COLOR_SCHEME_PARENT_PAGE" val="0_1"/>
  <p:tag name="KSO_WM_UNIT_DECOLORIZATION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194814_1*i*3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UNIT_COLOR_SCHEME_SHAPE_ID" val="10"/>
  <p:tag name="KSO_WM_UNIT_COLOR_SCHEME_PARENT_PAGE" val="0_1"/>
  <p:tag name="KSO_WM_UNIT_DECOLORIZATION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194814_1*i*1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UNIT_COLOR_SCHEME_SHAPE_ID" val="5"/>
  <p:tag name="KSO_WM_UNIT_COLOR_SCHEME_PARENT_PAGE" val="0_1"/>
  <p:tag name="KSO_WM_UNIT_DECOLORIZATION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diagram20194814_1*i*10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UNIT_COLOR_SCHEME_SHAPE_ID" val="6"/>
  <p:tag name="KSO_WM_UNIT_COLOR_SCHEME_PARENT_PAGE" val="0_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1"/>
  <p:tag name="KSO_WM_UNIT_ID" val="diagram20194814_1*i*11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UNIT_COLOR_SCHEME_SHAPE_ID" val="17"/>
  <p:tag name="KSO_WM_UNIT_COLOR_SCHEME_PARENT_PAGE" val="0_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2"/>
  <p:tag name="KSO_WM_UNIT_ID" val="diagram20194814_1*i*12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UNIT_COLOR_SCHEME_SHAPE_ID" val="7"/>
  <p:tag name="KSO_WM_UNIT_COLOR_SCHEME_PARENT_PAGE" val="0_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3"/>
  <p:tag name="KSO_WM_UNIT_ID" val="diagram20194814_1*i*13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UNIT_COLOR_SCHEME_SHAPE_ID" val="8"/>
  <p:tag name="KSO_WM_UNIT_COLOR_SCHEME_PARENT_PAGE" val="0_1"/>
  <p:tag name="KSO_WM_UNIT_DECOLORIZATION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diagram20194814_1*i*7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UNIT_COLOR_SCHEME_SHAPE_ID" val="14"/>
  <p:tag name="KSO_WM_UNIT_COLOR_SCHEME_PARENT_PAGE" val="0_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1"/>
  <p:tag name="KSO_WM_UNIT_ID" val="diagram20194814_1*i*11"/>
  <p:tag name="KSO_WM_TEMPLATE_CATEGORY" val="diagram"/>
  <p:tag name="KSO_WM_TEMPLATE_INDEX" val="20194814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">
  <a:themeElements>
    <a:clrScheme name="自定义 10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D965"/>
      </a:accent1>
      <a:accent2>
        <a:srgbClr val="A8D08D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217</Words>
  <Application>Microsoft Office PowerPoint</Application>
  <PresentationFormat>宽屏</PresentationFormat>
  <Paragraphs>29</Paragraphs>
  <Slides>6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汉仪乐喵体简</vt:lpstr>
      <vt:lpstr>微软雅黑</vt:lpstr>
      <vt:lpstr>Arial</vt:lpstr>
      <vt:lpstr>Calibri</vt:lpstr>
      <vt:lpstr>Calibri Light</vt:lpstr>
      <vt:lpstr>Lato Light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微软用户</dc:creator>
  <cp:lastModifiedBy>其芳 李</cp:lastModifiedBy>
  <cp:revision>141</cp:revision>
  <dcterms:created xsi:type="dcterms:W3CDTF">2017-08-13T06:04:00Z</dcterms:created>
  <dcterms:modified xsi:type="dcterms:W3CDTF">2025-05-08T05:45:05Z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RubyTemplateID">
    <vt:lpwstr>13</vt:lpwstr>
  </property>
  <property fmtid="{D5CDD505-2E9C-101B-9397-08002B2CF9AE}" pid="3" name="KSOProductBuildVer">
    <vt:lpwstr>2052-11.1.0.9828</vt:lpwstr>
  </property>
</Properties>
</file>