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71" r:id="rId3"/>
    <p:sldId id="261" r:id="rId4"/>
    <p:sldId id="265" r:id="rId5"/>
    <p:sldId id="264" r:id="rId6"/>
    <p:sldId id="266" r:id="rId7"/>
    <p:sldId id="267" r:id="rId8"/>
    <p:sldId id="281" r:id="rId9"/>
    <p:sldId id="278" r:id="rId10"/>
    <p:sldId id="280" r:id="rId11"/>
    <p:sldId id="273" r:id="rId12"/>
    <p:sldId id="279" r:id="rId13"/>
    <p:sldId id="268" r:id="rId14"/>
    <p:sldId id="269" r:id="rId15"/>
    <p:sldId id="277" r:id="rId1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0EC"/>
    <a:srgbClr val="E6E2DE"/>
    <a:srgbClr val="E1DEDA"/>
    <a:srgbClr val="191919"/>
    <a:srgbClr val="333333"/>
    <a:srgbClr val="0C0C0C"/>
    <a:srgbClr val="000000"/>
    <a:srgbClr val="D9D8D9"/>
    <a:srgbClr val="0087D6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4"/>
    <p:restoredTop sz="94780"/>
  </p:normalViewPr>
  <p:slideViewPr>
    <p:cSldViewPr snapToGrid="0" snapToObjects="1">
      <p:cViewPr varScale="1">
        <p:scale>
          <a:sx n="143" d="100"/>
          <a:sy n="143" d="100"/>
        </p:scale>
        <p:origin x="376" y="208"/>
      </p:cViewPr>
      <p:guideLst>
        <p:guide orient="horz" pos="2160"/>
        <p:guide pos="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F6289-10BD-5341-A101-3E33E2AB29D3}" type="datetimeFigureOut">
              <a:rPr lang="en-DE" smtClean="0"/>
              <a:t>04.05.20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4EF27-3AC1-804C-872C-DD62B2AB3FE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1880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>
                <a:latin typeface="PT Sans" panose="020B0503020203020204" pitchFamily="34" charset="77"/>
              </a:rPr>
              <a:t>describes how much a stimulus must be changed for it to be noticeable. This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4EF27-3AC1-804C-872C-DD62B2AB3FED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229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4EF27-3AC1-804C-872C-DD62B2AB3FED}" type="slidenum">
              <a:rPr lang="en-DE" smtClean="0"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26737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PT Sans" panose="020B0503020203020204" pitchFamily="34" charset="77"/>
            </a:endParaRPr>
          </a:p>
          <a:p>
            <a:r>
              <a:rPr lang="en-GB" dirty="0">
                <a:latin typeface="PT Sans" panose="020B0503020203020204" pitchFamily="34" charset="77"/>
              </a:rPr>
              <a:t>“a loss is more devastating than the equivalent gain is gratifying”</a:t>
            </a:r>
          </a:p>
          <a:p>
            <a:endParaRPr lang="en-GB" dirty="0">
              <a:latin typeface="PT Sans" panose="020B0503020203020204" pitchFamily="34" charset="77"/>
            </a:endParaRPr>
          </a:p>
          <a:p>
            <a:r>
              <a:rPr lang="en-DE" dirty="0">
                <a:latin typeface="PT Sans" panose="020B0503020203020204" pitchFamily="34" charset="77"/>
              </a:rPr>
              <a:t>it really does make a different whether the glass is half full or half empty. </a:t>
            </a:r>
            <a:endParaRPr lang="en-DE" dirty="0">
              <a:latin typeface="Lora" pitchFamily="2" charset="77"/>
            </a:endParaRP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4EF27-3AC1-804C-872C-DD62B2AB3FED}" type="slidenum">
              <a:rPr lang="en-DE" smtClean="0"/>
              <a:t>14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11313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F6740-9754-3F40-9D95-FEA0D557C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E09F9-7352-434E-9A90-1577C66CB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7D68E-B246-7F48-A9E8-B01435B1B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69EB-CB81-9248-9394-7436EF8A8C71}" type="datetimeFigureOut">
              <a:rPr lang="en-DE" smtClean="0"/>
              <a:t>04.05.20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76F12-C389-4141-B274-1D42E5EE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1773A-4419-FD4A-B92A-09C5DDAB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908-9C4F-104B-93A1-C3A609BCC5C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7746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664BA-FB8D-9849-8F38-EA9729378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F504A-7A62-774C-9B8F-FDA1D290F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A14B4-EA40-9242-9649-391F46B41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69EB-CB81-9248-9394-7436EF8A8C71}" type="datetimeFigureOut">
              <a:rPr lang="en-DE" smtClean="0"/>
              <a:t>04.05.20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DD564-EBBE-CE44-A44C-87FE44DA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05A0F-A593-D94B-A98F-6A046870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908-9C4F-104B-93A1-C3A609BCC5C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8967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D6B911-C33C-D44A-9A12-40728669E3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C9D1C-00FC-C84D-9D00-DA2AA589E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BF34E-D774-384D-9CF4-EFF10DCBE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69EB-CB81-9248-9394-7436EF8A8C71}" type="datetimeFigureOut">
              <a:rPr lang="en-DE" smtClean="0"/>
              <a:t>04.05.20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A8055-5813-B74A-94C3-32EF7D1C9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D8F06-36CD-4A4E-9ECA-E9A20A062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908-9C4F-104B-93A1-C3A609BCC5C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4194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28A78-A1F9-4344-9D9D-BF98D66F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C2845-C532-C34F-9A46-F02794980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AF675-C430-3B4D-9827-00FE6984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69EB-CB81-9248-9394-7436EF8A8C71}" type="datetimeFigureOut">
              <a:rPr lang="en-DE" smtClean="0"/>
              <a:t>04.05.20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385BE-AECE-7D42-973A-EB565A6A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5E64-F070-E340-B4C0-CB5F5DBC0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908-9C4F-104B-93A1-C3A609BCC5C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84965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A5F88-BDB2-2B40-9108-DCBE027E4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DEAA3-4FF7-0843-B709-532FF04D8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6B578-DA06-614F-967F-8791883CA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69EB-CB81-9248-9394-7436EF8A8C71}" type="datetimeFigureOut">
              <a:rPr lang="en-DE" smtClean="0"/>
              <a:t>04.05.20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337A9-7693-BA45-AD9A-209BB0A5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43C84-741C-6046-890A-C281E23E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908-9C4F-104B-93A1-C3A609BCC5C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1524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5255-3CDD-954A-82A3-E7384F34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9D3FF-A3FC-F841-8EB1-6113DC33C5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8151C-7E5A-D844-A5CF-80D9EEC5D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F35E8-0A2B-6E4F-8D65-6F02F2EA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69EB-CB81-9248-9394-7436EF8A8C71}" type="datetimeFigureOut">
              <a:rPr lang="en-DE" smtClean="0"/>
              <a:t>04.05.20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ED17A-DC16-CC4C-A7B7-6DEC4516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18999-B05B-EA42-92BB-06D41CC2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908-9C4F-104B-93A1-C3A609BCC5C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49769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A430-3318-2C40-95F8-E295E1F2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266B3-C5C8-AD49-A528-D3EE83C40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1FCFE-CA6E-6A49-9A05-8439D5386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1F69C-DBE0-254A-A3D1-1FE38CFD0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097645-AC09-4848-9695-0E34C668C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F7D9D6-FD7F-A045-B5BC-67F44149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69EB-CB81-9248-9394-7436EF8A8C71}" type="datetimeFigureOut">
              <a:rPr lang="en-DE" smtClean="0"/>
              <a:t>04.05.20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723F55-38EB-5042-A96E-D4A3060A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290EA1-EF9A-FF45-9639-C24C32C4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908-9C4F-104B-93A1-C3A609BCC5C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8546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F6B91-403D-A445-A263-62355A90D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5D575-5504-DF48-8FE6-A577144BA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69EB-CB81-9248-9394-7436EF8A8C71}" type="datetimeFigureOut">
              <a:rPr lang="en-DE" smtClean="0"/>
              <a:t>04.05.20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4AD08-E766-8348-8164-E6B03F022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79C19D-12CB-9448-BED5-97963435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908-9C4F-104B-93A1-C3A609BCC5C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9815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7AA0D8-124D-C34E-9DAD-B60DCEAD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69EB-CB81-9248-9394-7436EF8A8C71}" type="datetimeFigureOut">
              <a:rPr lang="en-DE" smtClean="0"/>
              <a:t>04.05.20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D414BE-2E88-1E49-855B-CF5712D61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6891C-4785-3643-8B48-80837061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908-9C4F-104B-93A1-C3A609BCC5C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757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5FD7-200D-3F4F-96E2-F48B2E38E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1688D-4991-984A-8237-6D13CE659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D07B4-F8BA-EC4E-B919-0DBC86434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2A3DF-41EC-1842-BB94-CBCFA872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69EB-CB81-9248-9394-7436EF8A8C71}" type="datetimeFigureOut">
              <a:rPr lang="en-DE" smtClean="0"/>
              <a:t>04.05.20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48F67-4D57-AA47-8C3C-9A6E14278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21219-1F18-0940-8969-9F74789C0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908-9C4F-104B-93A1-C3A609BCC5C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44713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6E4C-3390-D442-A4A6-15AC41B4C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8AF80D-E8B0-A84D-BEC5-B66D4527B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1CBC1-FCA1-C14E-878E-25962E793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CE963-568E-204B-B279-CD856E6B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69EB-CB81-9248-9394-7436EF8A8C71}" type="datetimeFigureOut">
              <a:rPr lang="en-DE" smtClean="0"/>
              <a:t>04.05.20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6FBD2-692F-4E4A-AD96-446E7DB90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ECA77-473E-9648-9448-501340CB8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908-9C4F-104B-93A1-C3A609BCC5C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727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D0496B-A1E8-524C-8AFF-6675C6B4C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94163-DC22-D54A-A9F2-557B8C500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01B18-E879-AF49-99ED-FDAAD401D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B69EB-CB81-9248-9394-7436EF8A8C71}" type="datetimeFigureOut">
              <a:rPr lang="en-DE" smtClean="0"/>
              <a:t>04.05.20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108AD-E088-8741-B917-F3031A916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66FE6-3FF0-C747-A99D-DCA0A1890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93908-9C4F-104B-93A1-C3A609BCC5C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30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755F42-A738-E94F-BE96-EF6A61C566FE}"/>
              </a:ext>
            </a:extLst>
          </p:cNvPr>
          <p:cNvSpPr txBox="1"/>
          <p:nvPr/>
        </p:nvSpPr>
        <p:spPr>
          <a:xfrm>
            <a:off x="2564423" y="1510051"/>
            <a:ext cx="756809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9600" dirty="0">
                <a:latin typeface="Lora" pitchFamily="2" charset="77"/>
              </a:rPr>
              <a:t>What Makes </a:t>
            </a:r>
          </a:p>
          <a:p>
            <a:pPr algn="ctr"/>
            <a:r>
              <a:rPr lang="en-DE" sz="9600" dirty="0">
                <a:latin typeface="Lora" pitchFamily="2" charset="77"/>
              </a:rPr>
              <a:t>a </a:t>
            </a:r>
            <a:r>
              <a:rPr lang="en-DE" sz="9600" i="1" dirty="0">
                <a:solidFill>
                  <a:srgbClr val="0087D6"/>
                </a:solidFill>
                <a:latin typeface="Lora Medium" pitchFamily="2" charset="77"/>
              </a:rPr>
              <a:t>Difference?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F69E32-3766-AC42-8BF3-5135EFBBA955}"/>
              </a:ext>
            </a:extLst>
          </p:cNvPr>
          <p:cNvSpPr txBox="1"/>
          <p:nvPr/>
        </p:nvSpPr>
        <p:spPr>
          <a:xfrm>
            <a:off x="3667290" y="4978617"/>
            <a:ext cx="536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latin typeface="PT Sans" panose="020B0503020203020204" pitchFamily="34" charset="77"/>
              </a:rPr>
              <a:t>A Brief Introduction to the Psychology of Differences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EB0F54DF-C1AD-9F4A-90F3-6E69F87D0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611538">
            <a:off x="10254837" y="2567602"/>
            <a:ext cx="805898" cy="676954"/>
          </a:xfrm>
          <a:prstGeom prst="rect">
            <a:avLst/>
          </a:prstGeom>
          <a:effectLst>
            <a:outerShdw blurRad="190500" dist="317500" dir="7620000" sx="90000" sy="90000" algn="tr" rotWithShape="0">
              <a:prstClr val="black">
                <a:alpha val="1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178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>
            <a:extLst>
              <a:ext uri="{FF2B5EF4-FFF2-40B4-BE49-F238E27FC236}">
                <a16:creationId xmlns:a16="http://schemas.microsoft.com/office/drawing/2014/main" id="{F7271D2C-8E37-BE46-B4C6-C263F136814E}"/>
              </a:ext>
            </a:extLst>
          </p:cNvPr>
          <p:cNvSpPr txBox="1"/>
          <p:nvPr/>
        </p:nvSpPr>
        <p:spPr>
          <a:xfrm>
            <a:off x="5127253" y="2802237"/>
            <a:ext cx="2708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>
                <a:latin typeface="PT Sans" panose="020B0503020203020204" pitchFamily="34" charset="77"/>
              </a:rPr>
              <a:t>when viewed </a:t>
            </a:r>
          </a:p>
          <a:p>
            <a:pPr algn="ctr"/>
            <a:r>
              <a:rPr lang="en-DE" dirty="0">
                <a:latin typeface="PT Sans" panose="020B0503020203020204" pitchFamily="34" charset="77"/>
              </a:rPr>
              <a:t>side by side</a:t>
            </a:r>
            <a:br>
              <a:rPr lang="en-DE" dirty="0">
                <a:latin typeface="PT Sans" panose="020B0503020203020204" pitchFamily="34" charset="77"/>
              </a:rPr>
            </a:br>
            <a:r>
              <a:rPr lang="en-DE" dirty="0">
                <a:latin typeface="PT Sans" panose="020B0503020203020204" pitchFamily="34" charset="77"/>
              </a:rPr>
              <a:t>….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34C3DD8-3713-4847-822A-42EA92C82D52}"/>
              </a:ext>
            </a:extLst>
          </p:cNvPr>
          <p:cNvGrpSpPr/>
          <p:nvPr/>
        </p:nvGrpSpPr>
        <p:grpSpPr>
          <a:xfrm>
            <a:off x="7545492" y="296589"/>
            <a:ext cx="565111" cy="6233225"/>
            <a:chOff x="7526355" y="296589"/>
            <a:chExt cx="565111" cy="623322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39E8E56-EA04-654D-804C-0656D3F1FFE7}"/>
                </a:ext>
              </a:extLst>
            </p:cNvPr>
            <p:cNvSpPr/>
            <p:nvPr/>
          </p:nvSpPr>
          <p:spPr>
            <a:xfrm>
              <a:off x="7526355" y="1430212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AE084A1-4A13-1549-A785-3D119645FACB}"/>
                </a:ext>
              </a:extLst>
            </p:cNvPr>
            <p:cNvSpPr/>
            <p:nvPr/>
          </p:nvSpPr>
          <p:spPr>
            <a:xfrm>
              <a:off x="7526355" y="5964703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4671DD5-21FC-5D43-B63A-10F94835C23F}"/>
                </a:ext>
              </a:extLst>
            </p:cNvPr>
            <p:cNvSpPr/>
            <p:nvPr/>
          </p:nvSpPr>
          <p:spPr>
            <a:xfrm>
              <a:off x="7526355" y="4831081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9A6D3D9-5D44-004D-AC25-F7D203F07A6A}"/>
                </a:ext>
              </a:extLst>
            </p:cNvPr>
            <p:cNvSpPr/>
            <p:nvPr/>
          </p:nvSpPr>
          <p:spPr>
            <a:xfrm>
              <a:off x="7526355" y="296589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3C1A495-9E0D-4143-A738-B5980792EF93}"/>
              </a:ext>
            </a:extLst>
          </p:cNvPr>
          <p:cNvGrpSpPr/>
          <p:nvPr/>
        </p:nvGrpSpPr>
        <p:grpSpPr>
          <a:xfrm>
            <a:off x="6377239" y="321443"/>
            <a:ext cx="565111" cy="6183516"/>
            <a:chOff x="6316016" y="321443"/>
            <a:chExt cx="565111" cy="618351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7A1A724-C09A-6042-97BA-70D67C380081}"/>
                </a:ext>
              </a:extLst>
            </p:cNvPr>
            <p:cNvSpPr/>
            <p:nvPr/>
          </p:nvSpPr>
          <p:spPr>
            <a:xfrm>
              <a:off x="6316016" y="1430212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C15D0424-916E-1147-9226-87870E4E75FF}"/>
                </a:ext>
              </a:extLst>
            </p:cNvPr>
            <p:cNvSpPr/>
            <p:nvPr/>
          </p:nvSpPr>
          <p:spPr>
            <a:xfrm rot="5400000">
              <a:off x="6340870" y="5989557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9D8ECE8-69FF-CE47-9227-E3738DCC17B3}"/>
                </a:ext>
              </a:extLst>
            </p:cNvPr>
            <p:cNvSpPr/>
            <p:nvPr/>
          </p:nvSpPr>
          <p:spPr>
            <a:xfrm>
              <a:off x="6316016" y="4831081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0367B9F4-C672-6544-B9BE-8A5A5680883B}"/>
                </a:ext>
              </a:extLst>
            </p:cNvPr>
            <p:cNvSpPr/>
            <p:nvPr/>
          </p:nvSpPr>
          <p:spPr>
            <a:xfrm>
              <a:off x="6340870" y="321443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45B464B-74E5-3F43-90EE-8CBC6F3DB9D5}"/>
              </a:ext>
            </a:extLst>
          </p:cNvPr>
          <p:cNvGrpSpPr/>
          <p:nvPr/>
        </p:nvGrpSpPr>
        <p:grpSpPr>
          <a:xfrm>
            <a:off x="8713745" y="321443"/>
            <a:ext cx="565111" cy="6183516"/>
            <a:chOff x="8708804" y="321443"/>
            <a:chExt cx="565111" cy="618351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914B24C-E2FB-2F43-B723-5A0EAAF25E76}"/>
                </a:ext>
              </a:extLst>
            </p:cNvPr>
            <p:cNvSpPr/>
            <p:nvPr/>
          </p:nvSpPr>
          <p:spPr>
            <a:xfrm>
              <a:off x="8708804" y="3697458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633CF297-B04A-3545-998E-3B1F7ED3296B}"/>
                </a:ext>
              </a:extLst>
            </p:cNvPr>
            <p:cNvSpPr/>
            <p:nvPr/>
          </p:nvSpPr>
          <p:spPr>
            <a:xfrm>
              <a:off x="8733658" y="1455066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7551A5F0-AC57-C640-9537-051BF6311BF0}"/>
                </a:ext>
              </a:extLst>
            </p:cNvPr>
            <p:cNvSpPr/>
            <p:nvPr/>
          </p:nvSpPr>
          <p:spPr>
            <a:xfrm rot="5400000">
              <a:off x="8733658" y="5989557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D11E9F1-FF45-D448-8B1F-C2CCB3D25FB5}"/>
                </a:ext>
              </a:extLst>
            </p:cNvPr>
            <p:cNvSpPr/>
            <p:nvPr/>
          </p:nvSpPr>
          <p:spPr>
            <a:xfrm rot="5400000">
              <a:off x="8733658" y="4855935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D05226F6-4C27-5C46-905C-B152097B1AE9}"/>
                </a:ext>
              </a:extLst>
            </p:cNvPr>
            <p:cNvSpPr/>
            <p:nvPr/>
          </p:nvSpPr>
          <p:spPr>
            <a:xfrm>
              <a:off x="8733658" y="2588689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7BE64BE7-0F6A-A244-A702-C6C13B57B0EF}"/>
                </a:ext>
              </a:extLst>
            </p:cNvPr>
            <p:cNvSpPr/>
            <p:nvPr/>
          </p:nvSpPr>
          <p:spPr>
            <a:xfrm>
              <a:off x="8733658" y="321443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31427E4-11D2-BD4F-AC2A-E9F466763B45}"/>
              </a:ext>
            </a:extLst>
          </p:cNvPr>
          <p:cNvGrpSpPr/>
          <p:nvPr/>
        </p:nvGrpSpPr>
        <p:grpSpPr>
          <a:xfrm>
            <a:off x="585683" y="296589"/>
            <a:ext cx="565111" cy="6208370"/>
            <a:chOff x="585683" y="296589"/>
            <a:chExt cx="565111" cy="6208370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70E805CB-6914-0941-81CD-C9EBD7BD318A}"/>
                </a:ext>
              </a:extLst>
            </p:cNvPr>
            <p:cNvSpPr/>
            <p:nvPr/>
          </p:nvSpPr>
          <p:spPr>
            <a:xfrm>
              <a:off x="610537" y="3722312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5795CEEB-A34F-FA4C-8C60-766B8A8BB710}"/>
                </a:ext>
              </a:extLst>
            </p:cNvPr>
            <p:cNvSpPr/>
            <p:nvPr/>
          </p:nvSpPr>
          <p:spPr>
            <a:xfrm>
              <a:off x="610537" y="1455066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5F1F29E3-80AE-A64A-A80B-C5E87EC30A0C}"/>
                </a:ext>
              </a:extLst>
            </p:cNvPr>
            <p:cNvSpPr/>
            <p:nvPr/>
          </p:nvSpPr>
          <p:spPr>
            <a:xfrm>
              <a:off x="610537" y="5989557"/>
              <a:ext cx="515402" cy="5154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36B57073-BEE8-3B40-A9BE-FEE7764179D3}"/>
                </a:ext>
              </a:extLst>
            </p:cNvPr>
            <p:cNvSpPr/>
            <p:nvPr/>
          </p:nvSpPr>
          <p:spPr>
            <a:xfrm>
              <a:off x="610537" y="4855935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30358FB1-1C14-1F47-89A1-FC26B22AADDE}"/>
                </a:ext>
              </a:extLst>
            </p:cNvPr>
            <p:cNvSpPr/>
            <p:nvPr/>
          </p:nvSpPr>
          <p:spPr>
            <a:xfrm>
              <a:off x="610537" y="2588689"/>
              <a:ext cx="515402" cy="515402"/>
            </a:xfrm>
            <a:prstGeom prst="roundRect">
              <a:avLst/>
            </a:prstGeom>
            <a:solidFill>
              <a:srgbClr val="D9D8D9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2FC5DF5-0C9A-5F41-B108-DF12193C0319}"/>
                </a:ext>
              </a:extLst>
            </p:cNvPr>
            <p:cNvSpPr/>
            <p:nvPr/>
          </p:nvSpPr>
          <p:spPr>
            <a:xfrm>
              <a:off x="585683" y="296589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b="1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FF5830B-9371-D94B-85C6-01F948CD36FA}"/>
              </a:ext>
            </a:extLst>
          </p:cNvPr>
          <p:cNvGrpSpPr/>
          <p:nvPr/>
        </p:nvGrpSpPr>
        <p:grpSpPr>
          <a:xfrm>
            <a:off x="1753936" y="321443"/>
            <a:ext cx="565111" cy="6208371"/>
            <a:chOff x="1707105" y="321443"/>
            <a:chExt cx="565111" cy="620837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1422C3F-55C6-5747-AF4E-A0108B187054}"/>
                </a:ext>
              </a:extLst>
            </p:cNvPr>
            <p:cNvSpPr/>
            <p:nvPr/>
          </p:nvSpPr>
          <p:spPr>
            <a:xfrm>
              <a:off x="1707105" y="3697458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561404B-710C-7F4A-ACB5-C22D2DC69D8C}"/>
                </a:ext>
              </a:extLst>
            </p:cNvPr>
            <p:cNvSpPr/>
            <p:nvPr/>
          </p:nvSpPr>
          <p:spPr>
            <a:xfrm>
              <a:off x="1731959" y="1455066"/>
              <a:ext cx="515402" cy="515402"/>
            </a:xfrm>
            <a:prstGeom prst="roundRect">
              <a:avLst/>
            </a:prstGeom>
            <a:solidFill>
              <a:srgbClr val="D9D8D9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F2B40F1-C170-814E-89ED-F744CA4B2078}"/>
                </a:ext>
              </a:extLst>
            </p:cNvPr>
            <p:cNvSpPr/>
            <p:nvPr/>
          </p:nvSpPr>
          <p:spPr>
            <a:xfrm>
              <a:off x="1707105" y="5964703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2209E7F-8040-C04A-8E2E-C98B6F856051}"/>
                </a:ext>
              </a:extLst>
            </p:cNvPr>
            <p:cNvSpPr/>
            <p:nvPr/>
          </p:nvSpPr>
          <p:spPr>
            <a:xfrm rot="5400000">
              <a:off x="1707105" y="4831081"/>
              <a:ext cx="565111" cy="5651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3570E55-46EA-D144-9E7A-00C0DF2A66D2}"/>
                </a:ext>
              </a:extLst>
            </p:cNvPr>
            <p:cNvSpPr/>
            <p:nvPr/>
          </p:nvSpPr>
          <p:spPr>
            <a:xfrm>
              <a:off x="1731959" y="2588689"/>
              <a:ext cx="515402" cy="515402"/>
            </a:xfrm>
            <a:prstGeom prst="roundRect">
              <a:avLst/>
            </a:prstGeom>
            <a:solidFill>
              <a:srgbClr val="D9D8D9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087525D1-0018-7144-BE6C-811B9D675CE4}"/>
                </a:ext>
              </a:extLst>
            </p:cNvPr>
            <p:cNvSpPr/>
            <p:nvPr/>
          </p:nvSpPr>
          <p:spPr>
            <a:xfrm>
              <a:off x="1731959" y="321443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2538423-30BF-B047-8A69-94C2563066CE}"/>
              </a:ext>
            </a:extLst>
          </p:cNvPr>
          <p:cNvGrpSpPr/>
          <p:nvPr/>
        </p:nvGrpSpPr>
        <p:grpSpPr>
          <a:xfrm>
            <a:off x="4090442" y="321443"/>
            <a:ext cx="565111" cy="6208371"/>
            <a:chOff x="4030269" y="321443"/>
            <a:chExt cx="565111" cy="6208371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55B9DE8B-54A1-EC46-84AA-E681FC424D09}"/>
                </a:ext>
              </a:extLst>
            </p:cNvPr>
            <p:cNvSpPr/>
            <p:nvPr/>
          </p:nvSpPr>
          <p:spPr>
            <a:xfrm rot="5400000">
              <a:off x="4055123" y="1455066"/>
              <a:ext cx="515402" cy="5154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F669F69-F06C-5B46-80F7-AEF4DC7C440D}"/>
                </a:ext>
              </a:extLst>
            </p:cNvPr>
            <p:cNvSpPr/>
            <p:nvPr/>
          </p:nvSpPr>
          <p:spPr>
            <a:xfrm>
              <a:off x="4030269" y="5964703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9688E785-F3FD-0F4F-865D-B4B63C9B3D23}"/>
                </a:ext>
              </a:extLst>
            </p:cNvPr>
            <p:cNvSpPr/>
            <p:nvPr/>
          </p:nvSpPr>
          <p:spPr>
            <a:xfrm>
              <a:off x="4055123" y="4855935"/>
              <a:ext cx="515402" cy="515402"/>
            </a:xfrm>
            <a:prstGeom prst="roundRect">
              <a:avLst/>
            </a:prstGeom>
            <a:solidFill>
              <a:srgbClr val="D9D8D9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6AA7A535-4D4E-8C4B-990F-43C034222D2A}"/>
                </a:ext>
              </a:extLst>
            </p:cNvPr>
            <p:cNvSpPr/>
            <p:nvPr/>
          </p:nvSpPr>
          <p:spPr>
            <a:xfrm rot="5400000">
              <a:off x="4055123" y="2588689"/>
              <a:ext cx="515402" cy="5154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67D36064-D261-0A41-A6E2-E555BCDDE3E6}"/>
                </a:ext>
              </a:extLst>
            </p:cNvPr>
            <p:cNvSpPr/>
            <p:nvPr/>
          </p:nvSpPr>
          <p:spPr>
            <a:xfrm>
              <a:off x="4055123" y="321443"/>
              <a:ext cx="515402" cy="5154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00E76C8-89DE-4040-8F32-8BDA170E3088}"/>
              </a:ext>
            </a:extLst>
          </p:cNvPr>
          <p:cNvGrpSpPr/>
          <p:nvPr/>
        </p:nvGrpSpPr>
        <p:grpSpPr>
          <a:xfrm>
            <a:off x="5258695" y="321443"/>
            <a:ext cx="515402" cy="6183516"/>
            <a:chOff x="5241614" y="321443"/>
            <a:chExt cx="515402" cy="6183516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329E2CB-0C3A-5147-AA89-10C8986695FF}"/>
                </a:ext>
              </a:extLst>
            </p:cNvPr>
            <p:cNvSpPr/>
            <p:nvPr/>
          </p:nvSpPr>
          <p:spPr>
            <a:xfrm>
              <a:off x="5241614" y="1455066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CD75AA24-9D57-1E47-A8AB-9D01DADD0395}"/>
                </a:ext>
              </a:extLst>
            </p:cNvPr>
            <p:cNvSpPr/>
            <p:nvPr/>
          </p:nvSpPr>
          <p:spPr>
            <a:xfrm rot="5400000">
              <a:off x="5241614" y="5989557"/>
              <a:ext cx="515402" cy="5154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BA29B09F-EAA8-7D45-AD30-7C155C44B6F2}"/>
                </a:ext>
              </a:extLst>
            </p:cNvPr>
            <p:cNvSpPr/>
            <p:nvPr/>
          </p:nvSpPr>
          <p:spPr>
            <a:xfrm rot="5400000">
              <a:off x="5241614" y="321443"/>
              <a:ext cx="515402" cy="5154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6718A2E-4791-344F-A9DA-3086A5338A57}"/>
              </a:ext>
            </a:extLst>
          </p:cNvPr>
          <p:cNvGrpSpPr/>
          <p:nvPr/>
        </p:nvGrpSpPr>
        <p:grpSpPr>
          <a:xfrm>
            <a:off x="9881998" y="296589"/>
            <a:ext cx="565111" cy="6208370"/>
            <a:chOff x="9847836" y="296589"/>
            <a:chExt cx="565111" cy="620837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C2A9F36-99F0-8547-BB55-241DD450D7BD}"/>
                </a:ext>
              </a:extLst>
            </p:cNvPr>
            <p:cNvSpPr/>
            <p:nvPr/>
          </p:nvSpPr>
          <p:spPr>
            <a:xfrm>
              <a:off x="9847836" y="3697458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B2B1643F-E3CC-FC4C-A77E-E5D0C0339598}"/>
                </a:ext>
              </a:extLst>
            </p:cNvPr>
            <p:cNvSpPr/>
            <p:nvPr/>
          </p:nvSpPr>
          <p:spPr>
            <a:xfrm rot="5400000">
              <a:off x="9872690" y="1455066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29EC162C-7184-5B45-9EFD-0A8683428275}"/>
                </a:ext>
              </a:extLst>
            </p:cNvPr>
            <p:cNvSpPr/>
            <p:nvPr/>
          </p:nvSpPr>
          <p:spPr>
            <a:xfrm rot="5400000">
              <a:off x="9872690" y="5989557"/>
              <a:ext cx="515402" cy="5154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75BAA46-3C8B-9441-A0F5-69E46F4312AC}"/>
                </a:ext>
              </a:extLst>
            </p:cNvPr>
            <p:cNvSpPr/>
            <p:nvPr/>
          </p:nvSpPr>
          <p:spPr>
            <a:xfrm>
              <a:off x="9847836" y="4831081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b="1" dirty="0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B4579FE3-75D9-A44C-A202-3C2577858425}"/>
                </a:ext>
              </a:extLst>
            </p:cNvPr>
            <p:cNvSpPr/>
            <p:nvPr/>
          </p:nvSpPr>
          <p:spPr>
            <a:xfrm rot="5400000">
              <a:off x="9872690" y="2588689"/>
              <a:ext cx="515402" cy="5154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FB85E36-E4C3-F047-B96C-539297C254B7}"/>
                </a:ext>
              </a:extLst>
            </p:cNvPr>
            <p:cNvSpPr/>
            <p:nvPr/>
          </p:nvSpPr>
          <p:spPr>
            <a:xfrm>
              <a:off x="9847836" y="296589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90F2A5C-E825-8B40-B079-8DA52BA2D46D}"/>
              </a:ext>
            </a:extLst>
          </p:cNvPr>
          <p:cNvGrpSpPr/>
          <p:nvPr/>
        </p:nvGrpSpPr>
        <p:grpSpPr>
          <a:xfrm>
            <a:off x="11050253" y="296589"/>
            <a:ext cx="565111" cy="6233225"/>
            <a:chOff x="11050253" y="296589"/>
            <a:chExt cx="565111" cy="6233225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25AC98BF-F30D-1D4A-B562-069EA47D0675}"/>
                </a:ext>
              </a:extLst>
            </p:cNvPr>
            <p:cNvSpPr/>
            <p:nvPr/>
          </p:nvSpPr>
          <p:spPr>
            <a:xfrm>
              <a:off x="11075107" y="3722312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57D9BF5-9C35-E841-9568-A3B64C233BE5}"/>
                </a:ext>
              </a:extLst>
            </p:cNvPr>
            <p:cNvSpPr/>
            <p:nvPr/>
          </p:nvSpPr>
          <p:spPr>
            <a:xfrm>
              <a:off x="11050253" y="1430212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3DE54EB-4A7A-CA45-AEFB-E94BEBD3AF6F}"/>
                </a:ext>
              </a:extLst>
            </p:cNvPr>
            <p:cNvSpPr/>
            <p:nvPr/>
          </p:nvSpPr>
          <p:spPr>
            <a:xfrm rot="5400000">
              <a:off x="11050253" y="5964703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A00B4BED-1096-5146-9447-C19AC668255C}"/>
                </a:ext>
              </a:extLst>
            </p:cNvPr>
            <p:cNvSpPr/>
            <p:nvPr/>
          </p:nvSpPr>
          <p:spPr>
            <a:xfrm>
              <a:off x="11075107" y="4855935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14D7CEE-8A81-A942-98A0-891711B5722D}"/>
                </a:ext>
              </a:extLst>
            </p:cNvPr>
            <p:cNvSpPr/>
            <p:nvPr/>
          </p:nvSpPr>
          <p:spPr>
            <a:xfrm>
              <a:off x="11050253" y="2563835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35234CE-CD82-B94A-BF43-F30E7F946094}"/>
                </a:ext>
              </a:extLst>
            </p:cNvPr>
            <p:cNvSpPr/>
            <p:nvPr/>
          </p:nvSpPr>
          <p:spPr>
            <a:xfrm>
              <a:off x="11050253" y="296589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D705AC4-2A95-CD41-B376-1749BCC0C7AC}"/>
              </a:ext>
            </a:extLst>
          </p:cNvPr>
          <p:cNvGrpSpPr/>
          <p:nvPr/>
        </p:nvGrpSpPr>
        <p:grpSpPr>
          <a:xfrm>
            <a:off x="2922189" y="321443"/>
            <a:ext cx="565111" cy="6183516"/>
            <a:chOff x="2893394" y="321443"/>
            <a:chExt cx="565111" cy="6183516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3EB83219-8990-DC4F-A63A-786E87884378}"/>
                </a:ext>
              </a:extLst>
            </p:cNvPr>
            <p:cNvSpPr/>
            <p:nvPr/>
          </p:nvSpPr>
          <p:spPr>
            <a:xfrm>
              <a:off x="2918248" y="3722312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2F3AD7B8-139D-9843-852E-064DA5BC59CD}"/>
                </a:ext>
              </a:extLst>
            </p:cNvPr>
            <p:cNvSpPr/>
            <p:nvPr/>
          </p:nvSpPr>
          <p:spPr>
            <a:xfrm rot="5400000">
              <a:off x="2918248" y="1455066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8CAFCDD3-C147-9448-AF6F-088E4895DC48}"/>
                </a:ext>
              </a:extLst>
            </p:cNvPr>
            <p:cNvSpPr/>
            <p:nvPr/>
          </p:nvSpPr>
          <p:spPr>
            <a:xfrm rot="5400000">
              <a:off x="2918248" y="5989557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C32D393-48EE-9040-A98E-B574EBF1E264}"/>
                </a:ext>
              </a:extLst>
            </p:cNvPr>
            <p:cNvSpPr/>
            <p:nvPr/>
          </p:nvSpPr>
          <p:spPr>
            <a:xfrm>
              <a:off x="2893394" y="4831081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02831690-9CCE-8E40-AFCB-46384B02091F}"/>
                </a:ext>
              </a:extLst>
            </p:cNvPr>
            <p:cNvSpPr/>
            <p:nvPr/>
          </p:nvSpPr>
          <p:spPr>
            <a:xfrm>
              <a:off x="2918248" y="2588689"/>
              <a:ext cx="515402" cy="5154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82EDDE6C-FB08-3C41-BEFB-C704318CB834}"/>
                </a:ext>
              </a:extLst>
            </p:cNvPr>
            <p:cNvSpPr/>
            <p:nvPr/>
          </p:nvSpPr>
          <p:spPr>
            <a:xfrm>
              <a:off x="2918248" y="321443"/>
              <a:ext cx="515402" cy="5154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4192927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40123E-6C29-A042-8A3B-12EC68694BF4}"/>
              </a:ext>
            </a:extLst>
          </p:cNvPr>
          <p:cNvSpPr txBox="1"/>
          <p:nvPr/>
        </p:nvSpPr>
        <p:spPr>
          <a:xfrm>
            <a:off x="4074420" y="3244334"/>
            <a:ext cx="404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  <a:latin typeface="PT Sans" panose="020B0503020203020204" pitchFamily="34" charset="77"/>
              </a:rPr>
              <a:t>…c</a:t>
            </a:r>
            <a:r>
              <a:rPr lang="en-DE" dirty="0">
                <a:solidFill>
                  <a:schemeClr val="bg2"/>
                </a:solidFill>
                <a:latin typeface="PT Sans" panose="020B0503020203020204" pitchFamily="34" charset="77"/>
              </a:rPr>
              <a:t>an easily be hidden by a short gap.</a:t>
            </a:r>
          </a:p>
        </p:txBody>
      </p:sp>
    </p:spTree>
    <p:extLst>
      <p:ext uri="{BB962C8B-B14F-4D97-AF65-F5344CB8AC3E}">
        <p14:creationId xmlns:p14="http://schemas.microsoft.com/office/powerpoint/2010/main" val="1446231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034C3DD8-3713-4847-822A-42EA92C82D52}"/>
              </a:ext>
            </a:extLst>
          </p:cNvPr>
          <p:cNvGrpSpPr/>
          <p:nvPr/>
        </p:nvGrpSpPr>
        <p:grpSpPr>
          <a:xfrm>
            <a:off x="7545492" y="296589"/>
            <a:ext cx="565111" cy="6233225"/>
            <a:chOff x="7526355" y="296589"/>
            <a:chExt cx="565111" cy="623322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39E8E56-EA04-654D-804C-0656D3F1FFE7}"/>
                </a:ext>
              </a:extLst>
            </p:cNvPr>
            <p:cNvSpPr/>
            <p:nvPr/>
          </p:nvSpPr>
          <p:spPr>
            <a:xfrm>
              <a:off x="7526355" y="1430212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AE084A1-4A13-1549-A785-3D119645FACB}"/>
                </a:ext>
              </a:extLst>
            </p:cNvPr>
            <p:cNvSpPr/>
            <p:nvPr/>
          </p:nvSpPr>
          <p:spPr>
            <a:xfrm>
              <a:off x="7526355" y="5964703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4671DD5-21FC-5D43-B63A-10F94835C23F}"/>
                </a:ext>
              </a:extLst>
            </p:cNvPr>
            <p:cNvSpPr/>
            <p:nvPr/>
          </p:nvSpPr>
          <p:spPr>
            <a:xfrm>
              <a:off x="7526355" y="4831081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9A6D3D9-5D44-004D-AC25-F7D203F07A6A}"/>
                </a:ext>
              </a:extLst>
            </p:cNvPr>
            <p:cNvSpPr/>
            <p:nvPr/>
          </p:nvSpPr>
          <p:spPr>
            <a:xfrm>
              <a:off x="7526355" y="296589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3C1A495-9E0D-4143-A738-B5980792EF93}"/>
              </a:ext>
            </a:extLst>
          </p:cNvPr>
          <p:cNvGrpSpPr/>
          <p:nvPr/>
        </p:nvGrpSpPr>
        <p:grpSpPr>
          <a:xfrm>
            <a:off x="6377239" y="321443"/>
            <a:ext cx="565111" cy="6183516"/>
            <a:chOff x="6316016" y="321443"/>
            <a:chExt cx="565111" cy="618351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7A1A724-C09A-6042-97BA-70D67C380081}"/>
                </a:ext>
              </a:extLst>
            </p:cNvPr>
            <p:cNvSpPr/>
            <p:nvPr/>
          </p:nvSpPr>
          <p:spPr>
            <a:xfrm>
              <a:off x="6316016" y="1430212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C15D0424-916E-1147-9226-87870E4E75FF}"/>
                </a:ext>
              </a:extLst>
            </p:cNvPr>
            <p:cNvSpPr/>
            <p:nvPr/>
          </p:nvSpPr>
          <p:spPr>
            <a:xfrm rot="5400000">
              <a:off x="6340870" y="5989557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9D8ECE8-69FF-CE47-9227-E3738DCC17B3}"/>
                </a:ext>
              </a:extLst>
            </p:cNvPr>
            <p:cNvSpPr/>
            <p:nvPr/>
          </p:nvSpPr>
          <p:spPr>
            <a:xfrm>
              <a:off x="6316016" y="4831081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0367B9F4-C672-6544-B9BE-8A5A5680883B}"/>
                </a:ext>
              </a:extLst>
            </p:cNvPr>
            <p:cNvSpPr/>
            <p:nvPr/>
          </p:nvSpPr>
          <p:spPr>
            <a:xfrm>
              <a:off x="6340870" y="321443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45B464B-74E5-3F43-90EE-8CBC6F3DB9D5}"/>
              </a:ext>
            </a:extLst>
          </p:cNvPr>
          <p:cNvGrpSpPr/>
          <p:nvPr/>
        </p:nvGrpSpPr>
        <p:grpSpPr>
          <a:xfrm>
            <a:off x="8713745" y="321443"/>
            <a:ext cx="565111" cy="6183516"/>
            <a:chOff x="8708804" y="321443"/>
            <a:chExt cx="565111" cy="618351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914B24C-E2FB-2F43-B723-5A0EAAF25E76}"/>
                </a:ext>
              </a:extLst>
            </p:cNvPr>
            <p:cNvSpPr/>
            <p:nvPr/>
          </p:nvSpPr>
          <p:spPr>
            <a:xfrm>
              <a:off x="8708804" y="3697458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633CF297-B04A-3545-998E-3B1F7ED3296B}"/>
                </a:ext>
              </a:extLst>
            </p:cNvPr>
            <p:cNvSpPr/>
            <p:nvPr/>
          </p:nvSpPr>
          <p:spPr>
            <a:xfrm>
              <a:off x="8733658" y="1455066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7551A5F0-AC57-C640-9537-051BF6311BF0}"/>
                </a:ext>
              </a:extLst>
            </p:cNvPr>
            <p:cNvSpPr/>
            <p:nvPr/>
          </p:nvSpPr>
          <p:spPr>
            <a:xfrm rot="5400000">
              <a:off x="8733658" y="5989557"/>
              <a:ext cx="515402" cy="515402"/>
            </a:xfrm>
            <a:prstGeom prst="roundRect">
              <a:avLst/>
            </a:prstGeom>
            <a:solidFill>
              <a:srgbClr val="D9D8D9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D11E9F1-FF45-D448-8B1F-C2CCB3D25FB5}"/>
                </a:ext>
              </a:extLst>
            </p:cNvPr>
            <p:cNvSpPr/>
            <p:nvPr/>
          </p:nvSpPr>
          <p:spPr>
            <a:xfrm rot="5400000">
              <a:off x="8733658" y="4855935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D05226F6-4C27-5C46-905C-B152097B1AE9}"/>
                </a:ext>
              </a:extLst>
            </p:cNvPr>
            <p:cNvSpPr/>
            <p:nvPr/>
          </p:nvSpPr>
          <p:spPr>
            <a:xfrm>
              <a:off x="8733658" y="2588689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7BE64BE7-0F6A-A244-A702-C6C13B57B0EF}"/>
                </a:ext>
              </a:extLst>
            </p:cNvPr>
            <p:cNvSpPr/>
            <p:nvPr/>
          </p:nvSpPr>
          <p:spPr>
            <a:xfrm>
              <a:off x="8733658" y="321443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31427E4-11D2-BD4F-AC2A-E9F466763B45}"/>
              </a:ext>
            </a:extLst>
          </p:cNvPr>
          <p:cNvGrpSpPr/>
          <p:nvPr/>
        </p:nvGrpSpPr>
        <p:grpSpPr>
          <a:xfrm>
            <a:off x="585683" y="296589"/>
            <a:ext cx="565111" cy="6208370"/>
            <a:chOff x="585683" y="296589"/>
            <a:chExt cx="565111" cy="6208370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70E805CB-6914-0941-81CD-C9EBD7BD318A}"/>
                </a:ext>
              </a:extLst>
            </p:cNvPr>
            <p:cNvSpPr/>
            <p:nvPr/>
          </p:nvSpPr>
          <p:spPr>
            <a:xfrm>
              <a:off x="610537" y="3722312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5795CEEB-A34F-FA4C-8C60-766B8A8BB710}"/>
                </a:ext>
              </a:extLst>
            </p:cNvPr>
            <p:cNvSpPr/>
            <p:nvPr/>
          </p:nvSpPr>
          <p:spPr>
            <a:xfrm>
              <a:off x="610537" y="1455066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5F1F29E3-80AE-A64A-A80B-C5E87EC30A0C}"/>
                </a:ext>
              </a:extLst>
            </p:cNvPr>
            <p:cNvSpPr/>
            <p:nvPr/>
          </p:nvSpPr>
          <p:spPr>
            <a:xfrm>
              <a:off x="610537" y="5989557"/>
              <a:ext cx="515402" cy="5154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36B57073-BEE8-3B40-A9BE-FEE7764179D3}"/>
                </a:ext>
              </a:extLst>
            </p:cNvPr>
            <p:cNvSpPr/>
            <p:nvPr/>
          </p:nvSpPr>
          <p:spPr>
            <a:xfrm>
              <a:off x="610537" y="4855935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30358FB1-1C14-1F47-89A1-FC26B22AADDE}"/>
                </a:ext>
              </a:extLst>
            </p:cNvPr>
            <p:cNvSpPr/>
            <p:nvPr/>
          </p:nvSpPr>
          <p:spPr>
            <a:xfrm>
              <a:off x="610537" y="2588689"/>
              <a:ext cx="515402" cy="515402"/>
            </a:xfrm>
            <a:prstGeom prst="roundRect">
              <a:avLst/>
            </a:prstGeom>
            <a:solidFill>
              <a:srgbClr val="D9D8D9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2FC5DF5-0C9A-5F41-B108-DF12193C0319}"/>
                </a:ext>
              </a:extLst>
            </p:cNvPr>
            <p:cNvSpPr/>
            <p:nvPr/>
          </p:nvSpPr>
          <p:spPr>
            <a:xfrm>
              <a:off x="585683" y="296589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b="1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FF5830B-9371-D94B-85C6-01F948CD36FA}"/>
              </a:ext>
            </a:extLst>
          </p:cNvPr>
          <p:cNvGrpSpPr/>
          <p:nvPr/>
        </p:nvGrpSpPr>
        <p:grpSpPr>
          <a:xfrm>
            <a:off x="1753936" y="321443"/>
            <a:ext cx="565111" cy="6208371"/>
            <a:chOff x="1707105" y="321443"/>
            <a:chExt cx="565111" cy="620837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1422C3F-55C6-5747-AF4E-A0108B187054}"/>
                </a:ext>
              </a:extLst>
            </p:cNvPr>
            <p:cNvSpPr/>
            <p:nvPr/>
          </p:nvSpPr>
          <p:spPr>
            <a:xfrm>
              <a:off x="1707105" y="3697458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561404B-710C-7F4A-ACB5-C22D2DC69D8C}"/>
                </a:ext>
              </a:extLst>
            </p:cNvPr>
            <p:cNvSpPr/>
            <p:nvPr/>
          </p:nvSpPr>
          <p:spPr>
            <a:xfrm>
              <a:off x="1731959" y="1455066"/>
              <a:ext cx="515402" cy="515402"/>
            </a:xfrm>
            <a:prstGeom prst="roundRect">
              <a:avLst/>
            </a:prstGeom>
            <a:solidFill>
              <a:srgbClr val="D9D8D9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F2B40F1-C170-814E-89ED-F744CA4B2078}"/>
                </a:ext>
              </a:extLst>
            </p:cNvPr>
            <p:cNvSpPr/>
            <p:nvPr/>
          </p:nvSpPr>
          <p:spPr>
            <a:xfrm>
              <a:off x="1707105" y="5964703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2209E7F-8040-C04A-8E2E-C98B6F856051}"/>
                </a:ext>
              </a:extLst>
            </p:cNvPr>
            <p:cNvSpPr/>
            <p:nvPr/>
          </p:nvSpPr>
          <p:spPr>
            <a:xfrm rot="5400000">
              <a:off x="1707105" y="4831081"/>
              <a:ext cx="565111" cy="5651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3570E55-46EA-D144-9E7A-00C0DF2A66D2}"/>
                </a:ext>
              </a:extLst>
            </p:cNvPr>
            <p:cNvSpPr/>
            <p:nvPr/>
          </p:nvSpPr>
          <p:spPr>
            <a:xfrm>
              <a:off x="1731959" y="2588689"/>
              <a:ext cx="515402" cy="515402"/>
            </a:xfrm>
            <a:prstGeom prst="roundRect">
              <a:avLst/>
            </a:prstGeom>
            <a:solidFill>
              <a:srgbClr val="D9D8D9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087525D1-0018-7144-BE6C-811B9D675CE4}"/>
                </a:ext>
              </a:extLst>
            </p:cNvPr>
            <p:cNvSpPr/>
            <p:nvPr/>
          </p:nvSpPr>
          <p:spPr>
            <a:xfrm>
              <a:off x="1731959" y="321443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2538423-30BF-B047-8A69-94C2563066CE}"/>
              </a:ext>
            </a:extLst>
          </p:cNvPr>
          <p:cNvGrpSpPr/>
          <p:nvPr/>
        </p:nvGrpSpPr>
        <p:grpSpPr>
          <a:xfrm>
            <a:off x="4090442" y="321443"/>
            <a:ext cx="565111" cy="6208371"/>
            <a:chOff x="4030269" y="321443"/>
            <a:chExt cx="565111" cy="6208371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55B9DE8B-54A1-EC46-84AA-E681FC424D09}"/>
                </a:ext>
              </a:extLst>
            </p:cNvPr>
            <p:cNvSpPr/>
            <p:nvPr/>
          </p:nvSpPr>
          <p:spPr>
            <a:xfrm rot="5400000">
              <a:off x="4055123" y="1455066"/>
              <a:ext cx="515402" cy="5154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F669F69-F06C-5B46-80F7-AEF4DC7C440D}"/>
                </a:ext>
              </a:extLst>
            </p:cNvPr>
            <p:cNvSpPr/>
            <p:nvPr/>
          </p:nvSpPr>
          <p:spPr>
            <a:xfrm>
              <a:off x="4030269" y="5964703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9688E785-F3FD-0F4F-865D-B4B63C9B3D23}"/>
                </a:ext>
              </a:extLst>
            </p:cNvPr>
            <p:cNvSpPr/>
            <p:nvPr/>
          </p:nvSpPr>
          <p:spPr>
            <a:xfrm>
              <a:off x="4055123" y="4855935"/>
              <a:ext cx="515402" cy="515402"/>
            </a:xfrm>
            <a:prstGeom prst="roundRect">
              <a:avLst/>
            </a:prstGeom>
            <a:solidFill>
              <a:srgbClr val="D9D8D9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6AA7A535-4D4E-8C4B-990F-43C034222D2A}"/>
                </a:ext>
              </a:extLst>
            </p:cNvPr>
            <p:cNvSpPr/>
            <p:nvPr/>
          </p:nvSpPr>
          <p:spPr>
            <a:xfrm rot="5400000">
              <a:off x="4055123" y="2588689"/>
              <a:ext cx="515402" cy="5154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67D36064-D261-0A41-A6E2-E555BCDDE3E6}"/>
                </a:ext>
              </a:extLst>
            </p:cNvPr>
            <p:cNvSpPr/>
            <p:nvPr/>
          </p:nvSpPr>
          <p:spPr>
            <a:xfrm>
              <a:off x="4055123" y="321443"/>
              <a:ext cx="515402" cy="5154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00E76C8-89DE-4040-8F32-8BDA170E3088}"/>
              </a:ext>
            </a:extLst>
          </p:cNvPr>
          <p:cNvGrpSpPr/>
          <p:nvPr/>
        </p:nvGrpSpPr>
        <p:grpSpPr>
          <a:xfrm>
            <a:off x="5258695" y="321443"/>
            <a:ext cx="515402" cy="6183516"/>
            <a:chOff x="5241614" y="321443"/>
            <a:chExt cx="515402" cy="6183516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329E2CB-0C3A-5147-AA89-10C8986695FF}"/>
                </a:ext>
              </a:extLst>
            </p:cNvPr>
            <p:cNvSpPr/>
            <p:nvPr/>
          </p:nvSpPr>
          <p:spPr>
            <a:xfrm>
              <a:off x="5241614" y="1455066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CD75AA24-9D57-1E47-A8AB-9D01DADD0395}"/>
                </a:ext>
              </a:extLst>
            </p:cNvPr>
            <p:cNvSpPr/>
            <p:nvPr/>
          </p:nvSpPr>
          <p:spPr>
            <a:xfrm rot="5400000">
              <a:off x="5241614" y="5989557"/>
              <a:ext cx="515402" cy="5154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BA29B09F-EAA8-7D45-AD30-7C155C44B6F2}"/>
                </a:ext>
              </a:extLst>
            </p:cNvPr>
            <p:cNvSpPr/>
            <p:nvPr/>
          </p:nvSpPr>
          <p:spPr>
            <a:xfrm rot="5400000">
              <a:off x="5241614" y="321443"/>
              <a:ext cx="515402" cy="5154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6718A2E-4791-344F-A9DA-3086A5338A57}"/>
              </a:ext>
            </a:extLst>
          </p:cNvPr>
          <p:cNvGrpSpPr/>
          <p:nvPr/>
        </p:nvGrpSpPr>
        <p:grpSpPr>
          <a:xfrm>
            <a:off x="9881998" y="296589"/>
            <a:ext cx="565111" cy="6208370"/>
            <a:chOff x="9847836" y="296589"/>
            <a:chExt cx="565111" cy="620837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C2A9F36-99F0-8547-BB55-241DD450D7BD}"/>
                </a:ext>
              </a:extLst>
            </p:cNvPr>
            <p:cNvSpPr/>
            <p:nvPr/>
          </p:nvSpPr>
          <p:spPr>
            <a:xfrm>
              <a:off x="9847836" y="3697458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B2B1643F-E3CC-FC4C-A77E-E5D0C0339598}"/>
                </a:ext>
              </a:extLst>
            </p:cNvPr>
            <p:cNvSpPr/>
            <p:nvPr/>
          </p:nvSpPr>
          <p:spPr>
            <a:xfrm rot="5400000">
              <a:off x="9872690" y="1455066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29EC162C-7184-5B45-9EFD-0A8683428275}"/>
                </a:ext>
              </a:extLst>
            </p:cNvPr>
            <p:cNvSpPr/>
            <p:nvPr/>
          </p:nvSpPr>
          <p:spPr>
            <a:xfrm rot="5400000">
              <a:off x="9872690" y="5989557"/>
              <a:ext cx="515402" cy="5154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75BAA46-3C8B-9441-A0F5-69E46F4312AC}"/>
                </a:ext>
              </a:extLst>
            </p:cNvPr>
            <p:cNvSpPr/>
            <p:nvPr/>
          </p:nvSpPr>
          <p:spPr>
            <a:xfrm>
              <a:off x="9847836" y="4831081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b="1" dirty="0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B4579FE3-75D9-A44C-A202-3C2577858425}"/>
                </a:ext>
              </a:extLst>
            </p:cNvPr>
            <p:cNvSpPr/>
            <p:nvPr/>
          </p:nvSpPr>
          <p:spPr>
            <a:xfrm rot="5400000">
              <a:off x="9872690" y="2588689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FB85E36-E4C3-F047-B96C-539297C254B7}"/>
                </a:ext>
              </a:extLst>
            </p:cNvPr>
            <p:cNvSpPr/>
            <p:nvPr/>
          </p:nvSpPr>
          <p:spPr>
            <a:xfrm>
              <a:off x="9847836" y="296589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90F2A5C-E825-8B40-B079-8DA52BA2D46D}"/>
              </a:ext>
            </a:extLst>
          </p:cNvPr>
          <p:cNvGrpSpPr/>
          <p:nvPr/>
        </p:nvGrpSpPr>
        <p:grpSpPr>
          <a:xfrm>
            <a:off x="11050253" y="296589"/>
            <a:ext cx="565111" cy="6233225"/>
            <a:chOff x="11050253" y="296589"/>
            <a:chExt cx="565111" cy="6233225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25AC98BF-F30D-1D4A-B562-069EA47D0675}"/>
                </a:ext>
              </a:extLst>
            </p:cNvPr>
            <p:cNvSpPr/>
            <p:nvPr/>
          </p:nvSpPr>
          <p:spPr>
            <a:xfrm>
              <a:off x="11075107" y="3722312"/>
              <a:ext cx="515402" cy="515402"/>
            </a:xfrm>
            <a:prstGeom prst="roundRect">
              <a:avLst/>
            </a:prstGeom>
            <a:solidFill>
              <a:srgbClr val="D9D8D9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57D9BF5-9C35-E841-9568-A3B64C233BE5}"/>
                </a:ext>
              </a:extLst>
            </p:cNvPr>
            <p:cNvSpPr/>
            <p:nvPr/>
          </p:nvSpPr>
          <p:spPr>
            <a:xfrm>
              <a:off x="11050253" y="1430212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3DE54EB-4A7A-CA45-AEFB-E94BEBD3AF6F}"/>
                </a:ext>
              </a:extLst>
            </p:cNvPr>
            <p:cNvSpPr/>
            <p:nvPr/>
          </p:nvSpPr>
          <p:spPr>
            <a:xfrm rot="5400000">
              <a:off x="11050253" y="5964703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A00B4BED-1096-5146-9447-C19AC668255C}"/>
                </a:ext>
              </a:extLst>
            </p:cNvPr>
            <p:cNvSpPr/>
            <p:nvPr/>
          </p:nvSpPr>
          <p:spPr>
            <a:xfrm>
              <a:off x="11075107" y="4855935"/>
              <a:ext cx="515402" cy="515402"/>
            </a:xfrm>
            <a:prstGeom prst="roundRect">
              <a:avLst/>
            </a:prstGeom>
            <a:solidFill>
              <a:srgbClr val="D9D8D9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14D7CEE-8A81-A942-98A0-891711B5722D}"/>
                </a:ext>
              </a:extLst>
            </p:cNvPr>
            <p:cNvSpPr/>
            <p:nvPr/>
          </p:nvSpPr>
          <p:spPr>
            <a:xfrm>
              <a:off x="11050253" y="2563835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35234CE-CD82-B94A-BF43-F30E7F946094}"/>
                </a:ext>
              </a:extLst>
            </p:cNvPr>
            <p:cNvSpPr/>
            <p:nvPr/>
          </p:nvSpPr>
          <p:spPr>
            <a:xfrm>
              <a:off x="11050253" y="296589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D705AC4-2A95-CD41-B376-1749BCC0C7AC}"/>
              </a:ext>
            </a:extLst>
          </p:cNvPr>
          <p:cNvGrpSpPr/>
          <p:nvPr/>
        </p:nvGrpSpPr>
        <p:grpSpPr>
          <a:xfrm>
            <a:off x="2922189" y="321443"/>
            <a:ext cx="565111" cy="6183516"/>
            <a:chOff x="2893394" y="321443"/>
            <a:chExt cx="565111" cy="6183516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3EB83219-8990-DC4F-A63A-786E87884378}"/>
                </a:ext>
              </a:extLst>
            </p:cNvPr>
            <p:cNvSpPr/>
            <p:nvPr/>
          </p:nvSpPr>
          <p:spPr>
            <a:xfrm>
              <a:off x="2918248" y="3722312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2F3AD7B8-139D-9843-852E-064DA5BC59CD}"/>
                </a:ext>
              </a:extLst>
            </p:cNvPr>
            <p:cNvSpPr/>
            <p:nvPr/>
          </p:nvSpPr>
          <p:spPr>
            <a:xfrm rot="5400000">
              <a:off x="2918248" y="1455066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8CAFCDD3-C147-9448-AF6F-088E4895DC48}"/>
                </a:ext>
              </a:extLst>
            </p:cNvPr>
            <p:cNvSpPr/>
            <p:nvPr/>
          </p:nvSpPr>
          <p:spPr>
            <a:xfrm rot="5400000">
              <a:off x="2918248" y="5989557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C32D393-48EE-9040-A98E-B574EBF1E264}"/>
                </a:ext>
              </a:extLst>
            </p:cNvPr>
            <p:cNvSpPr/>
            <p:nvPr/>
          </p:nvSpPr>
          <p:spPr>
            <a:xfrm>
              <a:off x="2893394" y="4831081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02831690-9CCE-8E40-AFCB-46384B02091F}"/>
                </a:ext>
              </a:extLst>
            </p:cNvPr>
            <p:cNvSpPr/>
            <p:nvPr/>
          </p:nvSpPr>
          <p:spPr>
            <a:xfrm>
              <a:off x="2918248" y="2588689"/>
              <a:ext cx="515402" cy="5154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82EDDE6C-FB08-3C41-BEFB-C704318CB834}"/>
                </a:ext>
              </a:extLst>
            </p:cNvPr>
            <p:cNvSpPr/>
            <p:nvPr/>
          </p:nvSpPr>
          <p:spPr>
            <a:xfrm>
              <a:off x="2918248" y="321443"/>
              <a:ext cx="515402" cy="5154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3E645823-F8A1-F14F-8764-3699165C48CA}"/>
              </a:ext>
            </a:extLst>
          </p:cNvPr>
          <p:cNvSpPr txBox="1"/>
          <p:nvPr/>
        </p:nvSpPr>
        <p:spPr>
          <a:xfrm>
            <a:off x="4475960" y="2385112"/>
            <a:ext cx="380255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>
                <a:latin typeface="PT Sans" panose="020B0503020203020204" pitchFamily="34" charset="77"/>
              </a:rPr>
              <a:t>This is called</a:t>
            </a:r>
          </a:p>
          <a:p>
            <a:pPr algn="ctr"/>
            <a:r>
              <a:rPr lang="en-DE" sz="6000" dirty="0">
                <a:latin typeface="Lora" pitchFamily="2" charset="77"/>
              </a:rPr>
              <a:t>Change Blindness</a:t>
            </a:r>
          </a:p>
        </p:txBody>
      </p:sp>
    </p:spTree>
    <p:extLst>
      <p:ext uri="{BB962C8B-B14F-4D97-AF65-F5344CB8AC3E}">
        <p14:creationId xmlns:p14="http://schemas.microsoft.com/office/powerpoint/2010/main" val="1669490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DE07AB60-893F-DE48-A3D6-63565E17FCEE}"/>
              </a:ext>
            </a:extLst>
          </p:cNvPr>
          <p:cNvSpPr txBox="1"/>
          <p:nvPr/>
        </p:nvSpPr>
        <p:spPr>
          <a:xfrm>
            <a:off x="1271588" y="781310"/>
            <a:ext cx="4156503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6000" dirty="0">
                <a:latin typeface="Lora" pitchFamily="2" charset="77"/>
              </a:rPr>
              <a:t>Repetition in Disguise </a:t>
            </a:r>
          </a:p>
          <a:p>
            <a:endParaRPr lang="en-DE" dirty="0">
              <a:latin typeface="Lora" pitchFamily="2" charset="77"/>
            </a:endParaRPr>
          </a:p>
          <a:p>
            <a:r>
              <a:rPr lang="en-DE" dirty="0">
                <a:latin typeface="PT Sans" panose="020B0503020203020204" pitchFamily="34" charset="77"/>
              </a:rPr>
              <a:t>Sometimes, your brain perceives differences when there are none. </a:t>
            </a:r>
          </a:p>
          <a:p>
            <a:endParaRPr lang="en-DE" dirty="0">
              <a:latin typeface="PT Sans" panose="020B0503020203020204" pitchFamily="34" charset="77"/>
            </a:endParaRPr>
          </a:p>
          <a:p>
            <a:r>
              <a:rPr lang="en-DE" dirty="0">
                <a:latin typeface="PT Sans" panose="020B0503020203020204" pitchFamily="34" charset="77"/>
              </a:rPr>
              <a:t>The horizontal lines in the figure on the right are equally long. Yet, the one on top looks shorter.</a:t>
            </a:r>
          </a:p>
          <a:p>
            <a:endParaRPr lang="en-DE" dirty="0">
              <a:latin typeface="PT Sans" panose="020B0503020203020204" pitchFamily="34" charset="77"/>
            </a:endParaRPr>
          </a:p>
          <a:p>
            <a:r>
              <a:rPr lang="en-DE" dirty="0">
                <a:latin typeface="PT Sans" panose="020B0503020203020204" pitchFamily="34" charset="77"/>
              </a:rPr>
              <a:t>Illusions like this can be so persistent that you have no choice but to accept that you cannot trust your eyes.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67F731-FE4A-7443-9A47-F8FF50CDED76}"/>
              </a:ext>
            </a:extLst>
          </p:cNvPr>
          <p:cNvCxnSpPr>
            <a:cxnSpLocks/>
          </p:cNvCxnSpPr>
          <p:nvPr/>
        </p:nvCxnSpPr>
        <p:spPr>
          <a:xfrm>
            <a:off x="7571162" y="2650107"/>
            <a:ext cx="2142067" cy="12700"/>
          </a:xfrm>
          <a:prstGeom prst="curvedConnector3">
            <a:avLst>
              <a:gd name="adj1" fmla="val 50000"/>
            </a:avLst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41EC048-1F8D-9044-9E2F-2E100CD17C2B}"/>
              </a:ext>
            </a:extLst>
          </p:cNvPr>
          <p:cNvCxnSpPr>
            <a:cxnSpLocks/>
          </p:cNvCxnSpPr>
          <p:nvPr/>
        </p:nvCxnSpPr>
        <p:spPr>
          <a:xfrm flipV="1">
            <a:off x="7558636" y="2243086"/>
            <a:ext cx="404438" cy="407021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421C31-1AF0-B840-B0B3-22268ABE3D7C}"/>
              </a:ext>
            </a:extLst>
          </p:cNvPr>
          <p:cNvCxnSpPr>
            <a:cxnSpLocks/>
          </p:cNvCxnSpPr>
          <p:nvPr/>
        </p:nvCxnSpPr>
        <p:spPr>
          <a:xfrm rot="5400000" flipV="1">
            <a:off x="9316106" y="2244169"/>
            <a:ext cx="404438" cy="407021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7B52DA4-C743-5D40-85DD-46BEC3FB4C64}"/>
              </a:ext>
            </a:extLst>
          </p:cNvPr>
          <p:cNvCxnSpPr>
            <a:cxnSpLocks/>
          </p:cNvCxnSpPr>
          <p:nvPr/>
        </p:nvCxnSpPr>
        <p:spPr>
          <a:xfrm rot="16200000">
            <a:off x="9329121" y="2648607"/>
            <a:ext cx="404438" cy="407021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FE189B7-BCFF-C84B-92CF-A46CF063D0BE}"/>
              </a:ext>
            </a:extLst>
          </p:cNvPr>
          <p:cNvCxnSpPr>
            <a:cxnSpLocks/>
          </p:cNvCxnSpPr>
          <p:nvPr/>
        </p:nvCxnSpPr>
        <p:spPr>
          <a:xfrm rot="5400000" flipH="1">
            <a:off x="7568394" y="2657491"/>
            <a:ext cx="404438" cy="407021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5">
            <a:extLst>
              <a:ext uri="{FF2B5EF4-FFF2-40B4-BE49-F238E27FC236}">
                <a16:creationId xmlns:a16="http://schemas.microsoft.com/office/drawing/2014/main" id="{941C2A17-7EA7-AE46-BC2B-8974A3DB4D16}"/>
              </a:ext>
            </a:extLst>
          </p:cNvPr>
          <p:cNvCxnSpPr>
            <a:cxnSpLocks/>
          </p:cNvCxnSpPr>
          <p:nvPr/>
        </p:nvCxnSpPr>
        <p:spPr>
          <a:xfrm>
            <a:off x="7567243" y="4089784"/>
            <a:ext cx="2142067" cy="12700"/>
          </a:xfrm>
          <a:prstGeom prst="curvedConnector3">
            <a:avLst>
              <a:gd name="adj1" fmla="val 50000"/>
            </a:avLst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22B3D4-5E4C-AB4F-B825-FFD510DF9460}"/>
              </a:ext>
            </a:extLst>
          </p:cNvPr>
          <p:cNvCxnSpPr>
            <a:cxnSpLocks/>
          </p:cNvCxnSpPr>
          <p:nvPr/>
        </p:nvCxnSpPr>
        <p:spPr>
          <a:xfrm flipH="1" flipV="1">
            <a:off x="7160222" y="3680277"/>
            <a:ext cx="404438" cy="407021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FEAA1ED-C0CB-CF44-B88C-E98CC76B63AA}"/>
              </a:ext>
            </a:extLst>
          </p:cNvPr>
          <p:cNvCxnSpPr>
            <a:cxnSpLocks/>
          </p:cNvCxnSpPr>
          <p:nvPr/>
        </p:nvCxnSpPr>
        <p:spPr>
          <a:xfrm rot="16200000">
            <a:off x="7169980" y="4094682"/>
            <a:ext cx="404438" cy="407021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32B7703-FA73-564D-88C8-4A72B42E7DCA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675897" y="3696754"/>
            <a:ext cx="404438" cy="407021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EFF010-2580-664D-86E4-6DB21F35F676}"/>
              </a:ext>
            </a:extLst>
          </p:cNvPr>
          <p:cNvCxnSpPr>
            <a:cxnSpLocks/>
          </p:cNvCxnSpPr>
          <p:nvPr/>
        </p:nvCxnSpPr>
        <p:spPr>
          <a:xfrm rot="5400000" flipH="1">
            <a:off x="9688912" y="4101192"/>
            <a:ext cx="404438" cy="407021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875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DE07AB60-893F-DE48-A3D6-63565E17FCEE}"/>
              </a:ext>
            </a:extLst>
          </p:cNvPr>
          <p:cNvSpPr txBox="1"/>
          <p:nvPr/>
        </p:nvSpPr>
        <p:spPr>
          <a:xfrm>
            <a:off x="1251284" y="738638"/>
            <a:ext cx="35731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6000" dirty="0">
                <a:latin typeface="Lora" pitchFamily="2" charset="77"/>
              </a:rPr>
              <a:t>Framing</a:t>
            </a:r>
          </a:p>
          <a:p>
            <a:pPr lvl="0" algn="ctr"/>
            <a:endParaRPr lang="en-GB" dirty="0">
              <a:solidFill>
                <a:prstClr val="black"/>
              </a:solidFill>
              <a:latin typeface="PT Sans" panose="020B0503020203020204" pitchFamily="34" charset="77"/>
            </a:endParaRPr>
          </a:p>
          <a:p>
            <a:pPr lvl="0" algn="ctr"/>
            <a:r>
              <a:rPr lang="en-GB" dirty="0">
                <a:solidFill>
                  <a:prstClr val="black"/>
                </a:solidFill>
                <a:latin typeface="PT Sans" panose="020B0503020203020204" pitchFamily="34" charset="77"/>
              </a:rPr>
              <a:t>is another phenomenon where two equal options are perceived to be different by your brain.</a:t>
            </a:r>
            <a:endParaRPr lang="en-DE" sz="6000" dirty="0">
              <a:latin typeface="Lora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2DBFF4-DBDA-6145-9D8B-BD73CD60E59E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238DE4-F380-9C49-B3A6-5168811FDEFC}"/>
              </a:ext>
            </a:extLst>
          </p:cNvPr>
          <p:cNvSpPr/>
          <p:nvPr/>
        </p:nvSpPr>
        <p:spPr>
          <a:xfrm rot="5400000">
            <a:off x="2781486" y="4141775"/>
            <a:ext cx="565111" cy="565111"/>
          </a:xfrm>
          <a:prstGeom prst="ellipse">
            <a:avLst/>
          </a:prstGeom>
          <a:solidFill>
            <a:srgbClr val="E6E2D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2C5D804-BBFE-8A45-B1EE-603F04AD75B6}"/>
              </a:ext>
            </a:extLst>
          </p:cNvPr>
          <p:cNvSpPr/>
          <p:nvPr/>
        </p:nvSpPr>
        <p:spPr>
          <a:xfrm rot="5400000">
            <a:off x="8861444" y="4141775"/>
            <a:ext cx="565111" cy="565111"/>
          </a:xfrm>
          <a:prstGeom prst="ellipse">
            <a:avLst/>
          </a:prstGeom>
          <a:solidFill>
            <a:srgbClr val="E6E2D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FF747-A0A1-2449-842E-5C73DF4BF60F}"/>
              </a:ext>
            </a:extLst>
          </p:cNvPr>
          <p:cNvSpPr txBox="1"/>
          <p:nvPr/>
        </p:nvSpPr>
        <p:spPr>
          <a:xfrm>
            <a:off x="1198895" y="5260735"/>
            <a:ext cx="3677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dirty="0">
                <a:solidFill>
                  <a:prstClr val="black"/>
                </a:solidFill>
                <a:latin typeface="PT Sans" panose="020B0503020203020204" pitchFamily="34" charset="77"/>
              </a:rPr>
              <a:t>Would you buy the disinfectant that promises to kill 99% of germs?</a:t>
            </a:r>
            <a:endParaRPr lang="en-DE" sz="6000" dirty="0">
              <a:latin typeface="Lora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EF8896-4FCD-5C43-B805-375BDC7A0556}"/>
              </a:ext>
            </a:extLst>
          </p:cNvPr>
          <p:cNvSpPr txBox="1"/>
          <p:nvPr/>
        </p:nvSpPr>
        <p:spPr>
          <a:xfrm>
            <a:off x="7686674" y="5260735"/>
            <a:ext cx="2914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dirty="0">
                <a:solidFill>
                  <a:schemeClr val="bg2"/>
                </a:solidFill>
                <a:latin typeface="PT Sans" panose="020B0503020203020204" pitchFamily="34" charset="77"/>
              </a:rPr>
              <a:t>Or the one that promises that 1% of germs survive?</a:t>
            </a:r>
            <a:endParaRPr lang="en-DE" sz="6000" dirty="0">
              <a:solidFill>
                <a:schemeClr val="bg2"/>
              </a:solidFill>
              <a:latin typeface="Lora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52283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755F42-A738-E94F-BE96-EF6A61C566FE}"/>
              </a:ext>
            </a:extLst>
          </p:cNvPr>
          <p:cNvSpPr txBox="1"/>
          <p:nvPr/>
        </p:nvSpPr>
        <p:spPr>
          <a:xfrm>
            <a:off x="3608780" y="2116604"/>
            <a:ext cx="497443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6000" dirty="0">
                <a:latin typeface="Lora" pitchFamily="2" charset="77"/>
              </a:rPr>
              <a:t>What makes </a:t>
            </a:r>
          </a:p>
          <a:p>
            <a:pPr algn="ctr"/>
            <a:r>
              <a:rPr lang="en-DE" sz="6000" dirty="0">
                <a:latin typeface="Lora" pitchFamily="2" charset="77"/>
              </a:rPr>
              <a:t> a </a:t>
            </a:r>
            <a:r>
              <a:rPr lang="en-DE" sz="6000" i="1" dirty="0">
                <a:solidFill>
                  <a:srgbClr val="0087D6"/>
                </a:solidFill>
                <a:latin typeface="Lora Medium" pitchFamily="2" charset="77"/>
              </a:rPr>
              <a:t>Difference?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F69E32-3766-AC42-8BF3-5135EFBBA955}"/>
              </a:ext>
            </a:extLst>
          </p:cNvPr>
          <p:cNvSpPr txBox="1"/>
          <p:nvPr/>
        </p:nvSpPr>
        <p:spPr>
          <a:xfrm>
            <a:off x="5091560" y="4774257"/>
            <a:ext cx="2008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2000" i="1" dirty="0">
                <a:latin typeface="Lora" pitchFamily="2" charset="77"/>
              </a:rPr>
              <a:t>It is </a:t>
            </a:r>
            <a:r>
              <a:rPr lang="en-DE" sz="2000" i="1" dirty="0">
                <a:latin typeface="Lora Medium" pitchFamily="2" charset="77"/>
              </a:rPr>
              <a:t>your brain.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0D14BF-4482-9146-8503-0ACF8BC56FE9}"/>
              </a:ext>
            </a:extLst>
          </p:cNvPr>
          <p:cNvSpPr txBox="1"/>
          <p:nvPr/>
        </p:nvSpPr>
        <p:spPr>
          <a:xfrm>
            <a:off x="4165832" y="1371511"/>
            <a:ext cx="386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dirty="0">
                <a:latin typeface="PT Sans" panose="020B0503020203020204" pitchFamily="34" charset="77"/>
              </a:rPr>
              <a:t>So here is the answer to the question</a:t>
            </a:r>
          </a:p>
        </p:txBody>
      </p:sp>
    </p:spTree>
    <p:extLst>
      <p:ext uri="{BB962C8B-B14F-4D97-AF65-F5344CB8AC3E}">
        <p14:creationId xmlns:p14="http://schemas.microsoft.com/office/powerpoint/2010/main" val="238321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AA6B6C-80B9-EB4B-8D9D-CDCD46E97767}"/>
              </a:ext>
            </a:extLst>
          </p:cNvPr>
          <p:cNvSpPr txBox="1"/>
          <p:nvPr/>
        </p:nvSpPr>
        <p:spPr>
          <a:xfrm>
            <a:off x="4511675" y="2459504"/>
            <a:ext cx="58655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6000" dirty="0">
                <a:latin typeface="Lora" pitchFamily="2" charset="77"/>
              </a:rPr>
              <a:t>Can you spot the </a:t>
            </a:r>
            <a:r>
              <a:rPr lang="en-DE" sz="6000" i="1" dirty="0">
                <a:latin typeface="Lora" pitchFamily="2" charset="77"/>
              </a:rPr>
              <a:t>difference</a:t>
            </a:r>
            <a:r>
              <a:rPr lang="en-DE" sz="6000" dirty="0">
                <a:latin typeface="Lora" pitchFamily="2" charset="77"/>
              </a:rPr>
              <a:t>?</a:t>
            </a:r>
            <a:endParaRPr lang="en-DE" sz="2400" dirty="0">
              <a:latin typeface="Lora" pitchFamily="2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8A848B-410A-5E41-8B21-BBFBF69A2254}"/>
              </a:ext>
            </a:extLst>
          </p:cNvPr>
          <p:cNvSpPr/>
          <p:nvPr/>
        </p:nvSpPr>
        <p:spPr>
          <a:xfrm>
            <a:off x="1665807" y="1452236"/>
            <a:ext cx="1659486" cy="1659486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39477E-DDBF-EC4A-8981-31E9B89751BB}"/>
              </a:ext>
            </a:extLst>
          </p:cNvPr>
          <p:cNvSpPr/>
          <p:nvPr/>
        </p:nvSpPr>
        <p:spPr>
          <a:xfrm>
            <a:off x="1665807" y="3746279"/>
            <a:ext cx="1659486" cy="1659486"/>
          </a:xfrm>
          <a:prstGeom prst="ellipse">
            <a:avLst/>
          </a:prstGeom>
          <a:solidFill>
            <a:srgbClr val="19191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2105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2DAC61-C368-9446-B2EF-FA2716E0DDC3}"/>
              </a:ext>
            </a:extLst>
          </p:cNvPr>
          <p:cNvSpPr/>
          <p:nvPr/>
        </p:nvSpPr>
        <p:spPr>
          <a:xfrm>
            <a:off x="4511675" y="2400318"/>
            <a:ext cx="42565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DE" dirty="0">
                <a:latin typeface="PT Sans" panose="020B0503020203020204" pitchFamily="34" charset="77"/>
              </a:rPr>
              <a:t>If you can’t, don’t worry! It just means that the difference is smaller than the </a:t>
            </a:r>
            <a:r>
              <a:rPr lang="en-DE" b="1" dirty="0">
                <a:latin typeface="PT Sans" panose="020B0503020203020204" pitchFamily="34" charset="77"/>
              </a:rPr>
              <a:t>just noticeable difference</a:t>
            </a:r>
            <a:r>
              <a:rPr lang="en-DE" dirty="0">
                <a:latin typeface="PT Sans" panose="020B0503020203020204" pitchFamily="34" charset="77"/>
              </a:rPr>
              <a:t>. </a:t>
            </a:r>
          </a:p>
          <a:p>
            <a:endParaRPr lang="en-DE" dirty="0">
              <a:latin typeface="PT Sans" panose="020B0503020203020204" pitchFamily="34" charset="77"/>
            </a:endParaRPr>
          </a:p>
          <a:p>
            <a:r>
              <a:rPr lang="en-DE" dirty="0">
                <a:latin typeface="PT Sans" panose="020B0503020203020204" pitchFamily="34" charset="77"/>
              </a:rPr>
              <a:t>The just noticeable difference determines how much a stimulus has to be changed for it to be noticed and it can be different from person to person.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21D0A7F-510B-5A4B-9BFB-7DEA23B1364C}"/>
              </a:ext>
            </a:extLst>
          </p:cNvPr>
          <p:cNvSpPr/>
          <p:nvPr/>
        </p:nvSpPr>
        <p:spPr>
          <a:xfrm>
            <a:off x="1665807" y="1452236"/>
            <a:ext cx="1659486" cy="1659486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321BB26-04B0-0041-A6F2-1E44AD9D8FA8}"/>
              </a:ext>
            </a:extLst>
          </p:cNvPr>
          <p:cNvSpPr/>
          <p:nvPr/>
        </p:nvSpPr>
        <p:spPr>
          <a:xfrm>
            <a:off x="1665807" y="3746279"/>
            <a:ext cx="1659486" cy="1659486"/>
          </a:xfrm>
          <a:prstGeom prst="ellipse">
            <a:avLst/>
          </a:prstGeom>
          <a:solidFill>
            <a:srgbClr val="19191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3719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70699C-EBCD-3A48-9810-B1E3D82B51DF}"/>
              </a:ext>
            </a:extLst>
          </p:cNvPr>
          <p:cNvSpPr txBox="1"/>
          <p:nvPr/>
        </p:nvSpPr>
        <p:spPr>
          <a:xfrm>
            <a:off x="1301170" y="2551837"/>
            <a:ext cx="32387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latin typeface="PT Sans" panose="020B0503020203020204" pitchFamily="34" charset="77"/>
              </a:rPr>
              <a:t>The just noticeable difference also depends on the type of stimulus and the point of comparison. This is known as </a:t>
            </a:r>
            <a:r>
              <a:rPr lang="en-DE" b="1" dirty="0">
                <a:latin typeface="PT Sans" panose="020B0503020203020204" pitchFamily="34" charset="77"/>
              </a:rPr>
              <a:t>Steven’s power law.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BED1941-43C1-0548-9342-A8834217E9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85695" y="481264"/>
            <a:ext cx="6081178" cy="621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4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70699C-EBCD-3A48-9810-B1E3D82B51DF}"/>
              </a:ext>
            </a:extLst>
          </p:cNvPr>
          <p:cNvSpPr txBox="1"/>
          <p:nvPr/>
        </p:nvSpPr>
        <p:spPr>
          <a:xfrm>
            <a:off x="4511675" y="1736229"/>
            <a:ext cx="459474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3200" dirty="0">
                <a:latin typeface="Lora" pitchFamily="2" charset="77"/>
              </a:rPr>
              <a:t>Can you spot the </a:t>
            </a:r>
            <a:br>
              <a:rPr lang="en-DE" sz="3200" dirty="0">
                <a:latin typeface="Lora" pitchFamily="2" charset="77"/>
              </a:rPr>
            </a:br>
            <a:r>
              <a:rPr lang="en-DE" sz="3200" dirty="0">
                <a:latin typeface="Lora" pitchFamily="2" charset="77"/>
              </a:rPr>
              <a:t>difference now?</a:t>
            </a:r>
          </a:p>
          <a:p>
            <a:endParaRPr lang="en-DE" sz="2400" dirty="0">
              <a:latin typeface="Lato" panose="020F0502020204030203" pitchFamily="34" charset="77"/>
            </a:endParaRPr>
          </a:p>
          <a:p>
            <a:r>
              <a:rPr lang="en-DE" dirty="0">
                <a:latin typeface="Lato" panose="020F0502020204030203" pitchFamily="34" charset="77"/>
              </a:rPr>
              <a:t>The circles are the same as before, but you should now be able to see that one of them  is darker.  </a:t>
            </a:r>
          </a:p>
          <a:p>
            <a:endParaRPr lang="en-DE" dirty="0">
              <a:latin typeface="Lato" panose="020F0502020204030203" pitchFamily="34" charset="77"/>
            </a:endParaRPr>
          </a:p>
          <a:p>
            <a:r>
              <a:rPr lang="en-DE" dirty="0">
                <a:latin typeface="Lato" panose="020F0502020204030203" pitchFamily="34" charset="77"/>
              </a:rPr>
              <a:t>How is that possible? It is because you are getting help from a superpower of your brain: </a:t>
            </a:r>
            <a:r>
              <a:rPr lang="en-DE" b="1" dirty="0">
                <a:latin typeface="Lato" panose="020F0502020204030203" pitchFamily="34" charset="77"/>
              </a:rPr>
              <a:t>edge detection.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885E2A-8F0B-1F40-B11B-8330F30BBA57}"/>
              </a:ext>
            </a:extLst>
          </p:cNvPr>
          <p:cNvSpPr/>
          <p:nvPr/>
        </p:nvSpPr>
        <p:spPr>
          <a:xfrm>
            <a:off x="1665807" y="3262034"/>
            <a:ext cx="1659486" cy="1659486"/>
          </a:xfrm>
          <a:prstGeom prst="ellipse">
            <a:avLst/>
          </a:prstGeom>
          <a:solidFill>
            <a:srgbClr val="19191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B2F32EC-0786-6D4C-B8F6-5905CA4E70F3}"/>
              </a:ext>
            </a:extLst>
          </p:cNvPr>
          <p:cNvSpPr/>
          <p:nvPr/>
        </p:nvSpPr>
        <p:spPr>
          <a:xfrm>
            <a:off x="1665807" y="1943946"/>
            <a:ext cx="1659486" cy="1659486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8125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7A1A724-C09A-6042-97BA-70D67C380081}"/>
              </a:ext>
            </a:extLst>
          </p:cNvPr>
          <p:cNvSpPr/>
          <p:nvPr/>
        </p:nvSpPr>
        <p:spPr>
          <a:xfrm>
            <a:off x="-3914866" y="2340966"/>
            <a:ext cx="8932916" cy="8932916"/>
          </a:xfrm>
          <a:prstGeom prst="ellipse">
            <a:avLst/>
          </a:prstGeom>
          <a:solidFill>
            <a:srgbClr val="19191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0699C-EBCD-3A48-9810-B1E3D82B51DF}"/>
              </a:ext>
            </a:extLst>
          </p:cNvPr>
          <p:cNvSpPr txBox="1"/>
          <p:nvPr/>
        </p:nvSpPr>
        <p:spPr>
          <a:xfrm>
            <a:off x="5905547" y="994826"/>
            <a:ext cx="5033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6000" i="1" dirty="0">
                <a:solidFill>
                  <a:srgbClr val="0087D6"/>
                </a:solidFill>
                <a:latin typeface="Lora" pitchFamily="2" charset="77"/>
              </a:rPr>
              <a:t>Edges</a:t>
            </a:r>
            <a:r>
              <a:rPr lang="en-DE" sz="6000" dirty="0">
                <a:latin typeface="Lora" pitchFamily="2" charset="77"/>
              </a:rPr>
              <a:t> make your neurons fire.</a:t>
            </a:r>
            <a:endParaRPr lang="en-DE" sz="2400" dirty="0">
              <a:latin typeface="Lora" pitchFamily="2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EE3C534-1484-2E4A-9B41-63E0B5D64929}"/>
              </a:ext>
            </a:extLst>
          </p:cNvPr>
          <p:cNvSpPr/>
          <p:nvPr/>
        </p:nvSpPr>
        <p:spPr>
          <a:xfrm>
            <a:off x="-3957472" y="-4093523"/>
            <a:ext cx="8781352" cy="8781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6E33A4-D568-C141-8A70-08854D7D7710}"/>
              </a:ext>
            </a:extLst>
          </p:cNvPr>
          <p:cNvSpPr/>
          <p:nvPr/>
        </p:nvSpPr>
        <p:spPr>
          <a:xfrm>
            <a:off x="5905547" y="4079409"/>
            <a:ext cx="37242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DE" dirty="0">
                <a:latin typeface="PT Sans" panose="020B0503020203020204" pitchFamily="34" charset="77"/>
              </a:rPr>
              <a:t>Edges are detected by specialized neurons in the primary visual cortex of your brain. These neurons care about nothing but edges and they make them “pop out”.</a:t>
            </a: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56BE6A7C-EFD0-2E4F-B484-24CDBE690A2F}"/>
              </a:ext>
            </a:extLst>
          </p:cNvPr>
          <p:cNvSpPr/>
          <p:nvPr/>
        </p:nvSpPr>
        <p:spPr>
          <a:xfrm rot="6300000">
            <a:off x="-4095912" y="-4249022"/>
            <a:ext cx="9090656" cy="9090656"/>
          </a:xfrm>
          <a:prstGeom prst="arc">
            <a:avLst/>
          </a:prstGeom>
          <a:ln w="19050">
            <a:solidFill>
              <a:srgbClr val="0087D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84768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939E8E56-EA04-654D-804C-0656D3F1FFE7}"/>
              </a:ext>
            </a:extLst>
          </p:cNvPr>
          <p:cNvSpPr/>
          <p:nvPr/>
        </p:nvSpPr>
        <p:spPr>
          <a:xfrm>
            <a:off x="7545492" y="1430212"/>
            <a:ext cx="565111" cy="56511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AE084A1-4A13-1549-A785-3D119645FACB}"/>
              </a:ext>
            </a:extLst>
          </p:cNvPr>
          <p:cNvSpPr/>
          <p:nvPr/>
        </p:nvSpPr>
        <p:spPr>
          <a:xfrm>
            <a:off x="7545492" y="5964703"/>
            <a:ext cx="565111" cy="56511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4671DD5-21FC-5D43-B63A-10F94835C23F}"/>
              </a:ext>
            </a:extLst>
          </p:cNvPr>
          <p:cNvSpPr/>
          <p:nvPr/>
        </p:nvSpPr>
        <p:spPr>
          <a:xfrm>
            <a:off x="7545492" y="4831081"/>
            <a:ext cx="565111" cy="56511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15D0424-916E-1147-9226-87870E4E75FF}"/>
              </a:ext>
            </a:extLst>
          </p:cNvPr>
          <p:cNvSpPr/>
          <p:nvPr/>
        </p:nvSpPr>
        <p:spPr>
          <a:xfrm rot="5400000">
            <a:off x="6402093" y="3697458"/>
            <a:ext cx="515402" cy="515402"/>
          </a:xfrm>
          <a:prstGeom prst="roundRect">
            <a:avLst/>
          </a:prstGeom>
          <a:solidFill>
            <a:srgbClr val="D9D8D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9D8ECE8-69FF-CE47-9227-E3738DCC17B3}"/>
              </a:ext>
            </a:extLst>
          </p:cNvPr>
          <p:cNvSpPr/>
          <p:nvPr/>
        </p:nvSpPr>
        <p:spPr>
          <a:xfrm>
            <a:off x="6352384" y="1430211"/>
            <a:ext cx="565111" cy="56511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0367B9F4-C672-6544-B9BE-8A5A5680883B}"/>
              </a:ext>
            </a:extLst>
          </p:cNvPr>
          <p:cNvSpPr/>
          <p:nvPr/>
        </p:nvSpPr>
        <p:spPr>
          <a:xfrm>
            <a:off x="7589362" y="2588689"/>
            <a:ext cx="515402" cy="515402"/>
          </a:xfrm>
          <a:prstGeom prst="roundRect">
            <a:avLst/>
          </a:prstGeom>
          <a:solidFill>
            <a:srgbClr val="D9D8D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14B24C-E2FB-2F43-B723-5A0EAAF25E76}"/>
              </a:ext>
            </a:extLst>
          </p:cNvPr>
          <p:cNvSpPr/>
          <p:nvPr/>
        </p:nvSpPr>
        <p:spPr>
          <a:xfrm>
            <a:off x="8713745" y="3697458"/>
            <a:ext cx="565111" cy="565111"/>
          </a:xfrm>
          <a:prstGeom prst="ellipse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551A5F0-AC57-C640-9537-051BF6311BF0}"/>
              </a:ext>
            </a:extLst>
          </p:cNvPr>
          <p:cNvSpPr/>
          <p:nvPr/>
        </p:nvSpPr>
        <p:spPr>
          <a:xfrm rot="5400000">
            <a:off x="8738599" y="5989557"/>
            <a:ext cx="515402" cy="515402"/>
          </a:xfrm>
          <a:prstGeom prst="roundRect">
            <a:avLst/>
          </a:prstGeom>
          <a:solidFill>
            <a:srgbClr val="D9D8D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D11E9F1-FF45-D448-8B1F-C2CCB3D25FB5}"/>
              </a:ext>
            </a:extLst>
          </p:cNvPr>
          <p:cNvSpPr/>
          <p:nvPr/>
        </p:nvSpPr>
        <p:spPr>
          <a:xfrm rot="5400000">
            <a:off x="8738599" y="4855935"/>
            <a:ext cx="515402" cy="515402"/>
          </a:xfrm>
          <a:prstGeom prst="roundRect">
            <a:avLst/>
          </a:prstGeom>
          <a:solidFill>
            <a:srgbClr val="D9D8D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05226F6-4C27-5C46-905C-B152097B1AE9}"/>
              </a:ext>
            </a:extLst>
          </p:cNvPr>
          <p:cNvSpPr/>
          <p:nvPr/>
        </p:nvSpPr>
        <p:spPr>
          <a:xfrm>
            <a:off x="8738599" y="2588689"/>
            <a:ext cx="515402" cy="515402"/>
          </a:xfrm>
          <a:prstGeom prst="roundRect">
            <a:avLst/>
          </a:prstGeom>
          <a:solidFill>
            <a:srgbClr val="D9D8D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C2A9F36-99F0-8547-BB55-241DD450D7BD}"/>
              </a:ext>
            </a:extLst>
          </p:cNvPr>
          <p:cNvSpPr/>
          <p:nvPr/>
        </p:nvSpPr>
        <p:spPr>
          <a:xfrm>
            <a:off x="9881998" y="3697458"/>
            <a:ext cx="565111" cy="56511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9EC162C-7184-5B45-9EFD-0A8683428275}"/>
              </a:ext>
            </a:extLst>
          </p:cNvPr>
          <p:cNvSpPr/>
          <p:nvPr/>
        </p:nvSpPr>
        <p:spPr>
          <a:xfrm rot="5400000">
            <a:off x="9906852" y="5989557"/>
            <a:ext cx="515402" cy="5154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5BAA46-3C8B-9441-A0F5-69E46F4312AC}"/>
              </a:ext>
            </a:extLst>
          </p:cNvPr>
          <p:cNvSpPr/>
          <p:nvPr/>
        </p:nvSpPr>
        <p:spPr>
          <a:xfrm>
            <a:off x="9881998" y="4831081"/>
            <a:ext cx="565111" cy="56511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3DE54EB-4A7A-CA45-AEFB-E94BEBD3AF6F}"/>
              </a:ext>
            </a:extLst>
          </p:cNvPr>
          <p:cNvSpPr/>
          <p:nvPr/>
        </p:nvSpPr>
        <p:spPr>
          <a:xfrm rot="5400000">
            <a:off x="11050253" y="5964703"/>
            <a:ext cx="565111" cy="56511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0B4BED-1096-5146-9447-C19AC668255C}"/>
              </a:ext>
            </a:extLst>
          </p:cNvPr>
          <p:cNvSpPr/>
          <p:nvPr/>
        </p:nvSpPr>
        <p:spPr>
          <a:xfrm>
            <a:off x="11075107" y="4855935"/>
            <a:ext cx="515402" cy="515402"/>
          </a:xfrm>
          <a:prstGeom prst="roundRect">
            <a:avLst/>
          </a:prstGeom>
          <a:solidFill>
            <a:srgbClr val="D9D8D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E3E6BF64-1DDB-904E-B4BE-0F26DD7F9BE8}"/>
              </a:ext>
            </a:extLst>
          </p:cNvPr>
          <p:cNvSpPr/>
          <p:nvPr/>
        </p:nvSpPr>
        <p:spPr>
          <a:xfrm>
            <a:off x="6402093" y="2588689"/>
            <a:ext cx="515402" cy="515402"/>
          </a:xfrm>
          <a:prstGeom prst="roundRect">
            <a:avLst/>
          </a:prstGeom>
          <a:solidFill>
            <a:srgbClr val="D9D8D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CD5DCDC-B755-CF40-9964-910656C42D75}"/>
              </a:ext>
            </a:extLst>
          </p:cNvPr>
          <p:cNvSpPr txBox="1"/>
          <p:nvPr/>
        </p:nvSpPr>
        <p:spPr>
          <a:xfrm>
            <a:off x="1247466" y="1813124"/>
            <a:ext cx="47809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6000" dirty="0">
                <a:latin typeface="Lora" pitchFamily="2" charset="77"/>
              </a:rPr>
              <a:t>Brains </a:t>
            </a:r>
            <a:r>
              <a:rPr lang="en-DE" sz="6000" i="1" dirty="0">
                <a:solidFill>
                  <a:srgbClr val="0087D6"/>
                </a:solidFill>
                <a:latin typeface="Lora SemiBold" pitchFamily="2" charset="77"/>
              </a:rPr>
              <a:t>love</a:t>
            </a:r>
            <a:r>
              <a:rPr lang="en-DE" sz="6000" dirty="0">
                <a:latin typeface="Lora" pitchFamily="2" charset="77"/>
              </a:rPr>
              <a:t> differences.</a:t>
            </a:r>
          </a:p>
          <a:p>
            <a:endParaRPr lang="en-DE" sz="2400" dirty="0">
              <a:latin typeface="Lora" pitchFamily="2" charset="77"/>
            </a:endParaRPr>
          </a:p>
          <a:p>
            <a:r>
              <a:rPr lang="en-DE" dirty="0">
                <a:latin typeface="PT Sans" panose="020B0503020203020204" pitchFamily="34" charset="77"/>
              </a:rPr>
              <a:t>Your brain does this a lot: It detects differences quickly and automatically and brings them to your attention. 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A419E7D3-74F7-5840-8BCC-1AB275E91B97}"/>
              </a:ext>
            </a:extLst>
          </p:cNvPr>
          <p:cNvSpPr/>
          <p:nvPr/>
        </p:nvSpPr>
        <p:spPr>
          <a:xfrm>
            <a:off x="7589362" y="3727075"/>
            <a:ext cx="515402" cy="515402"/>
          </a:xfrm>
          <a:prstGeom prst="roundRect">
            <a:avLst/>
          </a:prstGeom>
          <a:solidFill>
            <a:srgbClr val="D9D8D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28568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034C3DD8-3713-4847-822A-42EA92C82D52}"/>
              </a:ext>
            </a:extLst>
          </p:cNvPr>
          <p:cNvGrpSpPr/>
          <p:nvPr/>
        </p:nvGrpSpPr>
        <p:grpSpPr>
          <a:xfrm>
            <a:off x="7545492" y="296589"/>
            <a:ext cx="565111" cy="6233225"/>
            <a:chOff x="7526355" y="296589"/>
            <a:chExt cx="565111" cy="623322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39E8E56-EA04-654D-804C-0656D3F1FFE7}"/>
                </a:ext>
              </a:extLst>
            </p:cNvPr>
            <p:cNvSpPr/>
            <p:nvPr/>
          </p:nvSpPr>
          <p:spPr>
            <a:xfrm>
              <a:off x="7526355" y="1430212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AE084A1-4A13-1549-A785-3D119645FACB}"/>
                </a:ext>
              </a:extLst>
            </p:cNvPr>
            <p:cNvSpPr/>
            <p:nvPr/>
          </p:nvSpPr>
          <p:spPr>
            <a:xfrm>
              <a:off x="7526355" y="5964703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4671DD5-21FC-5D43-B63A-10F94835C23F}"/>
                </a:ext>
              </a:extLst>
            </p:cNvPr>
            <p:cNvSpPr/>
            <p:nvPr/>
          </p:nvSpPr>
          <p:spPr>
            <a:xfrm>
              <a:off x="7526355" y="4831081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9A6D3D9-5D44-004D-AC25-F7D203F07A6A}"/>
                </a:ext>
              </a:extLst>
            </p:cNvPr>
            <p:cNvSpPr/>
            <p:nvPr/>
          </p:nvSpPr>
          <p:spPr>
            <a:xfrm>
              <a:off x="7526355" y="296589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3C1A495-9E0D-4143-A738-B5980792EF93}"/>
              </a:ext>
            </a:extLst>
          </p:cNvPr>
          <p:cNvGrpSpPr/>
          <p:nvPr/>
        </p:nvGrpSpPr>
        <p:grpSpPr>
          <a:xfrm>
            <a:off x="6377239" y="321443"/>
            <a:ext cx="565111" cy="6183516"/>
            <a:chOff x="6316016" y="321443"/>
            <a:chExt cx="565111" cy="618351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7A1A724-C09A-6042-97BA-70D67C380081}"/>
                </a:ext>
              </a:extLst>
            </p:cNvPr>
            <p:cNvSpPr/>
            <p:nvPr/>
          </p:nvSpPr>
          <p:spPr>
            <a:xfrm>
              <a:off x="6316016" y="1430212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C15D0424-916E-1147-9226-87870E4E75FF}"/>
                </a:ext>
              </a:extLst>
            </p:cNvPr>
            <p:cNvSpPr/>
            <p:nvPr/>
          </p:nvSpPr>
          <p:spPr>
            <a:xfrm rot="5400000">
              <a:off x="6340870" y="5989557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9D8ECE8-69FF-CE47-9227-E3738DCC17B3}"/>
                </a:ext>
              </a:extLst>
            </p:cNvPr>
            <p:cNvSpPr/>
            <p:nvPr/>
          </p:nvSpPr>
          <p:spPr>
            <a:xfrm>
              <a:off x="6316016" y="4831081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0367B9F4-C672-6544-B9BE-8A5A5680883B}"/>
                </a:ext>
              </a:extLst>
            </p:cNvPr>
            <p:cNvSpPr/>
            <p:nvPr/>
          </p:nvSpPr>
          <p:spPr>
            <a:xfrm>
              <a:off x="6340870" y="321443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45B464B-74E5-3F43-90EE-8CBC6F3DB9D5}"/>
              </a:ext>
            </a:extLst>
          </p:cNvPr>
          <p:cNvGrpSpPr/>
          <p:nvPr/>
        </p:nvGrpSpPr>
        <p:grpSpPr>
          <a:xfrm>
            <a:off x="8713745" y="321443"/>
            <a:ext cx="565111" cy="6183516"/>
            <a:chOff x="8708804" y="321443"/>
            <a:chExt cx="565111" cy="618351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914B24C-E2FB-2F43-B723-5A0EAAF25E76}"/>
                </a:ext>
              </a:extLst>
            </p:cNvPr>
            <p:cNvSpPr/>
            <p:nvPr/>
          </p:nvSpPr>
          <p:spPr>
            <a:xfrm>
              <a:off x="8708804" y="3697458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633CF297-B04A-3545-998E-3B1F7ED3296B}"/>
                </a:ext>
              </a:extLst>
            </p:cNvPr>
            <p:cNvSpPr/>
            <p:nvPr/>
          </p:nvSpPr>
          <p:spPr>
            <a:xfrm>
              <a:off x="8733658" y="1455066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7551A5F0-AC57-C640-9537-051BF6311BF0}"/>
                </a:ext>
              </a:extLst>
            </p:cNvPr>
            <p:cNvSpPr/>
            <p:nvPr/>
          </p:nvSpPr>
          <p:spPr>
            <a:xfrm rot="5400000">
              <a:off x="8733658" y="5989557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D11E9F1-FF45-D448-8B1F-C2CCB3D25FB5}"/>
                </a:ext>
              </a:extLst>
            </p:cNvPr>
            <p:cNvSpPr/>
            <p:nvPr/>
          </p:nvSpPr>
          <p:spPr>
            <a:xfrm rot="5400000">
              <a:off x="8733658" y="4855935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D05226F6-4C27-5C46-905C-B152097B1AE9}"/>
                </a:ext>
              </a:extLst>
            </p:cNvPr>
            <p:cNvSpPr/>
            <p:nvPr/>
          </p:nvSpPr>
          <p:spPr>
            <a:xfrm>
              <a:off x="8733658" y="2588689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7BE64BE7-0F6A-A244-A702-C6C13B57B0EF}"/>
                </a:ext>
              </a:extLst>
            </p:cNvPr>
            <p:cNvSpPr/>
            <p:nvPr/>
          </p:nvSpPr>
          <p:spPr>
            <a:xfrm>
              <a:off x="8733658" y="321443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31427E4-11D2-BD4F-AC2A-E9F466763B45}"/>
              </a:ext>
            </a:extLst>
          </p:cNvPr>
          <p:cNvGrpSpPr/>
          <p:nvPr/>
        </p:nvGrpSpPr>
        <p:grpSpPr>
          <a:xfrm>
            <a:off x="585683" y="296589"/>
            <a:ext cx="565111" cy="6208370"/>
            <a:chOff x="585683" y="296589"/>
            <a:chExt cx="565111" cy="6208370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70E805CB-6914-0941-81CD-C9EBD7BD318A}"/>
                </a:ext>
              </a:extLst>
            </p:cNvPr>
            <p:cNvSpPr/>
            <p:nvPr/>
          </p:nvSpPr>
          <p:spPr>
            <a:xfrm>
              <a:off x="610537" y="3722312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5795CEEB-A34F-FA4C-8C60-766B8A8BB710}"/>
                </a:ext>
              </a:extLst>
            </p:cNvPr>
            <p:cNvSpPr/>
            <p:nvPr/>
          </p:nvSpPr>
          <p:spPr>
            <a:xfrm>
              <a:off x="610537" y="1455066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5F1F29E3-80AE-A64A-A80B-C5E87EC30A0C}"/>
                </a:ext>
              </a:extLst>
            </p:cNvPr>
            <p:cNvSpPr/>
            <p:nvPr/>
          </p:nvSpPr>
          <p:spPr>
            <a:xfrm>
              <a:off x="610537" y="5989557"/>
              <a:ext cx="515402" cy="5154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36B57073-BEE8-3B40-A9BE-FEE7764179D3}"/>
                </a:ext>
              </a:extLst>
            </p:cNvPr>
            <p:cNvSpPr/>
            <p:nvPr/>
          </p:nvSpPr>
          <p:spPr>
            <a:xfrm>
              <a:off x="610537" y="4855935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30358FB1-1C14-1F47-89A1-FC26B22AADDE}"/>
                </a:ext>
              </a:extLst>
            </p:cNvPr>
            <p:cNvSpPr/>
            <p:nvPr/>
          </p:nvSpPr>
          <p:spPr>
            <a:xfrm>
              <a:off x="610537" y="2588689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2FC5DF5-0C9A-5F41-B108-DF12193C0319}"/>
                </a:ext>
              </a:extLst>
            </p:cNvPr>
            <p:cNvSpPr/>
            <p:nvPr/>
          </p:nvSpPr>
          <p:spPr>
            <a:xfrm>
              <a:off x="585683" y="296589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b="1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FF5830B-9371-D94B-85C6-01F948CD36FA}"/>
              </a:ext>
            </a:extLst>
          </p:cNvPr>
          <p:cNvGrpSpPr/>
          <p:nvPr/>
        </p:nvGrpSpPr>
        <p:grpSpPr>
          <a:xfrm>
            <a:off x="1753936" y="321443"/>
            <a:ext cx="565111" cy="6208371"/>
            <a:chOff x="1707105" y="321443"/>
            <a:chExt cx="565111" cy="620837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1422C3F-55C6-5747-AF4E-A0108B187054}"/>
                </a:ext>
              </a:extLst>
            </p:cNvPr>
            <p:cNvSpPr/>
            <p:nvPr/>
          </p:nvSpPr>
          <p:spPr>
            <a:xfrm>
              <a:off x="1707105" y="3697458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561404B-710C-7F4A-ACB5-C22D2DC69D8C}"/>
                </a:ext>
              </a:extLst>
            </p:cNvPr>
            <p:cNvSpPr/>
            <p:nvPr/>
          </p:nvSpPr>
          <p:spPr>
            <a:xfrm>
              <a:off x="1731959" y="1455066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F2B40F1-C170-814E-89ED-F744CA4B2078}"/>
                </a:ext>
              </a:extLst>
            </p:cNvPr>
            <p:cNvSpPr/>
            <p:nvPr/>
          </p:nvSpPr>
          <p:spPr>
            <a:xfrm>
              <a:off x="1707105" y="5964703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2209E7F-8040-C04A-8E2E-C98B6F856051}"/>
                </a:ext>
              </a:extLst>
            </p:cNvPr>
            <p:cNvSpPr/>
            <p:nvPr/>
          </p:nvSpPr>
          <p:spPr>
            <a:xfrm rot="5400000">
              <a:off x="1707105" y="4831081"/>
              <a:ext cx="565111" cy="5651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3570E55-46EA-D144-9E7A-00C0DF2A66D2}"/>
                </a:ext>
              </a:extLst>
            </p:cNvPr>
            <p:cNvSpPr/>
            <p:nvPr/>
          </p:nvSpPr>
          <p:spPr>
            <a:xfrm>
              <a:off x="1731959" y="2588689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087525D1-0018-7144-BE6C-811B9D675CE4}"/>
                </a:ext>
              </a:extLst>
            </p:cNvPr>
            <p:cNvSpPr/>
            <p:nvPr/>
          </p:nvSpPr>
          <p:spPr>
            <a:xfrm>
              <a:off x="1731959" y="321443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2538423-30BF-B047-8A69-94C2563066CE}"/>
              </a:ext>
            </a:extLst>
          </p:cNvPr>
          <p:cNvGrpSpPr/>
          <p:nvPr/>
        </p:nvGrpSpPr>
        <p:grpSpPr>
          <a:xfrm>
            <a:off x="4090442" y="321443"/>
            <a:ext cx="565111" cy="6208371"/>
            <a:chOff x="4030269" y="321443"/>
            <a:chExt cx="565111" cy="6208371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55B9DE8B-54A1-EC46-84AA-E681FC424D09}"/>
                </a:ext>
              </a:extLst>
            </p:cNvPr>
            <p:cNvSpPr/>
            <p:nvPr/>
          </p:nvSpPr>
          <p:spPr>
            <a:xfrm rot="5400000">
              <a:off x="4055123" y="1455066"/>
              <a:ext cx="515402" cy="5154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F669F69-F06C-5B46-80F7-AEF4DC7C440D}"/>
                </a:ext>
              </a:extLst>
            </p:cNvPr>
            <p:cNvSpPr/>
            <p:nvPr/>
          </p:nvSpPr>
          <p:spPr>
            <a:xfrm>
              <a:off x="4030269" y="5964703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9688E785-F3FD-0F4F-865D-B4B63C9B3D23}"/>
                </a:ext>
              </a:extLst>
            </p:cNvPr>
            <p:cNvSpPr/>
            <p:nvPr/>
          </p:nvSpPr>
          <p:spPr>
            <a:xfrm>
              <a:off x="4055123" y="4855935"/>
              <a:ext cx="515402" cy="515402"/>
            </a:xfrm>
            <a:prstGeom prst="roundRect">
              <a:avLst/>
            </a:prstGeom>
            <a:solidFill>
              <a:srgbClr val="D9D8D9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6AA7A535-4D4E-8C4B-990F-43C034222D2A}"/>
                </a:ext>
              </a:extLst>
            </p:cNvPr>
            <p:cNvSpPr/>
            <p:nvPr/>
          </p:nvSpPr>
          <p:spPr>
            <a:xfrm rot="5400000">
              <a:off x="4055123" y="2588689"/>
              <a:ext cx="515402" cy="5154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67D36064-D261-0A41-A6E2-E555BCDDE3E6}"/>
                </a:ext>
              </a:extLst>
            </p:cNvPr>
            <p:cNvSpPr/>
            <p:nvPr/>
          </p:nvSpPr>
          <p:spPr>
            <a:xfrm>
              <a:off x="4055123" y="321443"/>
              <a:ext cx="515402" cy="5154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00E76C8-89DE-4040-8F32-8BDA170E3088}"/>
              </a:ext>
            </a:extLst>
          </p:cNvPr>
          <p:cNvGrpSpPr/>
          <p:nvPr/>
        </p:nvGrpSpPr>
        <p:grpSpPr>
          <a:xfrm>
            <a:off x="5258695" y="321443"/>
            <a:ext cx="515402" cy="6183516"/>
            <a:chOff x="5241614" y="321443"/>
            <a:chExt cx="515402" cy="6183516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329E2CB-0C3A-5147-AA89-10C8986695FF}"/>
                </a:ext>
              </a:extLst>
            </p:cNvPr>
            <p:cNvSpPr/>
            <p:nvPr/>
          </p:nvSpPr>
          <p:spPr>
            <a:xfrm>
              <a:off x="5241614" y="1455066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CD75AA24-9D57-1E47-A8AB-9D01DADD0395}"/>
                </a:ext>
              </a:extLst>
            </p:cNvPr>
            <p:cNvSpPr/>
            <p:nvPr/>
          </p:nvSpPr>
          <p:spPr>
            <a:xfrm rot="5400000">
              <a:off x="5241614" y="5989557"/>
              <a:ext cx="515402" cy="5154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BA29B09F-EAA8-7D45-AD30-7C155C44B6F2}"/>
                </a:ext>
              </a:extLst>
            </p:cNvPr>
            <p:cNvSpPr/>
            <p:nvPr/>
          </p:nvSpPr>
          <p:spPr>
            <a:xfrm rot="5400000">
              <a:off x="5241614" y="321443"/>
              <a:ext cx="515402" cy="5154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6718A2E-4791-344F-A9DA-3086A5338A57}"/>
              </a:ext>
            </a:extLst>
          </p:cNvPr>
          <p:cNvGrpSpPr/>
          <p:nvPr/>
        </p:nvGrpSpPr>
        <p:grpSpPr>
          <a:xfrm>
            <a:off x="9881998" y="296589"/>
            <a:ext cx="565111" cy="6208370"/>
            <a:chOff x="9847836" y="296589"/>
            <a:chExt cx="565111" cy="620837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C2A9F36-99F0-8547-BB55-241DD450D7BD}"/>
                </a:ext>
              </a:extLst>
            </p:cNvPr>
            <p:cNvSpPr/>
            <p:nvPr/>
          </p:nvSpPr>
          <p:spPr>
            <a:xfrm>
              <a:off x="9847836" y="3697458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B2B1643F-E3CC-FC4C-A77E-E5D0C0339598}"/>
                </a:ext>
              </a:extLst>
            </p:cNvPr>
            <p:cNvSpPr/>
            <p:nvPr/>
          </p:nvSpPr>
          <p:spPr>
            <a:xfrm rot="5400000">
              <a:off x="9872690" y="1455066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29EC162C-7184-5B45-9EFD-0A8683428275}"/>
                </a:ext>
              </a:extLst>
            </p:cNvPr>
            <p:cNvSpPr/>
            <p:nvPr/>
          </p:nvSpPr>
          <p:spPr>
            <a:xfrm rot="5400000">
              <a:off x="9872690" y="5989557"/>
              <a:ext cx="515402" cy="5154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75BAA46-3C8B-9441-A0F5-69E46F4312AC}"/>
                </a:ext>
              </a:extLst>
            </p:cNvPr>
            <p:cNvSpPr/>
            <p:nvPr/>
          </p:nvSpPr>
          <p:spPr>
            <a:xfrm>
              <a:off x="9847836" y="4831081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b="1" dirty="0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B4579FE3-75D9-A44C-A202-3C2577858425}"/>
                </a:ext>
              </a:extLst>
            </p:cNvPr>
            <p:cNvSpPr/>
            <p:nvPr/>
          </p:nvSpPr>
          <p:spPr>
            <a:xfrm rot="5400000">
              <a:off x="9872690" y="2588689"/>
              <a:ext cx="515402" cy="5154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FB85E36-E4C3-F047-B96C-539297C254B7}"/>
                </a:ext>
              </a:extLst>
            </p:cNvPr>
            <p:cNvSpPr/>
            <p:nvPr/>
          </p:nvSpPr>
          <p:spPr>
            <a:xfrm>
              <a:off x="9847836" y="296589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90F2A5C-E825-8B40-B079-8DA52BA2D46D}"/>
              </a:ext>
            </a:extLst>
          </p:cNvPr>
          <p:cNvGrpSpPr/>
          <p:nvPr/>
        </p:nvGrpSpPr>
        <p:grpSpPr>
          <a:xfrm>
            <a:off x="11050253" y="296589"/>
            <a:ext cx="565111" cy="6233225"/>
            <a:chOff x="11050253" y="296589"/>
            <a:chExt cx="565111" cy="6233225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25AC98BF-F30D-1D4A-B562-069EA47D0675}"/>
                </a:ext>
              </a:extLst>
            </p:cNvPr>
            <p:cNvSpPr/>
            <p:nvPr/>
          </p:nvSpPr>
          <p:spPr>
            <a:xfrm>
              <a:off x="11075107" y="3722312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57D9BF5-9C35-E841-9568-A3B64C233BE5}"/>
                </a:ext>
              </a:extLst>
            </p:cNvPr>
            <p:cNvSpPr/>
            <p:nvPr/>
          </p:nvSpPr>
          <p:spPr>
            <a:xfrm>
              <a:off x="11050253" y="1430212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3DE54EB-4A7A-CA45-AEFB-E94BEBD3AF6F}"/>
                </a:ext>
              </a:extLst>
            </p:cNvPr>
            <p:cNvSpPr/>
            <p:nvPr/>
          </p:nvSpPr>
          <p:spPr>
            <a:xfrm rot="5400000">
              <a:off x="11050253" y="5964703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A00B4BED-1096-5146-9447-C19AC668255C}"/>
                </a:ext>
              </a:extLst>
            </p:cNvPr>
            <p:cNvSpPr/>
            <p:nvPr/>
          </p:nvSpPr>
          <p:spPr>
            <a:xfrm>
              <a:off x="11075107" y="4855935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14D7CEE-8A81-A942-98A0-891711B5722D}"/>
                </a:ext>
              </a:extLst>
            </p:cNvPr>
            <p:cNvSpPr/>
            <p:nvPr/>
          </p:nvSpPr>
          <p:spPr>
            <a:xfrm>
              <a:off x="11050253" y="2563835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35234CE-CD82-B94A-BF43-F30E7F946094}"/>
                </a:ext>
              </a:extLst>
            </p:cNvPr>
            <p:cNvSpPr/>
            <p:nvPr/>
          </p:nvSpPr>
          <p:spPr>
            <a:xfrm>
              <a:off x="11050253" y="296589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D705AC4-2A95-CD41-B376-1749BCC0C7AC}"/>
              </a:ext>
            </a:extLst>
          </p:cNvPr>
          <p:cNvGrpSpPr/>
          <p:nvPr/>
        </p:nvGrpSpPr>
        <p:grpSpPr>
          <a:xfrm>
            <a:off x="2922189" y="321443"/>
            <a:ext cx="565111" cy="6183516"/>
            <a:chOff x="2893394" y="321443"/>
            <a:chExt cx="565111" cy="6183516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3EB83219-8990-DC4F-A63A-786E87884378}"/>
                </a:ext>
              </a:extLst>
            </p:cNvPr>
            <p:cNvSpPr/>
            <p:nvPr/>
          </p:nvSpPr>
          <p:spPr>
            <a:xfrm>
              <a:off x="2918248" y="3722312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2F3AD7B8-139D-9843-852E-064DA5BC59CD}"/>
                </a:ext>
              </a:extLst>
            </p:cNvPr>
            <p:cNvSpPr/>
            <p:nvPr/>
          </p:nvSpPr>
          <p:spPr>
            <a:xfrm rot="5400000">
              <a:off x="2918248" y="1455066"/>
              <a:ext cx="515402" cy="5154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8CAFCDD3-C147-9448-AF6F-088E4895DC48}"/>
                </a:ext>
              </a:extLst>
            </p:cNvPr>
            <p:cNvSpPr/>
            <p:nvPr/>
          </p:nvSpPr>
          <p:spPr>
            <a:xfrm rot="5400000">
              <a:off x="2918248" y="5989557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C32D393-48EE-9040-A98E-B574EBF1E264}"/>
                </a:ext>
              </a:extLst>
            </p:cNvPr>
            <p:cNvSpPr/>
            <p:nvPr/>
          </p:nvSpPr>
          <p:spPr>
            <a:xfrm>
              <a:off x="2893394" y="4831081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02831690-9CCE-8E40-AFCB-46384B02091F}"/>
                </a:ext>
              </a:extLst>
            </p:cNvPr>
            <p:cNvSpPr/>
            <p:nvPr/>
          </p:nvSpPr>
          <p:spPr>
            <a:xfrm>
              <a:off x="2918248" y="2588689"/>
              <a:ext cx="515402" cy="5154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82EDDE6C-FB08-3C41-BEFB-C704318CB834}"/>
                </a:ext>
              </a:extLst>
            </p:cNvPr>
            <p:cNvSpPr/>
            <p:nvPr/>
          </p:nvSpPr>
          <p:spPr>
            <a:xfrm>
              <a:off x="2918248" y="321443"/>
              <a:ext cx="515402" cy="5154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5ED4C3F2-8EB1-1F48-B429-078B80F24918}"/>
              </a:ext>
            </a:extLst>
          </p:cNvPr>
          <p:cNvSpPr txBox="1"/>
          <p:nvPr/>
        </p:nvSpPr>
        <p:spPr>
          <a:xfrm>
            <a:off x="5127253" y="2802237"/>
            <a:ext cx="2708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>
                <a:latin typeface="PT Sans" panose="020B0503020203020204" pitchFamily="34" charset="77"/>
              </a:rPr>
              <a:t>Naturally, there are limits to this ability and if it fails, you will have to do the work yourself.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E1BA98C-69A5-2F4B-8DA2-33F2A466E316}"/>
              </a:ext>
            </a:extLst>
          </p:cNvPr>
          <p:cNvSpPr/>
          <p:nvPr/>
        </p:nvSpPr>
        <p:spPr>
          <a:xfrm>
            <a:off x="5122415" y="4046443"/>
            <a:ext cx="27180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DE" sz="1200" dirty="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77"/>
              </a:rPr>
              <a:t>(Can you find the black circle now?)</a:t>
            </a:r>
          </a:p>
        </p:txBody>
      </p:sp>
    </p:spTree>
    <p:extLst>
      <p:ext uri="{BB962C8B-B14F-4D97-AF65-F5344CB8AC3E}">
        <p14:creationId xmlns:p14="http://schemas.microsoft.com/office/powerpoint/2010/main" val="1228313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>
            <a:extLst>
              <a:ext uri="{FF2B5EF4-FFF2-40B4-BE49-F238E27FC236}">
                <a16:creationId xmlns:a16="http://schemas.microsoft.com/office/drawing/2014/main" id="{F7271D2C-8E37-BE46-B4C6-C263F136814E}"/>
              </a:ext>
            </a:extLst>
          </p:cNvPr>
          <p:cNvSpPr txBox="1"/>
          <p:nvPr/>
        </p:nvSpPr>
        <p:spPr>
          <a:xfrm>
            <a:off x="5127253" y="2802237"/>
            <a:ext cx="2708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>
                <a:latin typeface="PT Sans" panose="020B0503020203020204" pitchFamily="34" charset="77"/>
              </a:rPr>
              <a:t>Moreover, a difference that would be obvious</a:t>
            </a:r>
          </a:p>
          <a:p>
            <a:pPr algn="ctr"/>
            <a:r>
              <a:rPr lang="en-DE" dirty="0">
                <a:latin typeface="PT Sans" panose="020B0503020203020204" pitchFamily="34" charset="77"/>
              </a:rPr>
              <a:t>….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34C3DD8-3713-4847-822A-42EA92C82D52}"/>
              </a:ext>
            </a:extLst>
          </p:cNvPr>
          <p:cNvGrpSpPr/>
          <p:nvPr/>
        </p:nvGrpSpPr>
        <p:grpSpPr>
          <a:xfrm>
            <a:off x="7545492" y="296589"/>
            <a:ext cx="565111" cy="6233225"/>
            <a:chOff x="7526355" y="296589"/>
            <a:chExt cx="565111" cy="623322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39E8E56-EA04-654D-804C-0656D3F1FFE7}"/>
                </a:ext>
              </a:extLst>
            </p:cNvPr>
            <p:cNvSpPr/>
            <p:nvPr/>
          </p:nvSpPr>
          <p:spPr>
            <a:xfrm>
              <a:off x="7526355" y="1430212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AE084A1-4A13-1549-A785-3D119645FACB}"/>
                </a:ext>
              </a:extLst>
            </p:cNvPr>
            <p:cNvSpPr/>
            <p:nvPr/>
          </p:nvSpPr>
          <p:spPr>
            <a:xfrm>
              <a:off x="7526355" y="5964703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4671DD5-21FC-5D43-B63A-10F94835C23F}"/>
                </a:ext>
              </a:extLst>
            </p:cNvPr>
            <p:cNvSpPr/>
            <p:nvPr/>
          </p:nvSpPr>
          <p:spPr>
            <a:xfrm>
              <a:off x="7526355" y="4831081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9A6D3D9-5D44-004D-AC25-F7D203F07A6A}"/>
                </a:ext>
              </a:extLst>
            </p:cNvPr>
            <p:cNvSpPr/>
            <p:nvPr/>
          </p:nvSpPr>
          <p:spPr>
            <a:xfrm>
              <a:off x="7526355" y="296589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3C1A495-9E0D-4143-A738-B5980792EF93}"/>
              </a:ext>
            </a:extLst>
          </p:cNvPr>
          <p:cNvGrpSpPr/>
          <p:nvPr/>
        </p:nvGrpSpPr>
        <p:grpSpPr>
          <a:xfrm>
            <a:off x="6377239" y="321443"/>
            <a:ext cx="565111" cy="6183516"/>
            <a:chOff x="6316016" y="321443"/>
            <a:chExt cx="565111" cy="618351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7A1A724-C09A-6042-97BA-70D67C380081}"/>
                </a:ext>
              </a:extLst>
            </p:cNvPr>
            <p:cNvSpPr/>
            <p:nvPr/>
          </p:nvSpPr>
          <p:spPr>
            <a:xfrm>
              <a:off x="6316016" y="1430212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C15D0424-916E-1147-9226-87870E4E75FF}"/>
                </a:ext>
              </a:extLst>
            </p:cNvPr>
            <p:cNvSpPr/>
            <p:nvPr/>
          </p:nvSpPr>
          <p:spPr>
            <a:xfrm rot="5400000">
              <a:off x="6340870" y="5989557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9D8ECE8-69FF-CE47-9227-E3738DCC17B3}"/>
                </a:ext>
              </a:extLst>
            </p:cNvPr>
            <p:cNvSpPr/>
            <p:nvPr/>
          </p:nvSpPr>
          <p:spPr>
            <a:xfrm>
              <a:off x="6316016" y="4831081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0367B9F4-C672-6544-B9BE-8A5A5680883B}"/>
                </a:ext>
              </a:extLst>
            </p:cNvPr>
            <p:cNvSpPr/>
            <p:nvPr/>
          </p:nvSpPr>
          <p:spPr>
            <a:xfrm>
              <a:off x="6340870" y="321443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45B464B-74E5-3F43-90EE-8CBC6F3DB9D5}"/>
              </a:ext>
            </a:extLst>
          </p:cNvPr>
          <p:cNvGrpSpPr/>
          <p:nvPr/>
        </p:nvGrpSpPr>
        <p:grpSpPr>
          <a:xfrm>
            <a:off x="8713745" y="321443"/>
            <a:ext cx="565111" cy="6183516"/>
            <a:chOff x="8708804" y="321443"/>
            <a:chExt cx="565111" cy="618351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914B24C-E2FB-2F43-B723-5A0EAAF25E76}"/>
                </a:ext>
              </a:extLst>
            </p:cNvPr>
            <p:cNvSpPr/>
            <p:nvPr/>
          </p:nvSpPr>
          <p:spPr>
            <a:xfrm>
              <a:off x="8708804" y="3697458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633CF297-B04A-3545-998E-3B1F7ED3296B}"/>
                </a:ext>
              </a:extLst>
            </p:cNvPr>
            <p:cNvSpPr/>
            <p:nvPr/>
          </p:nvSpPr>
          <p:spPr>
            <a:xfrm>
              <a:off x="8733658" y="1455066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7551A5F0-AC57-C640-9537-051BF6311BF0}"/>
                </a:ext>
              </a:extLst>
            </p:cNvPr>
            <p:cNvSpPr/>
            <p:nvPr/>
          </p:nvSpPr>
          <p:spPr>
            <a:xfrm rot="5400000">
              <a:off x="8733658" y="5989557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D11E9F1-FF45-D448-8B1F-C2CCB3D25FB5}"/>
                </a:ext>
              </a:extLst>
            </p:cNvPr>
            <p:cNvSpPr/>
            <p:nvPr/>
          </p:nvSpPr>
          <p:spPr>
            <a:xfrm rot="5400000">
              <a:off x="8733658" y="4855935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D05226F6-4C27-5C46-905C-B152097B1AE9}"/>
                </a:ext>
              </a:extLst>
            </p:cNvPr>
            <p:cNvSpPr/>
            <p:nvPr/>
          </p:nvSpPr>
          <p:spPr>
            <a:xfrm>
              <a:off x="8733658" y="2588689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7BE64BE7-0F6A-A244-A702-C6C13B57B0EF}"/>
                </a:ext>
              </a:extLst>
            </p:cNvPr>
            <p:cNvSpPr/>
            <p:nvPr/>
          </p:nvSpPr>
          <p:spPr>
            <a:xfrm>
              <a:off x="8733658" y="321443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31427E4-11D2-BD4F-AC2A-E9F466763B45}"/>
              </a:ext>
            </a:extLst>
          </p:cNvPr>
          <p:cNvGrpSpPr/>
          <p:nvPr/>
        </p:nvGrpSpPr>
        <p:grpSpPr>
          <a:xfrm>
            <a:off x="585683" y="296589"/>
            <a:ext cx="565111" cy="6208370"/>
            <a:chOff x="585683" y="296589"/>
            <a:chExt cx="565111" cy="6208370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70E805CB-6914-0941-81CD-C9EBD7BD318A}"/>
                </a:ext>
              </a:extLst>
            </p:cNvPr>
            <p:cNvSpPr/>
            <p:nvPr/>
          </p:nvSpPr>
          <p:spPr>
            <a:xfrm>
              <a:off x="610537" y="3722312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5795CEEB-A34F-FA4C-8C60-766B8A8BB710}"/>
                </a:ext>
              </a:extLst>
            </p:cNvPr>
            <p:cNvSpPr/>
            <p:nvPr/>
          </p:nvSpPr>
          <p:spPr>
            <a:xfrm>
              <a:off x="610537" y="1455066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5F1F29E3-80AE-A64A-A80B-C5E87EC30A0C}"/>
                </a:ext>
              </a:extLst>
            </p:cNvPr>
            <p:cNvSpPr/>
            <p:nvPr/>
          </p:nvSpPr>
          <p:spPr>
            <a:xfrm>
              <a:off x="610537" y="5989557"/>
              <a:ext cx="515402" cy="5154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36B57073-BEE8-3B40-A9BE-FEE7764179D3}"/>
                </a:ext>
              </a:extLst>
            </p:cNvPr>
            <p:cNvSpPr/>
            <p:nvPr/>
          </p:nvSpPr>
          <p:spPr>
            <a:xfrm>
              <a:off x="610537" y="4855935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30358FB1-1C14-1F47-89A1-FC26B22AADDE}"/>
                </a:ext>
              </a:extLst>
            </p:cNvPr>
            <p:cNvSpPr/>
            <p:nvPr/>
          </p:nvSpPr>
          <p:spPr>
            <a:xfrm>
              <a:off x="610537" y="2588689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2FC5DF5-0C9A-5F41-B108-DF12193C0319}"/>
                </a:ext>
              </a:extLst>
            </p:cNvPr>
            <p:cNvSpPr/>
            <p:nvPr/>
          </p:nvSpPr>
          <p:spPr>
            <a:xfrm>
              <a:off x="585683" y="296589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b="1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FF5830B-9371-D94B-85C6-01F948CD36FA}"/>
              </a:ext>
            </a:extLst>
          </p:cNvPr>
          <p:cNvGrpSpPr/>
          <p:nvPr/>
        </p:nvGrpSpPr>
        <p:grpSpPr>
          <a:xfrm>
            <a:off x="1753936" y="321443"/>
            <a:ext cx="565111" cy="6208371"/>
            <a:chOff x="1707105" y="321443"/>
            <a:chExt cx="565111" cy="620837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1422C3F-55C6-5747-AF4E-A0108B187054}"/>
                </a:ext>
              </a:extLst>
            </p:cNvPr>
            <p:cNvSpPr/>
            <p:nvPr/>
          </p:nvSpPr>
          <p:spPr>
            <a:xfrm>
              <a:off x="1707105" y="3697458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561404B-710C-7F4A-ACB5-C22D2DC69D8C}"/>
                </a:ext>
              </a:extLst>
            </p:cNvPr>
            <p:cNvSpPr/>
            <p:nvPr/>
          </p:nvSpPr>
          <p:spPr>
            <a:xfrm>
              <a:off x="1731959" y="1455066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F2B40F1-C170-814E-89ED-F744CA4B2078}"/>
                </a:ext>
              </a:extLst>
            </p:cNvPr>
            <p:cNvSpPr/>
            <p:nvPr/>
          </p:nvSpPr>
          <p:spPr>
            <a:xfrm>
              <a:off x="1707105" y="5964703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2209E7F-8040-C04A-8E2E-C98B6F856051}"/>
                </a:ext>
              </a:extLst>
            </p:cNvPr>
            <p:cNvSpPr/>
            <p:nvPr/>
          </p:nvSpPr>
          <p:spPr>
            <a:xfrm rot="5400000">
              <a:off x="1707105" y="4831081"/>
              <a:ext cx="565111" cy="5651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3570E55-46EA-D144-9E7A-00C0DF2A66D2}"/>
                </a:ext>
              </a:extLst>
            </p:cNvPr>
            <p:cNvSpPr/>
            <p:nvPr/>
          </p:nvSpPr>
          <p:spPr>
            <a:xfrm>
              <a:off x="1731959" y="2588689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087525D1-0018-7144-BE6C-811B9D675CE4}"/>
                </a:ext>
              </a:extLst>
            </p:cNvPr>
            <p:cNvSpPr/>
            <p:nvPr/>
          </p:nvSpPr>
          <p:spPr>
            <a:xfrm>
              <a:off x="1731959" y="321443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2538423-30BF-B047-8A69-94C2563066CE}"/>
              </a:ext>
            </a:extLst>
          </p:cNvPr>
          <p:cNvGrpSpPr/>
          <p:nvPr/>
        </p:nvGrpSpPr>
        <p:grpSpPr>
          <a:xfrm>
            <a:off x="4090442" y="321443"/>
            <a:ext cx="565111" cy="6208371"/>
            <a:chOff x="4030269" y="321443"/>
            <a:chExt cx="565111" cy="6208371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55B9DE8B-54A1-EC46-84AA-E681FC424D09}"/>
                </a:ext>
              </a:extLst>
            </p:cNvPr>
            <p:cNvSpPr/>
            <p:nvPr/>
          </p:nvSpPr>
          <p:spPr>
            <a:xfrm rot="5400000">
              <a:off x="4055123" y="1455066"/>
              <a:ext cx="515402" cy="5154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F669F69-F06C-5B46-80F7-AEF4DC7C440D}"/>
                </a:ext>
              </a:extLst>
            </p:cNvPr>
            <p:cNvSpPr/>
            <p:nvPr/>
          </p:nvSpPr>
          <p:spPr>
            <a:xfrm>
              <a:off x="4030269" y="5964703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9688E785-F3FD-0F4F-865D-B4B63C9B3D23}"/>
                </a:ext>
              </a:extLst>
            </p:cNvPr>
            <p:cNvSpPr/>
            <p:nvPr/>
          </p:nvSpPr>
          <p:spPr>
            <a:xfrm>
              <a:off x="4055123" y="4855935"/>
              <a:ext cx="515402" cy="515402"/>
            </a:xfrm>
            <a:prstGeom prst="roundRect">
              <a:avLst/>
            </a:prstGeom>
            <a:solidFill>
              <a:srgbClr val="D9D8D9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6AA7A535-4D4E-8C4B-990F-43C034222D2A}"/>
                </a:ext>
              </a:extLst>
            </p:cNvPr>
            <p:cNvSpPr/>
            <p:nvPr/>
          </p:nvSpPr>
          <p:spPr>
            <a:xfrm rot="5400000">
              <a:off x="4055123" y="2588689"/>
              <a:ext cx="515402" cy="5154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67D36064-D261-0A41-A6E2-E555BCDDE3E6}"/>
                </a:ext>
              </a:extLst>
            </p:cNvPr>
            <p:cNvSpPr/>
            <p:nvPr/>
          </p:nvSpPr>
          <p:spPr>
            <a:xfrm>
              <a:off x="4055123" y="321443"/>
              <a:ext cx="515402" cy="5154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00E76C8-89DE-4040-8F32-8BDA170E3088}"/>
              </a:ext>
            </a:extLst>
          </p:cNvPr>
          <p:cNvGrpSpPr/>
          <p:nvPr/>
        </p:nvGrpSpPr>
        <p:grpSpPr>
          <a:xfrm>
            <a:off x="5258695" y="321443"/>
            <a:ext cx="515402" cy="6183516"/>
            <a:chOff x="5241614" y="321443"/>
            <a:chExt cx="515402" cy="6183516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329E2CB-0C3A-5147-AA89-10C8986695FF}"/>
                </a:ext>
              </a:extLst>
            </p:cNvPr>
            <p:cNvSpPr/>
            <p:nvPr/>
          </p:nvSpPr>
          <p:spPr>
            <a:xfrm>
              <a:off x="5241614" y="1455066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CD75AA24-9D57-1E47-A8AB-9D01DADD0395}"/>
                </a:ext>
              </a:extLst>
            </p:cNvPr>
            <p:cNvSpPr/>
            <p:nvPr/>
          </p:nvSpPr>
          <p:spPr>
            <a:xfrm rot="5400000">
              <a:off x="5241614" y="5989557"/>
              <a:ext cx="515402" cy="5154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BA29B09F-EAA8-7D45-AD30-7C155C44B6F2}"/>
                </a:ext>
              </a:extLst>
            </p:cNvPr>
            <p:cNvSpPr/>
            <p:nvPr/>
          </p:nvSpPr>
          <p:spPr>
            <a:xfrm rot="5400000">
              <a:off x="5241614" y="321443"/>
              <a:ext cx="515402" cy="5154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6718A2E-4791-344F-A9DA-3086A5338A57}"/>
              </a:ext>
            </a:extLst>
          </p:cNvPr>
          <p:cNvGrpSpPr/>
          <p:nvPr/>
        </p:nvGrpSpPr>
        <p:grpSpPr>
          <a:xfrm>
            <a:off x="9881998" y="296589"/>
            <a:ext cx="565111" cy="6208370"/>
            <a:chOff x="9847836" y="296589"/>
            <a:chExt cx="565111" cy="620837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C2A9F36-99F0-8547-BB55-241DD450D7BD}"/>
                </a:ext>
              </a:extLst>
            </p:cNvPr>
            <p:cNvSpPr/>
            <p:nvPr/>
          </p:nvSpPr>
          <p:spPr>
            <a:xfrm>
              <a:off x="9847836" y="3697458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B2B1643F-E3CC-FC4C-A77E-E5D0C0339598}"/>
                </a:ext>
              </a:extLst>
            </p:cNvPr>
            <p:cNvSpPr/>
            <p:nvPr/>
          </p:nvSpPr>
          <p:spPr>
            <a:xfrm rot="5400000">
              <a:off x="9872690" y="1455066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29EC162C-7184-5B45-9EFD-0A8683428275}"/>
                </a:ext>
              </a:extLst>
            </p:cNvPr>
            <p:cNvSpPr/>
            <p:nvPr/>
          </p:nvSpPr>
          <p:spPr>
            <a:xfrm rot="5400000">
              <a:off x="9872690" y="5989557"/>
              <a:ext cx="515402" cy="5154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75BAA46-3C8B-9441-A0F5-69E46F4312AC}"/>
                </a:ext>
              </a:extLst>
            </p:cNvPr>
            <p:cNvSpPr/>
            <p:nvPr/>
          </p:nvSpPr>
          <p:spPr>
            <a:xfrm>
              <a:off x="9847836" y="4831081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b="1" dirty="0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B4579FE3-75D9-A44C-A202-3C2577858425}"/>
                </a:ext>
              </a:extLst>
            </p:cNvPr>
            <p:cNvSpPr/>
            <p:nvPr/>
          </p:nvSpPr>
          <p:spPr>
            <a:xfrm rot="5400000">
              <a:off x="9872690" y="2588689"/>
              <a:ext cx="515402" cy="5154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FB85E36-E4C3-F047-B96C-539297C254B7}"/>
                </a:ext>
              </a:extLst>
            </p:cNvPr>
            <p:cNvSpPr/>
            <p:nvPr/>
          </p:nvSpPr>
          <p:spPr>
            <a:xfrm>
              <a:off x="9847836" y="296589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90F2A5C-E825-8B40-B079-8DA52BA2D46D}"/>
              </a:ext>
            </a:extLst>
          </p:cNvPr>
          <p:cNvGrpSpPr/>
          <p:nvPr/>
        </p:nvGrpSpPr>
        <p:grpSpPr>
          <a:xfrm>
            <a:off x="11050253" y="296589"/>
            <a:ext cx="565111" cy="6233225"/>
            <a:chOff x="11050253" y="296589"/>
            <a:chExt cx="565111" cy="6233225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25AC98BF-F30D-1D4A-B562-069EA47D0675}"/>
                </a:ext>
              </a:extLst>
            </p:cNvPr>
            <p:cNvSpPr/>
            <p:nvPr/>
          </p:nvSpPr>
          <p:spPr>
            <a:xfrm>
              <a:off x="11075107" y="3722312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57D9BF5-9C35-E841-9568-A3B64C233BE5}"/>
                </a:ext>
              </a:extLst>
            </p:cNvPr>
            <p:cNvSpPr/>
            <p:nvPr/>
          </p:nvSpPr>
          <p:spPr>
            <a:xfrm>
              <a:off x="11050253" y="1430212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3DE54EB-4A7A-CA45-AEFB-E94BEBD3AF6F}"/>
                </a:ext>
              </a:extLst>
            </p:cNvPr>
            <p:cNvSpPr/>
            <p:nvPr/>
          </p:nvSpPr>
          <p:spPr>
            <a:xfrm rot="5400000">
              <a:off x="11050253" y="5964703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A00B4BED-1096-5146-9447-C19AC668255C}"/>
                </a:ext>
              </a:extLst>
            </p:cNvPr>
            <p:cNvSpPr/>
            <p:nvPr/>
          </p:nvSpPr>
          <p:spPr>
            <a:xfrm>
              <a:off x="11075107" y="4855935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14D7CEE-8A81-A942-98A0-891711B5722D}"/>
                </a:ext>
              </a:extLst>
            </p:cNvPr>
            <p:cNvSpPr/>
            <p:nvPr/>
          </p:nvSpPr>
          <p:spPr>
            <a:xfrm>
              <a:off x="11050253" y="2563835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35234CE-CD82-B94A-BF43-F30E7F946094}"/>
                </a:ext>
              </a:extLst>
            </p:cNvPr>
            <p:cNvSpPr/>
            <p:nvPr/>
          </p:nvSpPr>
          <p:spPr>
            <a:xfrm>
              <a:off x="11050253" y="296589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D705AC4-2A95-CD41-B376-1749BCC0C7AC}"/>
              </a:ext>
            </a:extLst>
          </p:cNvPr>
          <p:cNvGrpSpPr/>
          <p:nvPr/>
        </p:nvGrpSpPr>
        <p:grpSpPr>
          <a:xfrm>
            <a:off x="2922189" y="321443"/>
            <a:ext cx="565111" cy="6183516"/>
            <a:chOff x="2893394" y="321443"/>
            <a:chExt cx="565111" cy="6183516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3EB83219-8990-DC4F-A63A-786E87884378}"/>
                </a:ext>
              </a:extLst>
            </p:cNvPr>
            <p:cNvSpPr/>
            <p:nvPr/>
          </p:nvSpPr>
          <p:spPr>
            <a:xfrm>
              <a:off x="2918248" y="3722312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2F3AD7B8-139D-9843-852E-064DA5BC59CD}"/>
                </a:ext>
              </a:extLst>
            </p:cNvPr>
            <p:cNvSpPr/>
            <p:nvPr/>
          </p:nvSpPr>
          <p:spPr>
            <a:xfrm rot="5400000">
              <a:off x="2918248" y="1455066"/>
              <a:ext cx="515402" cy="5154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8CAFCDD3-C147-9448-AF6F-088E4895DC48}"/>
                </a:ext>
              </a:extLst>
            </p:cNvPr>
            <p:cNvSpPr/>
            <p:nvPr/>
          </p:nvSpPr>
          <p:spPr>
            <a:xfrm rot="5400000">
              <a:off x="2918248" y="5989557"/>
              <a:ext cx="515402" cy="51540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C32D393-48EE-9040-A98E-B574EBF1E264}"/>
                </a:ext>
              </a:extLst>
            </p:cNvPr>
            <p:cNvSpPr/>
            <p:nvPr/>
          </p:nvSpPr>
          <p:spPr>
            <a:xfrm>
              <a:off x="2893394" y="4831081"/>
              <a:ext cx="565111" cy="5651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02831690-9CCE-8E40-AFCB-46384B02091F}"/>
                </a:ext>
              </a:extLst>
            </p:cNvPr>
            <p:cNvSpPr/>
            <p:nvPr/>
          </p:nvSpPr>
          <p:spPr>
            <a:xfrm>
              <a:off x="2918248" y="2588689"/>
              <a:ext cx="515402" cy="5154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82EDDE6C-FB08-3C41-BEFB-C704318CB834}"/>
                </a:ext>
              </a:extLst>
            </p:cNvPr>
            <p:cNvSpPr/>
            <p:nvPr/>
          </p:nvSpPr>
          <p:spPr>
            <a:xfrm>
              <a:off x="2918248" y="321443"/>
              <a:ext cx="515402" cy="5154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530545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436</Words>
  <Application>Microsoft Macintosh PowerPoint</Application>
  <PresentationFormat>Widescreen</PresentationFormat>
  <Paragraphs>51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Lato</vt:lpstr>
      <vt:lpstr>Lora</vt:lpstr>
      <vt:lpstr>Lora Medium</vt:lpstr>
      <vt:lpstr>Lora SemiBold</vt:lpstr>
      <vt:lpstr>PT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Tobias Busch</dc:creator>
  <cp:lastModifiedBy>Tobias Busch</cp:lastModifiedBy>
  <cp:revision>56</cp:revision>
  <dcterms:created xsi:type="dcterms:W3CDTF">2020-05-04T09:52:10Z</dcterms:created>
  <dcterms:modified xsi:type="dcterms:W3CDTF">2020-05-05T06:41:02Z</dcterms:modified>
</cp:coreProperties>
</file>