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06A3-3378-4F1A-86D0-C871E82D5D1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ECEA-6447-48F0-B42B-A608CB24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3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57168" cy="873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2257168" cy="873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4670" y="251939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14919" y="251939"/>
            <a:ext cx="14498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0597978" y="362464"/>
            <a:ext cx="683740" cy="1482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3210"/>
            <a:ext cx="12192000" cy="598479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64670" y="1293341"/>
            <a:ext cx="3156541" cy="2833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2681" y="1614615"/>
            <a:ext cx="322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Lorem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58182" y="1614615"/>
            <a:ext cx="13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Hokkaido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06032" y="3229232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Tohoku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7102" y="5205803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Chugoku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8540" y="5988907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Kyushu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2854" y="47243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Chubu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4345" y="561957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Shikoku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1914" y="513629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Kinki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41115" y="4574739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Kanto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73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257168" cy="873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0"/>
            <a:ext cx="2257168" cy="873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670" y="251939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4919" y="251939"/>
            <a:ext cx="14498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10597978" y="362464"/>
            <a:ext cx="683740" cy="1482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3210"/>
            <a:ext cx="12192000" cy="598479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64670" y="1293341"/>
            <a:ext cx="3156541" cy="2833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2681" y="1614615"/>
            <a:ext cx="322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Lorem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58182" y="1614615"/>
            <a:ext cx="13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Hokkaido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06032" y="3229232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Tohoku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7102" y="5205803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Chugoku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8540" y="5988907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Kyushu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2854" y="47243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Chubu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4345" y="561957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Shikoku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1914" y="513629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Kinki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41115" y="4574739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Kanto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01577" y="873210"/>
            <a:ext cx="9382897" cy="5659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of Regions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7102" y="1125150"/>
            <a:ext cx="7945395" cy="59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Hokkaido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47102" y="1721708"/>
            <a:ext cx="7945395" cy="4036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297297" y="1293341"/>
            <a:ext cx="49427" cy="45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47101" y="5758249"/>
            <a:ext cx="7945396" cy="77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29665" y="6137189"/>
            <a:ext cx="384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Articles as you scroll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3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57168" cy="873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2257168" cy="873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4670" y="251939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14919" y="251939"/>
            <a:ext cx="144985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0597978" y="362464"/>
            <a:ext cx="683740" cy="1482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58182" y="1614615"/>
            <a:ext cx="13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Hokkaido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6032" y="3229232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Tohoku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102" y="5205803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Chugoku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8540" y="5988907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Kyushu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2854" y="47243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Chubu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4345" y="561957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Shikoku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1914" y="513629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Kinki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1115" y="4574739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Kanto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0011" y="873209"/>
            <a:ext cx="6441989" cy="495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of Region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873209"/>
            <a:ext cx="5750011" cy="1383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 smtClean="0"/>
              <a:t> of Region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2257168"/>
            <a:ext cx="5750011" cy="2141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Article 1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4399005"/>
            <a:ext cx="5750011" cy="2141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Article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6537587"/>
            <a:ext cx="5750011" cy="320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Article 3, more as you scroll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Bryner, Andrew</dc:creator>
  <cp:lastModifiedBy>Bryner, Andrew</cp:lastModifiedBy>
  <cp:revision>4</cp:revision>
  <dcterms:created xsi:type="dcterms:W3CDTF">2015-09-23T21:33:23Z</dcterms:created>
  <dcterms:modified xsi:type="dcterms:W3CDTF">2015-09-23T21:41:12Z</dcterms:modified>
</cp:coreProperties>
</file>