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55" d="100"/>
          <a:sy n="55" d="100"/>
        </p:scale>
        <p:origin x="48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13CA-3D75-4C09-9182-28B236CD9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A51C9-AF9E-46D9-8211-3444E3D4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6A5D5-9046-4FED-9608-CFDED42A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98DE-D7F5-4878-908B-94EC889FF68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7C0CD-9573-48EC-A1EC-2A79E28E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2809D-BD8F-4C30-B7B6-6F5F2886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ED88-0DEA-4BD5-A071-73E2D89B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4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013D-3B21-47F7-AF8E-4CE0209E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86AA5-AE40-44B9-8550-94F0D2184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F4806-7FAB-4F33-8D32-A635EDBD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98DE-D7F5-4878-908B-94EC889FF68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8E3A5-898A-4430-8AFD-1E7C50B2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C6E97-0150-4B2A-A52E-0923021F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ED88-0DEA-4BD5-A071-73E2D89B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9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FB64F-2D55-4152-8406-649A965E6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766FF-3754-4B98-80A3-3C1D35A1E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216AE-2A0E-4A7B-A2A4-1DCA9652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98DE-D7F5-4878-908B-94EC889FF68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F9E86-8145-44A0-9F85-BCA49044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3D9D7-02FA-423D-8D2A-4A55AC90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ED88-0DEA-4BD5-A071-73E2D89B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4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645A-B344-4E97-950C-8275D464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1A22C-5F48-46A3-8E2A-78C202A0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A877A-31FF-4CB5-9967-686EC6C5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98DE-D7F5-4878-908B-94EC889FF68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28FA2-EA4A-46EB-8D8E-63912FD5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776BB-B3F6-48AA-8780-58496B66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ED88-0DEA-4BD5-A071-73E2D89B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9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6921-94FA-4C4E-917F-B36A9AD5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69077-A165-4921-8309-D07D78867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097AD-D287-4C98-8FE8-F2A5B672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98DE-D7F5-4878-908B-94EC889FF68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2B93E-42FD-4FFF-98DC-232346ED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8C9D3-991B-4E24-BE99-FEB6662D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ED88-0DEA-4BD5-A071-73E2D89B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6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A2F4-9FF6-4E5A-9AC8-B34DB610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CC569-BB76-45A9-80CA-AAA6FBAD0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28ED9-070C-4B06-8E8B-1BAE3AA88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1E1C4-1455-4BB9-B89E-8A196583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98DE-D7F5-4878-908B-94EC889FF68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86D8E-8805-4F86-B265-0526CEF8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9BAB2-6FB1-44D7-AB23-C8D32BEB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ED88-0DEA-4BD5-A071-73E2D89B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4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7892-FEC5-43C2-A247-F03D34CE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12892-FB06-44C8-8960-9B3F67C74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B6799-99AB-42A4-923E-5E56B58F8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57A02-4127-4846-9224-24B20F740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4FE59-71C9-4356-B3A4-9D66A5989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03FBE-CFAB-478E-B2C6-78FB6BDC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98DE-D7F5-4878-908B-94EC889FF68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AB789-2F74-436E-8305-7BA93498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925CE-BE2D-41F1-B120-DB9F6181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ED88-0DEA-4BD5-A071-73E2D89B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9F1F-2095-499C-BEAD-79794BB1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E1882-B9A8-41FC-A7F2-312F297A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98DE-D7F5-4878-908B-94EC889FF68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60EF4-82A7-4DDE-9036-82ADC8E6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D7C4C-326B-466C-9473-0F780584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ED88-0DEA-4BD5-A071-73E2D89B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1C2CB-1935-4D0C-B98D-FE16D701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98DE-D7F5-4878-908B-94EC889FF68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5EDF4-9E35-43B5-9968-154E4EE0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45B2A-3717-4894-940C-22EFE070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ED88-0DEA-4BD5-A071-73E2D89B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7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188E-E98D-4091-87B3-E4D649A8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21382-39A3-4FF4-BA0E-E4CC2766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0A9B9-0472-48CE-ADF1-DEB1B58B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61142-1062-4212-8E4E-11B9407A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98DE-D7F5-4878-908B-94EC889FF68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6A0FA-E5D8-4870-AB23-08ED8A97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6D6E-4A98-410E-B952-EE7FE634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ED88-0DEA-4BD5-A071-73E2D89B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7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B831-6674-4178-8676-24A828D2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01902-EB44-4A44-9E1A-635684969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51CE8-E72D-4E35-B30F-930469AE3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0C744-4590-4EA9-BC36-D45F5801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98DE-D7F5-4878-908B-94EC889FF68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89CAE-6090-4667-8D52-0AAD3E29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0F76C-FFBC-485B-B7B0-D82B0356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4ED88-0DEA-4BD5-A071-73E2D89B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1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33690-4CA6-45A6-9CA1-80A51741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92CD9-5712-43A0-A77D-C1919A639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40A6E-2EAD-4FA7-B8E9-353024283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A98DE-D7F5-4878-908B-94EC889FF68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1941-594D-4A9A-9158-05A2F9A27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CAEA-5B55-4800-B4AA-E5B2913AD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4ED88-0DEA-4BD5-A071-73E2D89B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0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D437-1AD8-48A4-BF78-A12474605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195310"/>
          </a:xfrm>
        </p:spPr>
        <p:txBody>
          <a:bodyPr>
            <a:normAutofit/>
          </a:bodyPr>
          <a:lstStyle/>
          <a:p>
            <a:r>
              <a:rPr lang="en-US" dirty="0"/>
              <a:t>Scheduling System</a:t>
            </a:r>
            <a:br>
              <a:rPr lang="en-US" dirty="0"/>
            </a:br>
            <a:r>
              <a:rPr lang="en-US" dirty="0"/>
              <a:t>Analysis Model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Taylor Mathews</a:t>
            </a:r>
            <a:br>
              <a:rPr lang="en-US" sz="2400" dirty="0"/>
            </a:br>
            <a:r>
              <a:rPr lang="en-US" sz="2400" dirty="0"/>
              <a:t>Stephen George</a:t>
            </a:r>
            <a:br>
              <a:rPr lang="en-US" sz="2400" dirty="0"/>
            </a:br>
            <a:r>
              <a:rPr lang="en-US" sz="2400" dirty="0"/>
              <a:t>Michael Deluca</a:t>
            </a:r>
            <a:br>
              <a:rPr lang="en-US" sz="2400" dirty="0"/>
            </a:br>
            <a:r>
              <a:rPr lang="en-US" sz="2400" dirty="0"/>
              <a:t>Chase </a:t>
            </a:r>
            <a:r>
              <a:rPr lang="en-US" sz="2400" dirty="0" err="1"/>
              <a:t>Laprime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3558-207F-4BAD-92D7-4E08A8BB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FCD2D-BB33-497E-B457-2F279B6F0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13" y="1690688"/>
            <a:ext cx="3608574" cy="4620324"/>
          </a:xfrm>
        </p:spPr>
      </p:pic>
    </p:spTree>
    <p:extLst>
      <p:ext uri="{BB962C8B-B14F-4D97-AF65-F5344CB8AC3E}">
        <p14:creationId xmlns:p14="http://schemas.microsoft.com/office/powerpoint/2010/main" val="78753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AE80-652D-4F33-8824-9F699A6A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4C58E-5006-4352-8C89-D8FD47BCD7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9" t="8408" r="41833" b="5520"/>
          <a:stretch/>
        </p:blipFill>
        <p:spPr>
          <a:xfrm>
            <a:off x="3527854" y="1369991"/>
            <a:ext cx="3614351" cy="51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4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02C1-5260-47FD-9CF3-F0A29255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C531D4-1276-46E2-A735-119AC6A1D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85" y="1678103"/>
            <a:ext cx="3565430" cy="4814772"/>
          </a:xfrm>
        </p:spPr>
      </p:pic>
    </p:spTree>
    <p:extLst>
      <p:ext uri="{BB962C8B-B14F-4D97-AF65-F5344CB8AC3E}">
        <p14:creationId xmlns:p14="http://schemas.microsoft.com/office/powerpoint/2010/main" val="397766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CE5C-24F9-4E70-87CC-35630297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7BC50A-E983-4E27-8EFE-2C0FB070D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85" y="1825625"/>
            <a:ext cx="10494029" cy="4351338"/>
          </a:xfrm>
        </p:spPr>
      </p:pic>
    </p:spTree>
    <p:extLst>
      <p:ext uri="{BB962C8B-B14F-4D97-AF65-F5344CB8AC3E}">
        <p14:creationId xmlns:p14="http://schemas.microsoft.com/office/powerpoint/2010/main" val="7623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Scheduling System Analysis Model   Taylor Mathews Stephen George Michael Deluca Chase Laprime</vt:lpstr>
      <vt:lpstr>Use Case Diagram</vt:lpstr>
      <vt:lpstr>Sequence Diagram</vt:lpstr>
      <vt:lpstr>Class Diagram</vt:lpstr>
      <vt:lpstr>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Model</dc:title>
  <dc:creator>TJ Mathews</dc:creator>
  <cp:lastModifiedBy>TJ Mathews</cp:lastModifiedBy>
  <cp:revision>2</cp:revision>
  <dcterms:created xsi:type="dcterms:W3CDTF">2018-11-11T03:24:39Z</dcterms:created>
  <dcterms:modified xsi:type="dcterms:W3CDTF">2018-11-11T03:35:55Z</dcterms:modified>
</cp:coreProperties>
</file>