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82" y="1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632D-82E4-4C36-9D27-D86FD7A7B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DB4B7-DD3F-4F20-9745-0C1E90B6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5260-3D9E-429F-902B-256A9BF5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E726-F89B-407C-9408-BC5A5149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1AB2-9652-44EE-ACDC-ECA0F7EB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8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34FE-FE19-447E-B37D-085A2629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DEF13-28EF-440D-A82E-A4A50AF2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D90A-AB19-408F-BCCA-FB2D51B8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F91E-3055-4643-8CD0-E08000F3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C085C-F934-40F7-ABA8-A351EE50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B4344-9177-47D3-9E4F-1016F4EA6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96064-087E-4ED2-BF1E-D316396F3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FE9B-30C2-448D-9AA8-97591670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1741-9042-4103-9BDE-457DAD42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9D07-491F-462C-8206-DB5A3B43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8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9392-543F-4984-AA90-D6BF9C57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D14D-36B6-41AF-9783-0820602B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FFCF0-A2AE-43C8-BF49-9F8889C9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FA60-7F86-447A-9C43-E2E4BEEC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99FA7-AE06-456D-84C0-272ED99A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7CC9-AD1B-41DC-82E8-35DBC019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74224-AF27-4C06-AFCC-8A996955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F350-EE15-4988-BE53-8C392304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8BBE-1AC9-4672-ADDF-7766937C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22AD-06F2-4691-9091-21BC298C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9575-70AB-430C-A026-CC8C31B2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C16F-3D6E-41B5-BAD9-58D7D2DD5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9A200-D8F7-414F-A616-B1EAD32D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17A0B-AEE7-435A-8826-F5571BAA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15B3D-6575-4AB3-A7CB-CA42FF3D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FE86-0AC9-461C-80BB-CDDDCC4D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EA4-42E0-45AD-AFF4-CD826527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52A35-ED42-4862-835E-F9328F09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BDFD2-9C9B-4998-A396-1D7108AFF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B9712-9420-4EA3-91B5-6FA016D10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F35F0-0884-4D7C-8164-0813D5E2A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ACE59-8CB1-4E4B-B45B-5DECAA1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058C2-EB4C-4FA0-9A7F-C11EAE1F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EB292-A3AA-4820-9F28-49D75837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2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B32B-FD5F-46AC-8EFD-E5F459CE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A1B0E-5FEE-40C1-99E9-F9AF99C7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7EEB4-4F6F-496A-BD07-BFA2353C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FB15E-1CF8-4918-85CE-62D02C76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9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C7390-EBF7-44B7-BE4D-6B961611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B257B-A54A-4CC2-9F56-F8682983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DBEED-96A1-4AE5-AA17-D740E925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A760-A49D-4096-BE51-89D6174F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6BA3-77E0-4EDC-89B5-60C1FC28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9B1A7-6306-44AC-A925-CFF26810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6882A-1B28-404F-9293-03335874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04EB8-8975-43C2-8171-FA7BA366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01EFC-FA20-4343-A6F1-FEEDF9D3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7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F15C-51E9-4BD7-BB60-A3FF0D75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6B540-E505-437F-989A-2BDDEFC74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ED71F-55A2-4CC9-B5F7-C2455ACF5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63BA-6E24-4B94-B935-63F9B6F0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28E73-644F-463B-B97F-EAA2C8B2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C9EA5-E036-418C-96BC-521021FC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8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838CE-4585-4B77-A727-10E619D8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E002-165D-44E0-A872-0878FC61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CEB7-CFBC-4DB3-A196-0FA10EB35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F6BF-BB16-41C3-A20F-9CD0C98EE2B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C4031-4314-4534-AA64-3A0424543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7E915-893E-4AFA-8108-68FE74697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9435D-0885-45E3-87AB-AED116DD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1B9A3BE-12F9-4ED8-856E-DEBA248A2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195310"/>
          </a:xfrm>
        </p:spPr>
        <p:txBody>
          <a:bodyPr>
            <a:normAutofit/>
          </a:bodyPr>
          <a:lstStyle/>
          <a:p>
            <a:r>
              <a:rPr lang="en-US" dirty="0"/>
              <a:t>Scheduling System</a:t>
            </a:r>
            <a:br>
              <a:rPr lang="en-US" dirty="0"/>
            </a:br>
            <a:r>
              <a:rPr lang="en-US" dirty="0"/>
              <a:t>Design Model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Taylor Mathews</a:t>
            </a:r>
            <a:br>
              <a:rPr lang="en-US" sz="2400" dirty="0"/>
            </a:br>
            <a:r>
              <a:rPr lang="en-US" sz="2400" dirty="0"/>
              <a:t>Stephen George</a:t>
            </a:r>
            <a:br>
              <a:rPr lang="en-US" sz="2400" dirty="0"/>
            </a:br>
            <a:r>
              <a:rPr lang="en-US" sz="2400" dirty="0"/>
              <a:t>Michael Deluca</a:t>
            </a:r>
            <a:br>
              <a:rPr lang="en-US" sz="2400" dirty="0"/>
            </a:br>
            <a:r>
              <a:rPr lang="en-US" sz="2400" dirty="0"/>
              <a:t>Chase </a:t>
            </a:r>
            <a:r>
              <a:rPr lang="en-US" sz="2400" dirty="0" err="1"/>
              <a:t>Laprime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5456-C58A-43AB-A385-9D10C254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8F6E9-7122-4FB0-A2E2-4656425C1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4"/>
            <a:ext cx="3263153" cy="6157261"/>
          </a:xfrm>
        </p:spPr>
      </p:pic>
    </p:spTree>
    <p:extLst>
      <p:ext uri="{BB962C8B-B14F-4D97-AF65-F5344CB8AC3E}">
        <p14:creationId xmlns:p14="http://schemas.microsoft.com/office/powerpoint/2010/main" val="85963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E60F-2915-4F65-AB37-2A81210B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4A023-11FC-4A21-8E3D-C64455FFF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637" y="1825625"/>
            <a:ext cx="4714725" cy="4351338"/>
          </a:xfrm>
        </p:spPr>
      </p:pic>
    </p:spTree>
    <p:extLst>
      <p:ext uri="{BB962C8B-B14F-4D97-AF65-F5344CB8AC3E}">
        <p14:creationId xmlns:p14="http://schemas.microsoft.com/office/powerpoint/2010/main" val="69530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70A0-B7F8-41D2-943C-357FA9D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BB3E3-51C4-4C0B-B070-DD059A1B8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1" t="2714" r="13207" b="7314"/>
          <a:stretch/>
        </p:blipFill>
        <p:spPr>
          <a:xfrm>
            <a:off x="2366681" y="1690688"/>
            <a:ext cx="7056819" cy="4802187"/>
          </a:xfrm>
        </p:spPr>
      </p:pic>
    </p:spTree>
    <p:extLst>
      <p:ext uri="{BB962C8B-B14F-4D97-AF65-F5344CB8AC3E}">
        <p14:creationId xmlns:p14="http://schemas.microsoft.com/office/powerpoint/2010/main" val="270997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A869-0DFA-4662-8E10-4B3AFA4B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29550-27F3-4544-B80A-70CA21940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6"/>
          <a:stretch/>
        </p:blipFill>
        <p:spPr>
          <a:xfrm>
            <a:off x="1442570" y="1690688"/>
            <a:ext cx="9678499" cy="4441171"/>
          </a:xfrm>
        </p:spPr>
      </p:pic>
    </p:spTree>
    <p:extLst>
      <p:ext uri="{BB962C8B-B14F-4D97-AF65-F5344CB8AC3E}">
        <p14:creationId xmlns:p14="http://schemas.microsoft.com/office/powerpoint/2010/main" val="145336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E3E1-0BAD-4E05-81B6-23294FD4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270C7-EE6A-4F49-8901-F0BC12C81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12" y="1690688"/>
            <a:ext cx="7194176" cy="4816755"/>
          </a:xfrm>
        </p:spPr>
      </p:pic>
    </p:spTree>
    <p:extLst>
      <p:ext uri="{BB962C8B-B14F-4D97-AF65-F5344CB8AC3E}">
        <p14:creationId xmlns:p14="http://schemas.microsoft.com/office/powerpoint/2010/main" val="388372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866-108E-42A6-A604-0E05FDD0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930975-0F44-49CD-B70F-5DD8B1B10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13" y="1581779"/>
            <a:ext cx="4538774" cy="4911096"/>
          </a:xfrm>
        </p:spPr>
      </p:pic>
    </p:spTree>
    <p:extLst>
      <p:ext uri="{BB962C8B-B14F-4D97-AF65-F5344CB8AC3E}">
        <p14:creationId xmlns:p14="http://schemas.microsoft.com/office/powerpoint/2010/main" val="256221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Scheduling System Design Model   Taylor Mathews Stephen George Michael Deluca Chase Laprime</vt:lpstr>
      <vt:lpstr>State Diagram</vt:lpstr>
      <vt:lpstr>Object Diagram</vt:lpstr>
      <vt:lpstr>Activity Diagram</vt:lpstr>
      <vt:lpstr>Collaboration Diagram</vt:lpstr>
      <vt:lpstr>Package Diagram</vt:lpstr>
      <vt:lpstr>Deployment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System Design Model   Taylor Mathews Stephen George Michael Deluca Chase Laprime</dc:title>
  <dc:creator>TJ Mathews</dc:creator>
  <cp:lastModifiedBy>TJ Mathews</cp:lastModifiedBy>
  <cp:revision>1</cp:revision>
  <dcterms:created xsi:type="dcterms:W3CDTF">2018-11-11T03:27:04Z</dcterms:created>
  <dcterms:modified xsi:type="dcterms:W3CDTF">2018-11-11T03:32:43Z</dcterms:modified>
</cp:coreProperties>
</file>