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4B8E6-F155-42CC-8FB6-397E192A88C6}" v="6" dt="2025-04-24T16:22:56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j Hall" userId="19520ad576fc3314" providerId="LiveId" clId="{6134B8E6-F155-42CC-8FB6-397E192A88C6}"/>
    <pc:docChg chg="custSel addSld modSld">
      <pc:chgData name="Tj Hall" userId="19520ad576fc3314" providerId="LiveId" clId="{6134B8E6-F155-42CC-8FB6-397E192A88C6}" dt="2025-04-24T16:39:27.581" v="2160" actId="1076"/>
      <pc:docMkLst>
        <pc:docMk/>
      </pc:docMkLst>
      <pc:sldChg chg="modSp new mod">
        <pc:chgData name="Tj Hall" userId="19520ad576fc3314" providerId="LiveId" clId="{6134B8E6-F155-42CC-8FB6-397E192A88C6}" dt="2025-04-24T15:39:58.630" v="66" actId="20577"/>
        <pc:sldMkLst>
          <pc:docMk/>
          <pc:sldMk cId="2659085840" sldId="256"/>
        </pc:sldMkLst>
        <pc:spChg chg="mod">
          <ac:chgData name="Tj Hall" userId="19520ad576fc3314" providerId="LiveId" clId="{6134B8E6-F155-42CC-8FB6-397E192A88C6}" dt="2025-04-24T15:39:10.731" v="15" actId="20577"/>
          <ac:spMkLst>
            <pc:docMk/>
            <pc:sldMk cId="2659085840" sldId="256"/>
            <ac:spMk id="2" creationId="{01471687-DA15-8F2B-4FB0-19727678DBAF}"/>
          </ac:spMkLst>
        </pc:spChg>
        <pc:spChg chg="mod">
          <ac:chgData name="Tj Hall" userId="19520ad576fc3314" providerId="LiveId" clId="{6134B8E6-F155-42CC-8FB6-397E192A88C6}" dt="2025-04-24T15:39:58.630" v="66" actId="20577"/>
          <ac:spMkLst>
            <pc:docMk/>
            <pc:sldMk cId="2659085840" sldId="256"/>
            <ac:spMk id="3" creationId="{B07EB124-A3D5-E996-FDD9-C1EFEF7427C2}"/>
          </ac:spMkLst>
        </pc:spChg>
      </pc:sldChg>
      <pc:sldChg chg="modSp new mod">
        <pc:chgData name="Tj Hall" userId="19520ad576fc3314" providerId="LiveId" clId="{6134B8E6-F155-42CC-8FB6-397E192A88C6}" dt="2025-04-24T15:41:48.107" v="270" actId="20577"/>
        <pc:sldMkLst>
          <pc:docMk/>
          <pc:sldMk cId="4257260481" sldId="257"/>
        </pc:sldMkLst>
        <pc:spChg chg="mod">
          <ac:chgData name="Tj Hall" userId="19520ad576fc3314" providerId="LiveId" clId="{6134B8E6-F155-42CC-8FB6-397E192A88C6}" dt="2025-04-24T15:40:27.136" v="92" actId="20577"/>
          <ac:spMkLst>
            <pc:docMk/>
            <pc:sldMk cId="4257260481" sldId="257"/>
            <ac:spMk id="2" creationId="{F2F0F3B8-42C8-D153-9775-CEFC62065E58}"/>
          </ac:spMkLst>
        </pc:spChg>
        <pc:spChg chg="mod">
          <ac:chgData name="Tj Hall" userId="19520ad576fc3314" providerId="LiveId" clId="{6134B8E6-F155-42CC-8FB6-397E192A88C6}" dt="2025-04-24T15:41:48.107" v="270" actId="20577"/>
          <ac:spMkLst>
            <pc:docMk/>
            <pc:sldMk cId="4257260481" sldId="257"/>
            <ac:spMk id="3" creationId="{1CB26B2F-6DAA-5883-40F0-1969BCB50E9E}"/>
          </ac:spMkLst>
        </pc:spChg>
      </pc:sldChg>
      <pc:sldChg chg="addSp delSp modSp new mod">
        <pc:chgData name="Tj Hall" userId="19520ad576fc3314" providerId="LiveId" clId="{6134B8E6-F155-42CC-8FB6-397E192A88C6}" dt="2025-04-24T15:46:46.589" v="818" actId="20577"/>
        <pc:sldMkLst>
          <pc:docMk/>
          <pc:sldMk cId="1331700874" sldId="258"/>
        </pc:sldMkLst>
        <pc:spChg chg="mod">
          <ac:chgData name="Tj Hall" userId="19520ad576fc3314" providerId="LiveId" clId="{6134B8E6-F155-42CC-8FB6-397E192A88C6}" dt="2025-04-24T15:42:04.277" v="279" actId="20577"/>
          <ac:spMkLst>
            <pc:docMk/>
            <pc:sldMk cId="1331700874" sldId="258"/>
            <ac:spMk id="2" creationId="{9DC98CCB-14DD-68EC-6EC6-8914B8A4FD19}"/>
          </ac:spMkLst>
        </pc:spChg>
        <pc:spChg chg="del">
          <ac:chgData name="Tj Hall" userId="19520ad576fc3314" providerId="LiveId" clId="{6134B8E6-F155-42CC-8FB6-397E192A88C6}" dt="2025-04-24T15:42:32.676" v="280" actId="3680"/>
          <ac:spMkLst>
            <pc:docMk/>
            <pc:sldMk cId="1331700874" sldId="258"/>
            <ac:spMk id="3" creationId="{CCC74DDC-6F96-650E-93AF-1A5010F43183}"/>
          </ac:spMkLst>
        </pc:spChg>
        <pc:graphicFrameChg chg="add mod ord modGraphic">
          <ac:chgData name="Tj Hall" userId="19520ad576fc3314" providerId="LiveId" clId="{6134B8E6-F155-42CC-8FB6-397E192A88C6}" dt="2025-04-24T15:46:46.589" v="818" actId="20577"/>
          <ac:graphicFrameMkLst>
            <pc:docMk/>
            <pc:sldMk cId="1331700874" sldId="258"/>
            <ac:graphicFrameMk id="4" creationId="{BB3C292D-B1CE-6DF1-D4B7-7F2F4FADF6A3}"/>
          </ac:graphicFrameMkLst>
        </pc:graphicFrameChg>
      </pc:sldChg>
      <pc:sldChg chg="addSp delSp modSp new mod">
        <pc:chgData name="Tj Hall" userId="19520ad576fc3314" providerId="LiveId" clId="{6134B8E6-F155-42CC-8FB6-397E192A88C6}" dt="2025-04-24T15:58:56.440" v="894" actId="1036"/>
        <pc:sldMkLst>
          <pc:docMk/>
          <pc:sldMk cId="4179594547" sldId="259"/>
        </pc:sldMkLst>
        <pc:spChg chg="mod">
          <ac:chgData name="Tj Hall" userId="19520ad576fc3314" providerId="LiveId" clId="{6134B8E6-F155-42CC-8FB6-397E192A88C6}" dt="2025-04-24T15:58:44.010" v="836" actId="20577"/>
          <ac:spMkLst>
            <pc:docMk/>
            <pc:sldMk cId="4179594547" sldId="259"/>
            <ac:spMk id="2" creationId="{CA9F8FD1-D218-3EC3-1DCA-E3F5E4DBE859}"/>
          </ac:spMkLst>
        </pc:spChg>
        <pc:spChg chg="del">
          <ac:chgData name="Tj Hall" userId="19520ad576fc3314" providerId="LiveId" clId="{6134B8E6-F155-42CC-8FB6-397E192A88C6}" dt="2025-04-24T15:58:17.672" v="820"/>
          <ac:spMkLst>
            <pc:docMk/>
            <pc:sldMk cId="4179594547" sldId="259"/>
            <ac:spMk id="3" creationId="{08F8F111-C785-8AA8-8E5A-071D6BB525DF}"/>
          </ac:spMkLst>
        </pc:spChg>
        <pc:picChg chg="add mod">
          <ac:chgData name="Tj Hall" userId="19520ad576fc3314" providerId="LiveId" clId="{6134B8E6-F155-42CC-8FB6-397E192A88C6}" dt="2025-04-24T15:58:56.440" v="894" actId="1036"/>
          <ac:picMkLst>
            <pc:docMk/>
            <pc:sldMk cId="4179594547" sldId="259"/>
            <ac:picMk id="5" creationId="{9C08556C-3854-E684-9D28-F1955682B748}"/>
          </ac:picMkLst>
        </pc:picChg>
      </pc:sldChg>
      <pc:sldChg chg="addSp delSp modSp new mod">
        <pc:chgData name="Tj Hall" userId="19520ad576fc3314" providerId="LiveId" clId="{6134B8E6-F155-42CC-8FB6-397E192A88C6}" dt="2025-04-24T16:05:00.380" v="945"/>
        <pc:sldMkLst>
          <pc:docMk/>
          <pc:sldMk cId="2476323844" sldId="260"/>
        </pc:sldMkLst>
        <pc:spChg chg="mod">
          <ac:chgData name="Tj Hall" userId="19520ad576fc3314" providerId="LiveId" clId="{6134B8E6-F155-42CC-8FB6-397E192A88C6}" dt="2025-04-24T16:03:34.801" v="938" actId="20577"/>
          <ac:spMkLst>
            <pc:docMk/>
            <pc:sldMk cId="2476323844" sldId="260"/>
            <ac:spMk id="2" creationId="{C0266E80-AB5A-AFFD-5EC4-21B545B634E4}"/>
          </ac:spMkLst>
        </pc:spChg>
        <pc:spChg chg="del mod">
          <ac:chgData name="Tj Hall" userId="19520ad576fc3314" providerId="LiveId" clId="{6134B8E6-F155-42CC-8FB6-397E192A88C6}" dt="2025-04-24T16:02:02.466" v="897"/>
          <ac:spMkLst>
            <pc:docMk/>
            <pc:sldMk cId="2476323844" sldId="260"/>
            <ac:spMk id="3" creationId="{740D208F-B74C-49E4-F190-62278D252BE1}"/>
          </ac:spMkLst>
        </pc:spChg>
        <pc:spChg chg="add del mod">
          <ac:chgData name="Tj Hall" userId="19520ad576fc3314" providerId="LiveId" clId="{6134B8E6-F155-42CC-8FB6-397E192A88C6}" dt="2025-04-24T16:05:00.380" v="945"/>
          <ac:spMkLst>
            <pc:docMk/>
            <pc:sldMk cId="2476323844" sldId="260"/>
            <ac:spMk id="6" creationId="{DAFF383B-4211-A7A9-D643-2D5504536150}"/>
          </ac:spMkLst>
        </pc:spChg>
        <pc:picChg chg="add mod">
          <ac:chgData name="Tj Hall" userId="19520ad576fc3314" providerId="LiveId" clId="{6134B8E6-F155-42CC-8FB6-397E192A88C6}" dt="2025-04-24T16:03:53.355" v="941" actId="1076"/>
          <ac:picMkLst>
            <pc:docMk/>
            <pc:sldMk cId="2476323844" sldId="260"/>
            <ac:picMk id="5" creationId="{87333FC7-FC10-E6EA-B1A1-2B973FB5EA00}"/>
          </ac:picMkLst>
        </pc:picChg>
      </pc:sldChg>
      <pc:sldChg chg="addSp delSp modSp new mod">
        <pc:chgData name="Tj Hall" userId="19520ad576fc3314" providerId="LiveId" clId="{6134B8E6-F155-42CC-8FB6-397E192A88C6}" dt="2025-04-24T16:28:53.658" v="2144" actId="20577"/>
        <pc:sldMkLst>
          <pc:docMk/>
          <pc:sldMk cId="3766762661" sldId="261"/>
        </pc:sldMkLst>
        <pc:spChg chg="mod">
          <ac:chgData name="Tj Hall" userId="19520ad576fc3314" providerId="LiveId" clId="{6134B8E6-F155-42CC-8FB6-397E192A88C6}" dt="2025-04-24T16:05:05.949" v="969" actId="20577"/>
          <ac:spMkLst>
            <pc:docMk/>
            <pc:sldMk cId="3766762661" sldId="261"/>
            <ac:spMk id="2" creationId="{82897A2B-42EC-29B4-4A02-34B4417C3F36}"/>
          </ac:spMkLst>
        </pc:spChg>
        <pc:spChg chg="del">
          <ac:chgData name="Tj Hall" userId="19520ad576fc3314" providerId="LiveId" clId="{6134B8E6-F155-42CC-8FB6-397E192A88C6}" dt="2025-04-24T16:19:14.915" v="990" actId="22"/>
          <ac:spMkLst>
            <pc:docMk/>
            <pc:sldMk cId="3766762661" sldId="261"/>
            <ac:spMk id="3" creationId="{17EB4F32-029F-E640-516E-DC636F5F218A}"/>
          </ac:spMkLst>
        </pc:spChg>
        <pc:spChg chg="add mod">
          <ac:chgData name="Tj Hall" userId="19520ad576fc3314" providerId="LiveId" clId="{6134B8E6-F155-42CC-8FB6-397E192A88C6}" dt="2025-04-24T16:28:53.658" v="2144" actId="20577"/>
          <ac:spMkLst>
            <pc:docMk/>
            <pc:sldMk cId="3766762661" sldId="261"/>
            <ac:spMk id="10" creationId="{11E0E147-BBC9-2E52-FBF4-B9D2D15F25D0}"/>
          </ac:spMkLst>
        </pc:spChg>
        <pc:picChg chg="add mod ord">
          <ac:chgData name="Tj Hall" userId="19520ad576fc3314" providerId="LiveId" clId="{6134B8E6-F155-42CC-8FB6-397E192A88C6}" dt="2025-04-24T16:19:35.038" v="994" actId="1076"/>
          <ac:picMkLst>
            <pc:docMk/>
            <pc:sldMk cId="3766762661" sldId="261"/>
            <ac:picMk id="5" creationId="{0114FBD6-BA96-7851-0357-6270141757E0}"/>
          </ac:picMkLst>
        </pc:picChg>
        <pc:picChg chg="add mod">
          <ac:chgData name="Tj Hall" userId="19520ad576fc3314" providerId="LiveId" clId="{6134B8E6-F155-42CC-8FB6-397E192A88C6}" dt="2025-04-24T16:22:16.258" v="1003" actId="1076"/>
          <ac:picMkLst>
            <pc:docMk/>
            <pc:sldMk cId="3766762661" sldId="261"/>
            <ac:picMk id="7" creationId="{D0B580E8-7D30-D9F6-0310-165FE86DA686}"/>
          </ac:picMkLst>
        </pc:picChg>
        <pc:picChg chg="add del mod">
          <ac:chgData name="Tj Hall" userId="19520ad576fc3314" providerId="LiveId" clId="{6134B8E6-F155-42CC-8FB6-397E192A88C6}" dt="2025-04-24T16:22:08.725" v="1000" actId="21"/>
          <ac:picMkLst>
            <pc:docMk/>
            <pc:sldMk cId="3766762661" sldId="261"/>
            <ac:picMk id="9" creationId="{A189F1B6-B68E-5BF4-0CE9-9C85CE74BBE7}"/>
          </ac:picMkLst>
        </pc:picChg>
      </pc:sldChg>
      <pc:sldChg chg="addSp delSp modSp new mod">
        <pc:chgData name="Tj Hall" userId="19520ad576fc3314" providerId="LiveId" clId="{6134B8E6-F155-42CC-8FB6-397E192A88C6}" dt="2025-04-24T16:39:27.581" v="2160" actId="1076"/>
        <pc:sldMkLst>
          <pc:docMk/>
          <pc:sldMk cId="51340310" sldId="262"/>
        </pc:sldMkLst>
        <pc:spChg chg="mod">
          <ac:chgData name="Tj Hall" userId="19520ad576fc3314" providerId="LiveId" clId="{6134B8E6-F155-42CC-8FB6-397E192A88C6}" dt="2025-04-24T16:05:11.480" v="973" actId="20577"/>
          <ac:spMkLst>
            <pc:docMk/>
            <pc:sldMk cId="51340310" sldId="262"/>
            <ac:spMk id="2" creationId="{A4221014-3E78-00A4-45F6-8809CD93D22B}"/>
          </ac:spMkLst>
        </pc:spChg>
        <pc:spChg chg="del">
          <ac:chgData name="Tj Hall" userId="19520ad576fc3314" providerId="LiveId" clId="{6134B8E6-F155-42CC-8FB6-397E192A88C6}" dt="2025-04-24T16:32:08.789" v="2151" actId="22"/>
          <ac:spMkLst>
            <pc:docMk/>
            <pc:sldMk cId="51340310" sldId="262"/>
            <ac:spMk id="3" creationId="{10C280AB-43D6-0A9E-ACD9-63726B765DB3}"/>
          </ac:spMkLst>
        </pc:spChg>
        <pc:picChg chg="add mod">
          <ac:chgData name="Tj Hall" userId="19520ad576fc3314" providerId="LiveId" clId="{6134B8E6-F155-42CC-8FB6-397E192A88C6}" dt="2025-04-24T16:39:27.581" v="2160" actId="1076"/>
          <ac:picMkLst>
            <pc:docMk/>
            <pc:sldMk cId="51340310" sldId="262"/>
            <ac:picMk id="5" creationId="{03A9818E-F4CB-9A0C-428D-47B479E731DF}"/>
          </ac:picMkLst>
        </pc:picChg>
        <pc:picChg chg="add mod ord">
          <ac:chgData name="Tj Hall" userId="19520ad576fc3314" providerId="LiveId" clId="{6134B8E6-F155-42CC-8FB6-397E192A88C6}" dt="2025-04-24T16:39:12.994" v="2156" actId="1076"/>
          <ac:picMkLst>
            <pc:docMk/>
            <pc:sldMk cId="51340310" sldId="262"/>
            <ac:picMk id="7" creationId="{10802855-FA6F-C313-1BC9-F5961A40B55F}"/>
          </ac:picMkLst>
        </pc:picChg>
        <pc:picChg chg="add mod">
          <ac:chgData name="Tj Hall" userId="19520ad576fc3314" providerId="LiveId" clId="{6134B8E6-F155-42CC-8FB6-397E192A88C6}" dt="2025-04-24T16:39:15.017" v="2158" actId="1076"/>
          <ac:picMkLst>
            <pc:docMk/>
            <pc:sldMk cId="51340310" sldId="262"/>
            <ac:picMk id="9" creationId="{A189F1B6-B68E-5BF4-0CE9-9C85CE74BBE7}"/>
          </ac:picMkLst>
        </pc:picChg>
        <pc:picChg chg="add mod">
          <ac:chgData name="Tj Hall" userId="19520ad576fc3314" providerId="LiveId" clId="{6134B8E6-F155-42CC-8FB6-397E192A88C6}" dt="2025-04-24T16:39:16.032" v="2159" actId="1076"/>
          <ac:picMkLst>
            <pc:docMk/>
            <pc:sldMk cId="51340310" sldId="262"/>
            <ac:picMk id="10" creationId="{C9CBE7C1-367E-9FAC-EF4D-2F35B9665D52}"/>
          </ac:picMkLst>
        </pc:picChg>
      </pc:sldChg>
      <pc:sldChg chg="modSp new mod">
        <pc:chgData name="Tj Hall" userId="19520ad576fc3314" providerId="LiveId" clId="{6134B8E6-F155-42CC-8FB6-397E192A88C6}" dt="2025-04-24T16:05:17.091" v="989" actId="20577"/>
        <pc:sldMkLst>
          <pc:docMk/>
          <pc:sldMk cId="2330278083" sldId="263"/>
        </pc:sldMkLst>
        <pc:spChg chg="mod">
          <ac:chgData name="Tj Hall" userId="19520ad576fc3314" providerId="LiveId" clId="{6134B8E6-F155-42CC-8FB6-397E192A88C6}" dt="2025-04-24T16:05:17.091" v="989" actId="20577"/>
          <ac:spMkLst>
            <pc:docMk/>
            <pc:sldMk cId="2330278083" sldId="263"/>
            <ac:spMk id="2" creationId="{5DA741E6-26EB-A18F-DA42-EC376B062E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E48D-2E8B-F62C-91B9-4E2339BE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C2AD-D246-BD64-0784-3061E745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DF74-06A7-1DD1-FE49-9B331265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EB45-9AAC-B4F1-F03D-3D428BB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6F7E-4716-401E-FC85-1E37DD8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EFBB-F298-E345-D234-AF175727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EA911-A7EC-FECF-43E8-E3D31EB9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E19C-3A79-49C4-5F44-AD6ADD9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5EB9-F065-29F8-8A11-EA9E023E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EDAE-2E42-68FD-B396-3DFF25EF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0BB1-5C27-D80E-4F31-64D63455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9849-5AC4-9DE7-5906-14383A1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7D89-3941-5B11-FB81-DDA5F0C5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B164-0ED0-E222-C303-7D8DD9F3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51B8-35B9-E5B4-719E-5A6295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0EC7-2854-CC7C-7ACE-B11DB3A8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FF07-244C-B1FA-3F07-B9DEF220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5D1E-95AC-15CD-3914-B45BCEA6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F2B2-C55C-70F2-CDD6-83CACB02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4381-E991-ECEF-9A8B-BB4821FA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C767-0B98-DCF4-7025-61627B9F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A28F-0AB0-BBD6-7821-C9221929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F40A-1642-3003-1E4D-E3C6CD06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5CF7-D70B-5556-7441-8592D62C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98C2-B606-65BC-8AAC-657CBF14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B5D9-E140-0629-3AD2-17480A3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DD3F-4B3B-89C3-C5A7-16C7D84C3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3676-155B-311D-1C6B-7191EEC3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1C80-7268-CD5D-6B07-E2D513F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976BE-76B9-5792-3164-1B85B192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AF8D-06E3-601D-616C-99D24A3C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DC74-554F-294F-1666-BBCC49B1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657F-54C1-C02B-68B3-7EB7B79D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13D8-0FF5-27B3-0ED5-38184405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AE8C6-0154-31F7-9917-2ABD2D15B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C58B9-CAB2-31D0-13BA-47E91A2C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758B3-97CE-3EE5-54B8-B61C158C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A8587-6A7C-100D-8127-C2D89CB7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B4D40-D16B-75D0-5C06-6E53BAB6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BA6A-D20D-3060-B69A-18A07FDD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1C44B-34E9-2919-447E-6D4D67A8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5E63-80E4-5FD0-7ADF-7B4D72E2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8AFD-728E-D258-4227-10B767D0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C992-577C-5A39-7D68-ABAA6BA4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59C0E-AD9A-3D32-46E9-745D8B12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CAE91-BEA6-AAF9-89BE-92822A4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42CB-16CB-5B1F-F86B-19D0BCEC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8961-0308-CC5E-FD1C-B2E6FE37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5418-244B-4A69-B520-FA1C4E50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8C16-10E1-05A3-97D5-EE3B9E3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BF2A-7267-0C0C-ADD2-17CEBE3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7BD2-6459-92A6-B8B1-0230C4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6541-1649-01D5-9AA0-17A6D288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A8DD1-1B0E-5FDB-0E9F-DE2351832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FEEFC-43B0-A68A-B6FC-79B4FFE76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4D6F-6DF3-A8FB-B472-BF5F689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7469D-514A-891F-62C6-1EF071CF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BACDD-8AF0-C3E6-9454-F817E91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1943-6B0B-798E-4BC1-5D9A7380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549A-4DE2-3EEC-2424-5B74FBFD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F8C3-47BB-F3E6-385E-30F86DF8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D2463-D37A-46D6-9699-D387223198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F6C4-88D7-528C-79B0-90BA37F87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CA8A-9CC7-70CA-833D-4169F1341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108C7-FE57-4FFA-8B9A-7016E7D0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1687-DA15-8F2B-4FB0-19727678D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B124-A3D5-E996-FDD9-C1EFEF742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Hall, Lance Diakite</a:t>
            </a:r>
          </a:p>
        </p:txBody>
      </p:sp>
    </p:spTree>
    <p:extLst>
      <p:ext uri="{BB962C8B-B14F-4D97-AF65-F5344CB8AC3E}">
        <p14:creationId xmlns:p14="http://schemas.microsoft.com/office/powerpoint/2010/main" val="265908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F3B8-42C8-D153-9775-CEFC6206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6B2F-6DAA-5883-40F0-1969BCB5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and Personal Use Case</a:t>
            </a:r>
          </a:p>
          <a:p>
            <a:r>
              <a:rPr lang="en-US" dirty="0"/>
              <a:t>Flexible in Implementation</a:t>
            </a:r>
          </a:p>
          <a:p>
            <a:r>
              <a:rPr lang="en-US" dirty="0"/>
              <a:t>Aligned with Team Focuses</a:t>
            </a:r>
          </a:p>
          <a:p>
            <a:r>
              <a:rPr lang="en-US" dirty="0"/>
              <a:t>Easy to Design, Hard to Implement</a:t>
            </a:r>
          </a:p>
        </p:txBody>
      </p:sp>
    </p:spTree>
    <p:extLst>
      <p:ext uri="{BB962C8B-B14F-4D97-AF65-F5344CB8AC3E}">
        <p14:creationId xmlns:p14="http://schemas.microsoft.com/office/powerpoint/2010/main" val="425726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8CCB-14DD-68EC-6EC6-8914B8A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C292D-B1CE-6DF1-D4B7-7F2F4FADF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194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84848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6417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Secure Access of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Securing Software for Singular or Distributed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Managing Roles Through Secure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Managing Different Permissions of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9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 in Action Monitoring for Log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Secure Remote Connection with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1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Scaling of Access for Different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4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0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8FD1-D218-3EC3-1DCA-E3F5E4DB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</a:t>
            </a:r>
          </a:p>
        </p:txBody>
      </p:sp>
      <p:pic>
        <p:nvPicPr>
          <p:cNvPr id="5" name="Content Placeholder 4" descr="A diagram of a structure&#10;&#10;AI-generated content may be incorrect.">
            <a:extLst>
              <a:ext uri="{FF2B5EF4-FFF2-40B4-BE49-F238E27FC236}">
                <a16:creationId xmlns:a16="http://schemas.microsoft.com/office/drawing/2014/main" id="{9C08556C-3854-E684-9D28-F1955682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19" y="2214758"/>
            <a:ext cx="9936562" cy="3042142"/>
          </a:xfrm>
        </p:spPr>
      </p:pic>
    </p:spTree>
    <p:extLst>
      <p:ext uri="{BB962C8B-B14F-4D97-AF65-F5344CB8AC3E}">
        <p14:creationId xmlns:p14="http://schemas.microsoft.com/office/powerpoint/2010/main" val="41795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E80-AB5A-AFFD-5EC4-21B545B6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87333FC7-FC10-E6EA-B1A1-2B973FB5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61" y="365125"/>
            <a:ext cx="7261192" cy="1876488"/>
          </a:xfrm>
        </p:spPr>
      </p:pic>
    </p:spTree>
    <p:extLst>
      <p:ext uri="{BB962C8B-B14F-4D97-AF65-F5344CB8AC3E}">
        <p14:creationId xmlns:p14="http://schemas.microsoft.com/office/powerpoint/2010/main" val="247632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7A2B-42EC-29B4-4A02-34B4417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4FBD6-BA96-7851-0357-62701417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890" y="1526665"/>
            <a:ext cx="2343477" cy="885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580E8-7D30-D9F6-0310-165FE86D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90" y="1526665"/>
            <a:ext cx="5906324" cy="83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0E147-BBC9-2E52-FBF4-B9D2D15F25D0}"/>
              </a:ext>
            </a:extLst>
          </p:cNvPr>
          <p:cNvSpPr txBox="1"/>
          <p:nvPr/>
        </p:nvSpPr>
        <p:spPr>
          <a:xfrm>
            <a:off x="501890" y="2526632"/>
            <a:ext cx="10121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ID’s: Each admin has a unique primary key ID which each user references. Users have a unique string ID (Username). The Entity ID is used to link a master token to a specific admin entity for logging.</a:t>
            </a:r>
          </a:p>
          <a:p>
            <a:endParaRPr lang="en-US" dirty="0"/>
          </a:p>
          <a:p>
            <a:r>
              <a:rPr lang="en-US" dirty="0"/>
              <a:t>Tokens: Used to manage access to credentials and are set up by the implementer of the database. Master tokens do not have a time to live (TTL) access tokens are used for the client and have a TTL.</a:t>
            </a:r>
          </a:p>
          <a:p>
            <a:endParaRPr lang="en-US" dirty="0"/>
          </a:p>
          <a:p>
            <a:r>
              <a:rPr lang="en-US" dirty="0"/>
              <a:t>Role: Used for access portability, different users can all have the same access token but with different access roles.</a:t>
            </a:r>
          </a:p>
          <a:p>
            <a:endParaRPr lang="en-US" dirty="0"/>
          </a:p>
          <a:p>
            <a:r>
              <a:rPr lang="en-US" dirty="0"/>
              <a:t>Timestamps: Every-time a user is created it is logged when they are created and an expiry is generated a day after its creation meaning users can only stay authenticated for a day before having to be redistributed a new credential set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7667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1014-3E78-00A4-45F6-8809CD93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802855-FA6F-C313-1BC9-F5961A40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32" y="4139577"/>
            <a:ext cx="5734850" cy="16480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9F1B6-B68E-5BF4-0CE9-9C85CE74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15" y="1537853"/>
            <a:ext cx="3584674" cy="1680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9818E-F4CB-9A0C-428D-47B479E7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58" y="1690688"/>
            <a:ext cx="5512724" cy="1920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BE7C1-367E-9FAC-EF4D-2F35B9665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847" y="4220550"/>
            <a:ext cx="414395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41E6-26EB-A18F-DA42-EC376B06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0EF1-D21B-7B37-CAA0-14D91722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Oauth Database</vt:lpstr>
      <vt:lpstr>Choice of Topic</vt:lpstr>
      <vt:lpstr>Use Case</vt:lpstr>
      <vt:lpstr>E-R Model</vt:lpstr>
      <vt:lpstr>Logical Design</vt:lpstr>
      <vt:lpstr>Database Schema and Data</vt:lpstr>
      <vt:lpstr>SQL</vt:lpstr>
      <vt:lpstr>Future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 Hall</dc:creator>
  <cp:lastModifiedBy>Tj Hall</cp:lastModifiedBy>
  <cp:revision>1</cp:revision>
  <dcterms:created xsi:type="dcterms:W3CDTF">2025-04-24T15:38:43Z</dcterms:created>
  <dcterms:modified xsi:type="dcterms:W3CDTF">2025-04-24T16:39:29Z</dcterms:modified>
</cp:coreProperties>
</file>