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83" r:id="rId6"/>
    <p:sldId id="297" r:id="rId7"/>
    <p:sldId id="284" r:id="rId8"/>
    <p:sldId id="298" r:id="rId9"/>
    <p:sldId id="299" r:id="rId10"/>
    <p:sldId id="300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10/12/2023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6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4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3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52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7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2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205663" y="3941638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Thembinkosi</a:t>
            </a:r>
            <a:br>
              <a:rPr lang="en-GB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GB" sz="1600" b="1" spc="-100" dirty="0">
                <a:latin typeface="Corbel" panose="020B0503020204020204" pitchFamily="34" charset="0"/>
              </a:rPr>
              <a:t>Mkhize</a:t>
            </a:r>
            <a:endParaRPr lang="en-GB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Project Landscape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Insurance claim data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886" y="1419349"/>
            <a:ext cx="5184913" cy="432000"/>
          </a:xfrm>
        </p:spPr>
        <p:txBody>
          <a:bodyPr rtlCol="0"/>
          <a:lstStyle/>
          <a:p>
            <a:pPr rtl="0"/>
            <a:r>
              <a:rPr lang="en-GB" b="1" i="0" dirty="0">
                <a:effectLst/>
                <a:latin typeface="Söhne"/>
              </a:rPr>
              <a:t>Problem Understanding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780" y="2747725"/>
            <a:ext cx="8874020" cy="3444275"/>
          </a:xfrm>
        </p:spPr>
        <p:txBody>
          <a:bodyPr rtlCol="0"/>
          <a:lstStyle/>
          <a:p>
            <a:pPr rtl="0"/>
            <a:r>
              <a:rPr lang="en-GB" b="1" dirty="0"/>
              <a:t>Objective</a:t>
            </a:r>
            <a:r>
              <a:rPr lang="en-GB" dirty="0"/>
              <a:t>: Clean and </a:t>
            </a:r>
            <a:r>
              <a:rPr lang="en-GB" dirty="0" err="1"/>
              <a:t>analyze</a:t>
            </a:r>
            <a:r>
              <a:rPr lang="en-GB" dirty="0"/>
              <a:t> insurance claims data to identify patterns and insights. </a:t>
            </a:r>
          </a:p>
          <a:p>
            <a:pPr rtl="0"/>
            <a:endParaRPr lang="en-GB" dirty="0"/>
          </a:p>
          <a:p>
            <a:pPr marL="0" indent="0" rtl="0">
              <a:buNone/>
            </a:pPr>
            <a:endParaRPr lang="en-GB" dirty="0"/>
          </a:p>
          <a:p>
            <a:pPr rtl="0"/>
            <a:r>
              <a:rPr lang="en-GB" b="1" dirty="0"/>
              <a:t>Data: </a:t>
            </a:r>
            <a:r>
              <a:rPr lang="en-GB" dirty="0"/>
              <a:t>Insurance claims data with various attributes like policy details, claim amounts, and customer demographics.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54" y="914400"/>
            <a:ext cx="8211546" cy="936949"/>
          </a:xfrm>
        </p:spPr>
        <p:txBody>
          <a:bodyPr rtlCol="0"/>
          <a:lstStyle/>
          <a:p>
            <a:pPr rtl="0"/>
            <a:r>
              <a:rPr lang="en-GB" b="0" i="0" dirty="0">
                <a:effectLst/>
                <a:latin typeface="Söhne"/>
              </a:rPr>
              <a:t>Data Accessibility and Domain Knowledge:</a:t>
            </a:r>
            <a:br>
              <a:rPr lang="en-GB" b="0" i="0" dirty="0">
                <a:effectLst/>
                <a:latin typeface="Söhne"/>
              </a:rPr>
            </a:br>
            <a:endParaRPr lang="en-GB" b="0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780" y="2747725"/>
            <a:ext cx="8874020" cy="3444275"/>
          </a:xfrm>
        </p:spPr>
        <p:txBody>
          <a:bodyPr rtlCol="0"/>
          <a:lstStyle/>
          <a:p>
            <a:pPr rtl="0"/>
            <a:r>
              <a:rPr lang="en-GB" b="1" dirty="0"/>
              <a:t>Data Source: </a:t>
            </a:r>
            <a:r>
              <a:rPr lang="en-GB" dirty="0"/>
              <a:t>Provided Excel file with raw insurance claims data.</a:t>
            </a:r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  <a:p>
            <a:pPr rtl="0"/>
            <a:r>
              <a:rPr lang="en-GB" b="1" dirty="0"/>
              <a:t>Domain Knowledge: </a:t>
            </a:r>
            <a:r>
              <a:rPr lang="en-GB" dirty="0"/>
              <a:t>Understanding of insurance claim processes and factors affecting claims.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48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i="0" dirty="0">
                <a:effectLst/>
                <a:latin typeface="Söhne"/>
              </a:rPr>
              <a:t>Solution Identification</a:t>
            </a:r>
            <a:r>
              <a:rPr lang="en-GB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395" y="1650877"/>
            <a:ext cx="4923771" cy="1610242"/>
          </a:xfrm>
        </p:spPr>
        <p:txBody>
          <a:bodyPr rtlCol="0"/>
          <a:lstStyle/>
          <a:p>
            <a:pPr rtl="0"/>
            <a:r>
              <a:rPr lang="en-GB" i="0" dirty="0">
                <a:solidFill>
                  <a:srgbClr val="D1D5DB"/>
                </a:solidFill>
                <a:effectLst/>
                <a:latin typeface="Söhne"/>
              </a:rPr>
              <a:t>Cleaning data for accuracy and usability.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9759" y="3638297"/>
            <a:ext cx="4500000" cy="1610242"/>
          </a:xfrm>
        </p:spPr>
        <p:txBody>
          <a:bodyPr rtlCol="0"/>
          <a:lstStyle/>
          <a:p>
            <a:pPr rtl="0"/>
            <a:r>
              <a:rPr lang="en-GB" dirty="0" err="1"/>
              <a:t>Analyzing</a:t>
            </a:r>
            <a:r>
              <a:rPr lang="en-GB" dirty="0"/>
              <a:t> data for trends, anomalies, and insights.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54" y="914400"/>
            <a:ext cx="8211546" cy="936949"/>
          </a:xfrm>
        </p:spPr>
        <p:txBody>
          <a:bodyPr rtlCol="0"/>
          <a:lstStyle/>
          <a:p>
            <a:pPr rtl="0"/>
            <a:r>
              <a:rPr lang="en-GB" b="0" i="0" dirty="0">
                <a:effectLst/>
                <a:latin typeface="Söhne"/>
              </a:rPr>
              <a:t>Uncertainties and Business Impact:</a:t>
            </a:r>
            <a:br>
              <a:rPr lang="en-GB" b="0" i="0" dirty="0">
                <a:effectLst/>
                <a:latin typeface="Söhne"/>
              </a:rPr>
            </a:br>
            <a:endParaRPr lang="en-GB" b="0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780" y="2747725"/>
            <a:ext cx="8874020" cy="3444275"/>
          </a:xfrm>
        </p:spPr>
        <p:txBody>
          <a:bodyPr rtlCol="0"/>
          <a:lstStyle/>
          <a:p>
            <a:pPr rtl="0"/>
            <a:r>
              <a:rPr lang="en-GB" b="1" dirty="0"/>
              <a:t>Uncertainties: </a:t>
            </a:r>
            <a:r>
              <a:rPr lang="en-GB" dirty="0"/>
              <a:t>Data quality, representativeness, and completeness.</a:t>
            </a:r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  <a:p>
            <a:pPr rtl="0"/>
            <a:r>
              <a:rPr lang="en-GB" b="1" dirty="0"/>
              <a:t>Business Impact: </a:t>
            </a:r>
            <a:r>
              <a:rPr lang="en-GB" dirty="0"/>
              <a:t>Improved claim processing, fraud detection, and policy optimization.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39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54" y="914400"/>
            <a:ext cx="8211546" cy="936949"/>
          </a:xfrm>
        </p:spPr>
        <p:txBody>
          <a:bodyPr rtlCol="0"/>
          <a:lstStyle/>
          <a:p>
            <a:pPr rtl="0"/>
            <a:r>
              <a:rPr lang="en-GB" b="0" i="0" dirty="0">
                <a:effectLst/>
                <a:latin typeface="Söhne"/>
              </a:rPr>
              <a:t>Tools and Expertise: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780" y="2747725"/>
            <a:ext cx="8874020" cy="3444275"/>
          </a:xfrm>
        </p:spPr>
        <p:txBody>
          <a:bodyPr rtlCol="0"/>
          <a:lstStyle/>
          <a:p>
            <a:pPr rtl="0"/>
            <a:r>
              <a:rPr lang="en-GB" b="1" dirty="0"/>
              <a:t>Tools: </a:t>
            </a:r>
            <a:r>
              <a:rPr lang="en-GB" dirty="0"/>
              <a:t>Python for data cleaning, PowerPoint for presentation.</a:t>
            </a:r>
          </a:p>
          <a:p>
            <a:pPr marL="0" indent="0" rtl="0">
              <a:buNone/>
            </a:pPr>
            <a:endParaRPr lang="en-GB" dirty="0"/>
          </a:p>
          <a:p>
            <a:pPr rtl="0"/>
            <a:r>
              <a:rPr lang="en-GB" b="1" dirty="0"/>
              <a:t>Expertise: </a:t>
            </a:r>
            <a:r>
              <a:rPr lang="en-GB" dirty="0"/>
              <a:t>Data analysis, insurance domain knowledge.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1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54" y="914400"/>
            <a:ext cx="8211546" cy="936949"/>
          </a:xfrm>
        </p:spPr>
        <p:txBody>
          <a:bodyPr rtlCol="0"/>
          <a:lstStyle/>
          <a:p>
            <a:pPr rtl="0"/>
            <a:r>
              <a:rPr lang="en-GB" b="0" i="0" dirty="0">
                <a:effectLst/>
                <a:latin typeface="Söhne"/>
              </a:rPr>
              <a:t>Risk Assessment and Mitigation: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780" y="2747725"/>
            <a:ext cx="8874020" cy="3444275"/>
          </a:xfrm>
        </p:spPr>
        <p:txBody>
          <a:bodyPr rtlCol="0"/>
          <a:lstStyle/>
          <a:p>
            <a:pPr rtl="0"/>
            <a:r>
              <a:rPr lang="en-GB" b="1" dirty="0"/>
              <a:t>Risks: </a:t>
            </a:r>
            <a:r>
              <a:rPr lang="en-GB" dirty="0"/>
              <a:t>Inaccurate data leading to faulty conclusions.</a:t>
            </a:r>
          </a:p>
          <a:p>
            <a:pPr marL="0" indent="0" rtl="0">
              <a:buNone/>
            </a:pPr>
            <a:endParaRPr lang="en-GB" dirty="0"/>
          </a:p>
          <a:p>
            <a:pPr rtl="0"/>
            <a:r>
              <a:rPr lang="en-GB" b="1" dirty="0"/>
              <a:t>Mitigations: </a:t>
            </a:r>
            <a:r>
              <a:rPr lang="en-GB" dirty="0"/>
              <a:t>Rigorous data cleaning, and validation checks.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00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{1F929AFC-170F-48BA-9111-64055F523951}tf67328976_win32</Template>
  <TotalTime>29</TotalTime>
  <Words>186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Söhne</vt:lpstr>
      <vt:lpstr>Times New Roman</vt:lpstr>
      <vt:lpstr>Office Theme</vt:lpstr>
      <vt:lpstr>Project Landscape</vt:lpstr>
      <vt:lpstr>Problem Understanding</vt:lpstr>
      <vt:lpstr>Data Accessibility and Domain Knowledge: </vt:lpstr>
      <vt:lpstr>Solution Identification:</vt:lpstr>
      <vt:lpstr>Uncertainties and Business Impact: </vt:lpstr>
      <vt:lpstr>Tools and Expertise:</vt:lpstr>
      <vt:lpstr>Risk Assessment and Mitigation: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Landscape</dc:title>
  <dc:creator>Thembinkosi Mkhize</dc:creator>
  <cp:lastModifiedBy>Thembinkosi Mkhize</cp:lastModifiedBy>
  <cp:revision>1</cp:revision>
  <dcterms:created xsi:type="dcterms:W3CDTF">2023-12-10T18:01:07Z</dcterms:created>
  <dcterms:modified xsi:type="dcterms:W3CDTF">2023-12-10T18:30:52Z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