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2"/>
  </p:notesMasterIdLst>
  <p:handoutMasterIdLst>
    <p:handoutMasterId r:id="rId13"/>
  </p:handoutMasterIdLst>
  <p:sldIdLst>
    <p:sldId id="349" r:id="rId5"/>
    <p:sldId id="333" r:id="rId6"/>
    <p:sldId id="265" r:id="rId7"/>
    <p:sldId id="263" r:id="rId8"/>
    <p:sldId id="342" r:id="rId9"/>
    <p:sldId id="264" r:id="rId10"/>
    <p:sldId id="285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EB2"/>
    <a:srgbClr val="D22800"/>
    <a:srgbClr val="33CC33"/>
    <a:srgbClr val="EC800A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2" dt="2021-05-19T13:13:38.539"/>
    <p1510:client id="{C25910A9-EACC-4A52-9E44-C217D0AF08D5}" v="28" dt="2021-05-19T13:12:25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2400" b="0" dirty="0">
                <a:latin typeface="+mj-lt"/>
              </a:rPr>
              <a:t>Осведомленность людей о селекции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Осведомленность людей о селекции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A6-4670-8E6A-889E9AB755A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A6-4670-8E6A-889E9AB755A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A6-4670-8E6A-889E9AB755A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A6-4670-8E6A-889E9AB755A6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4FBC50B-AF19-4FE5-B6F7-77DB6754E328}" type="PERCENTAGE">
                      <a:rPr lang="en-US" sz="1200"/>
                      <a:pPr>
                        <a:defRPr sz="1200"/>
                      </a:pPr>
                      <a:t>[ПРОЦЕНТ]</a:t>
                    </a:fld>
                    <a:endParaRPr lang="ru-RU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2A6-4670-8E6A-889E9AB755A6}"/>
                </c:ext>
              </c:extLst>
            </c:dLbl>
            <c:spPr>
              <a:noFill/>
              <a:ln>
                <a:noFill/>
              </a:ln>
              <a:effectLst>
                <a:softEdge rad="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Отсутствие верного представления</c:v>
                </c:pt>
                <c:pt idx="1">
                  <c:v>Имеют слабое представление</c:v>
                </c:pt>
                <c:pt idx="2">
                  <c:v>Имеют общее представление</c:v>
                </c:pt>
                <c:pt idx="3">
                  <c:v>Понимают в полной мере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35</c:v>
                </c:pt>
                <c:pt idx="1">
                  <c:v>34</c:v>
                </c:pt>
                <c:pt idx="2">
                  <c:v>7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A6-4670-8E6A-889E9AB75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281420647828917"/>
          <c:y val="0.86269842622756676"/>
          <c:w val="0.78651595447487832"/>
          <c:h val="0.123628298655192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47612C-0FE7-4205-8BC4-70FBEA4A36E6}" type="datetime1">
              <a:rPr lang="ru-RU" smtClean="0"/>
              <a:t>25.05.2021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DEDAD52-4BDA-4927-996F-EC1295764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606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D5B46D-BC96-446D-9FB6-CF7F06AE6134}" type="datetime1">
              <a:rPr lang="ru-RU" noProof="0" smtClean="0"/>
              <a:t>25.05.2021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E56F106-19E0-41EB-BEBB-51649E7F136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4789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9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75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21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06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46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23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3E6E1-22DB-46C9-B5BC-BB524C07B836}" type="datetime1">
              <a:rPr lang="ru-RU" noProof="0" smtClean="0"/>
              <a:t>25.05.2021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ва объек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406929-37C3-474A-BA39-B1579F7DB836}" type="datetime1">
              <a:rPr lang="ru-RU" noProof="0" smtClean="0"/>
              <a:t>25.05.2021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97279" y="2322728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C176E-2897-450B-B0FB-89D8F0834F12}" type="datetime1">
              <a:rPr lang="ru-RU" noProof="0" smtClean="0"/>
              <a:t>25.05.2021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4969C9-F224-4E12-B84B-167A917DE76C}" type="datetime1">
              <a:rPr lang="ru-RU" noProof="0" smtClean="0"/>
              <a:t>25.05.2021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2" name="Рисунок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Место для имени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Место для имени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33AB16-7262-4778-AD65-6CCE90CE955E}" type="datetime1">
              <a:rPr lang="ru-RU" noProof="0" smtClean="0"/>
              <a:t>25.05.2021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1665D7-3930-4833-A947-A83D96138EC4}" type="datetime1">
              <a:rPr lang="ru-RU" noProof="0" smtClean="0"/>
              <a:t>25.05.2021</a:t>
            </a:fld>
            <a:endParaRPr lang="ru-RU" noProof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D5469-70E7-419A-B5DA-1182B28CDAE7}" type="datetime1">
              <a:rPr lang="ru-RU" noProof="0" smtClean="0"/>
              <a:t>25.05.2021</a:t>
            </a:fld>
            <a:endParaRPr lang="ru-RU" noProof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187A4-F659-4BF7-8B81-A9B125D3633C}" type="datetime1">
              <a:rPr lang="ru-RU" noProof="0" smtClean="0"/>
              <a:t>25.05.2021</a:t>
            </a:fld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75537D-F423-4A69-B740-76ED3C8376BC}" type="datetime1">
              <a:rPr lang="ru-RU" noProof="0" smtClean="0"/>
              <a:t>25.05.2021</a:t>
            </a:fld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742CED-2D07-404B-AB13-023E54BA310B}" type="datetime1">
              <a:rPr lang="ru-RU" noProof="0" smtClean="0"/>
              <a:t>25.05.2021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24B9EF5C-4EA2-4E3C-A4F4-B76FE22AE7E2}" type="datetime1">
              <a:rPr lang="ru-RU" noProof="0" smtClean="0"/>
              <a:t>25.05.2021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cdn.discordapp.com/attachments/825448207206318131/846749140800503878/candytitlehuge.png">
            <a:extLst>
              <a:ext uri="{FF2B5EF4-FFF2-40B4-BE49-F238E27FC236}">
                <a16:creationId xmlns:a16="http://schemas.microsoft.com/office/drawing/2014/main" id="{A91E3BB2-D702-4CD7-B77D-5E3B8B218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" t="431" r="55805" b="-431"/>
          <a:stretch/>
        </p:blipFill>
        <p:spPr bwMode="auto">
          <a:xfrm>
            <a:off x="3025620" y="1568743"/>
            <a:ext cx="6140741" cy="219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cdn.discordapp.com/attachments/825448207206318131/846749140800503878/candytitlehuge.png">
            <a:extLst>
              <a:ext uri="{FF2B5EF4-FFF2-40B4-BE49-F238E27FC236}">
                <a16:creationId xmlns:a16="http://schemas.microsoft.com/office/drawing/2014/main" id="{78B544C3-FFC3-4262-9574-823118B0E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2" r="3226"/>
          <a:stretch/>
        </p:blipFill>
        <p:spPr bwMode="auto">
          <a:xfrm>
            <a:off x="2316749" y="2856279"/>
            <a:ext cx="7558481" cy="22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825448207206318131/846756608292945940/candytitlehuge.png">
            <a:extLst>
              <a:ext uri="{FF2B5EF4-FFF2-40B4-BE49-F238E27FC236}">
                <a16:creationId xmlns:a16="http://schemas.microsoft.com/office/drawing/2014/main" id="{CFB54016-C663-4273-8982-0B05415D3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1" r="3253"/>
          <a:stretch/>
        </p:blipFill>
        <p:spPr bwMode="auto">
          <a:xfrm>
            <a:off x="2316748" y="2856279"/>
            <a:ext cx="7558481" cy="22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DC5059-4F40-4053-A8E3-D10E984C6348}"/>
              </a:ext>
            </a:extLst>
          </p:cNvPr>
          <p:cNvSpPr txBox="1"/>
          <p:nvPr/>
        </p:nvSpPr>
        <p:spPr>
          <a:xfrm>
            <a:off x="3153259" y="4919925"/>
            <a:ext cx="58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1С21S.I.13. Hybrid Harvest. Обучение генетике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A1A69E-0094-43F7-9503-BC700C9B9D21}"/>
              </a:ext>
            </a:extLst>
          </p:cNvPr>
          <p:cNvSpPr/>
          <p:nvPr/>
        </p:nvSpPr>
        <p:spPr>
          <a:xfrm>
            <a:off x="3724184" y="5289257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Разработано командой «</a:t>
            </a:r>
            <a:r>
              <a:rPr lang="en-US" dirty="0">
                <a:latin typeface="Consolas" panose="020B0609020204030204" pitchFamily="49" charset="0"/>
              </a:rPr>
              <a:t>Teel@Software</a:t>
            </a:r>
            <a:r>
              <a:rPr lang="ru-RU" dirty="0">
                <a:latin typeface="Consolas" panose="020B0609020204030204" pitchFamily="49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18" y="140393"/>
            <a:ext cx="4607001" cy="2591438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768" y="1790891"/>
            <a:ext cx="4609608" cy="4759537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</a:rPr>
              <a:t>Цель:</a:t>
            </a:r>
          </a:p>
          <a:p>
            <a:r>
              <a:rPr lang="ru-RU" sz="1800" dirty="0">
                <a:latin typeface="+mj-lt"/>
              </a:rPr>
              <a:t>Улучшить знания людей по теме «Селекция»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</a:rPr>
              <a:t>Создать мобильную игру в жанре «Ферма»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</a:rPr>
              <a:t>Добавить в приложение элементы, обучающие азам биологии, генетики и селекции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</a:rPr>
              <a:t>Удостовериться, что приложение интересно той возрастной аудитории, на которую оно было нацелено</a:t>
            </a:r>
          </a:p>
          <a:p>
            <a:pPr marL="0" indent="0">
              <a:buNone/>
            </a:pPr>
            <a:endParaRPr lang="ru-RU" sz="2000" dirty="0">
              <a:latin typeface="+mj-lt"/>
            </a:endParaRP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68" y="421817"/>
            <a:ext cx="4609608" cy="1369074"/>
          </a:xfrm>
        </p:spPr>
        <p:txBody>
          <a:bodyPr rtlCol="0"/>
          <a:lstStyle/>
          <a:p>
            <a:pPr algn="ctr" rtl="0"/>
            <a:r>
              <a:rPr lang="ru-RU" dirty="0">
                <a:sym typeface="Bodoni SvtyTwo ITC TT-Book"/>
              </a:rPr>
              <a:t>Цели и задачи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1C8C1399-5BC0-4EC5-9D9E-FAF42A654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439912"/>
              </p:ext>
            </p:extLst>
          </p:nvPr>
        </p:nvGraphicFramePr>
        <p:xfrm>
          <a:off x="4871734" y="733059"/>
          <a:ext cx="7320266" cy="5572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аналитика</a:t>
            </a:r>
          </a:p>
        </p:txBody>
      </p:sp>
      <p:pic>
        <p:nvPicPr>
          <p:cNvPr id="1026" name="Picture 2" descr="Анализ возраста целевой аудитори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 t="10174"/>
          <a:stretch/>
        </p:blipFill>
        <p:spPr bwMode="auto">
          <a:xfrm>
            <a:off x="22069" y="1733903"/>
            <a:ext cx="6849531" cy="49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86EBC7-7B71-4641-A019-6FC03C25CB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1"/>
          <a:stretch/>
        </p:blipFill>
        <p:spPr>
          <a:xfrm>
            <a:off x="6355280" y="5066484"/>
            <a:ext cx="5871690" cy="17915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C0F810-4BB9-449A-BD82-7679FBCD39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2" r="12694"/>
          <a:stretch/>
        </p:blipFill>
        <p:spPr>
          <a:xfrm>
            <a:off x="6355280" y="266281"/>
            <a:ext cx="5875611" cy="414416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67F9F5-3341-4EF8-9D49-B078A774F130}"/>
              </a:ext>
            </a:extLst>
          </p:cNvPr>
          <p:cNvSpPr/>
          <p:nvPr/>
        </p:nvSpPr>
        <p:spPr>
          <a:xfrm>
            <a:off x="398833" y="5623688"/>
            <a:ext cx="6096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  <a:ea typeface="Times New Roman" panose="02020603050405020304" pitchFamily="18" charset="0"/>
              </a:rPr>
              <a:t>Возраст аудитории мобильных приложений жанра «Ферма»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схема</a:t>
            </a:r>
          </a:p>
        </p:txBody>
      </p:sp>
    </p:spTree>
    <p:extLst>
      <p:ext uri="{BB962C8B-B14F-4D97-AF65-F5344CB8AC3E}">
        <p14:creationId xmlns:p14="http://schemas.microsoft.com/office/powerpoint/2010/main" val="3902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3" descr="Установка приложений на телевизоры и Set-Top Box под управлением Android —  Документация Device confugiration Last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20" y="1449944"/>
            <a:ext cx="457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Файл:Unity Technologies logo.svg — Википедия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2" y="1847851"/>
            <a:ext cx="4014788" cy="149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Adobe Photoshop — Википедия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75" y="4037013"/>
            <a:ext cx="2035493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Easy Paint Tool Sai LOGO by Omar6 on DeviantArt | Seni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31" y="3991769"/>
            <a:ext cx="2571750" cy="199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908808" y="6011864"/>
            <a:ext cx="3781425" cy="554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Photoshop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CS6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653212" y="6011864"/>
            <a:ext cx="3953827" cy="554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Paint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Tool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SAI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 txBox="1">
            <a:spLocks/>
          </p:cNvSpPr>
          <p:nvPr/>
        </p:nvSpPr>
        <p:spPr>
          <a:xfrm>
            <a:off x="980902" y="421817"/>
            <a:ext cx="10174778" cy="136907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Стек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Работающая игра</a:t>
            </a:r>
          </a:p>
        </p:txBody>
      </p:sp>
    </p:spTree>
    <p:extLst>
      <p:ext uri="{BB962C8B-B14F-4D97-AF65-F5344CB8AC3E}">
        <p14:creationId xmlns:p14="http://schemas.microsoft.com/office/powerpoint/2010/main" val="128792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421817"/>
            <a:ext cx="10231120" cy="1369074"/>
          </a:xfrm>
        </p:spPr>
        <p:txBody>
          <a:bodyPr rtlCol="0"/>
          <a:lstStyle/>
          <a:p>
            <a:pPr rtl="0"/>
            <a:r>
              <a:rPr lang="ru-RU" dirty="0"/>
              <a:t>НАША КОМАНДА</a:t>
            </a: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F082CA5-8E92-4C43-A248-3E4421013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10" y="1743899"/>
            <a:ext cx="1933667" cy="2578223"/>
          </a:xfrm>
          <a:prstGeom prst="rect">
            <a:avLst/>
          </a:prstGeom>
          <a:scene3d>
            <a:camera prst="orthographicFront"/>
            <a:lightRig rig="threePt" dir="t"/>
          </a:scene3d>
          <a:sp3d contourW="63500">
            <a:contourClr>
              <a:srgbClr val="EC800A"/>
            </a:contourClr>
          </a:sp3d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C977A402-F600-46DB-A5DC-B106D319B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5" y="1743899"/>
            <a:ext cx="2047273" cy="2578225"/>
          </a:xfrm>
          <a:prstGeom prst="rect">
            <a:avLst/>
          </a:prstGeom>
          <a:effectLst>
            <a:glow>
              <a:schemeClr val="accent1">
                <a:satMod val="175000"/>
                <a:alpha val="40000"/>
              </a:schemeClr>
            </a:glow>
            <a:softEdge rad="0"/>
          </a:effectLst>
          <a:scene3d>
            <a:camera prst="perspectiveFront"/>
            <a:lightRig rig="threePt" dir="t"/>
          </a:scene3d>
          <a:sp3d contourW="57150">
            <a:contourClr>
              <a:schemeClr val="accent1">
                <a:lumMod val="75000"/>
              </a:schemeClr>
            </a:contourClr>
          </a:sp3d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18E1C19-1BC1-43AB-9B3C-B66CD2561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01" y="1743898"/>
            <a:ext cx="1933668" cy="2578223"/>
          </a:xfrm>
          <a:prstGeom prst="rect">
            <a:avLst/>
          </a:prstGeom>
          <a:scene3d>
            <a:camera prst="orthographicFront"/>
            <a:lightRig rig="threePt" dir="t"/>
          </a:scene3d>
          <a:sp3d contourW="63500">
            <a:contourClr>
              <a:srgbClr val="33CC33"/>
            </a:contourClr>
          </a:sp3d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E175F-D9C2-432D-B4EE-97AA8F3DF621}"/>
              </a:ext>
            </a:extLst>
          </p:cNvPr>
          <p:cNvSpPr txBox="1"/>
          <p:nvPr/>
        </p:nvSpPr>
        <p:spPr>
          <a:xfrm>
            <a:off x="206195" y="4351076"/>
            <a:ext cx="2047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Кудашов Богдан 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Олегович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(Звуковой дизайнер, Визуальный дизайнер-консультант)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3ACB78-BD48-49B4-A67C-A279116D2C99}"/>
              </a:ext>
            </a:extLst>
          </p:cNvPr>
          <p:cNvSpPr txBox="1"/>
          <p:nvPr/>
        </p:nvSpPr>
        <p:spPr>
          <a:xfrm>
            <a:off x="2740009" y="4308765"/>
            <a:ext cx="1933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Филиппов Степан 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Владимирович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(Ответственный за макет, консультант по программному обеспечению)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D32F18-796A-4910-9AFD-55BC118EDAF4}"/>
              </a:ext>
            </a:extLst>
          </p:cNvPr>
          <p:cNvSpPr txBox="1"/>
          <p:nvPr/>
        </p:nvSpPr>
        <p:spPr>
          <a:xfrm>
            <a:off x="5103701" y="4322121"/>
            <a:ext cx="1933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Усынин Андрей 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Вячеславович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(Тимлид)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513DAE-1064-44D9-B13C-80F51762BA31}"/>
              </a:ext>
            </a:extLst>
          </p:cNvPr>
          <p:cNvSpPr txBox="1"/>
          <p:nvPr/>
        </p:nvSpPr>
        <p:spPr>
          <a:xfrm>
            <a:off x="7580427" y="4356478"/>
            <a:ext cx="1933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Копосов Алексей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Павлович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(Аналитик, Ответственный за программное обеспечение)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462B35-21B6-46B3-957C-C82D04C6CAC1}"/>
              </a:ext>
            </a:extLst>
          </p:cNvPr>
          <p:cNvSpPr txBox="1"/>
          <p:nvPr/>
        </p:nvSpPr>
        <p:spPr>
          <a:xfrm>
            <a:off x="9856548" y="4351076"/>
            <a:ext cx="2335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Новожилова Екатерина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Александровна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(Дизайнер)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33EE4BF9-E87E-4616-A89D-3DD1687C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27" y="1743899"/>
            <a:ext cx="1958733" cy="2564866"/>
          </a:xfrm>
          <a:prstGeom prst="rect">
            <a:avLst/>
          </a:prstGeom>
          <a:scene3d>
            <a:camera prst="orthographicFront"/>
            <a:lightRig rig="threePt" dir="t"/>
          </a:scene3d>
          <a:sp3d contourW="63500">
            <a:contourClr>
              <a:srgbClr val="D22800"/>
            </a:contourClr>
          </a:sp3d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36334FD2-61F9-4A5F-91FE-982D8A18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1570" y="1743898"/>
            <a:ext cx="1925407" cy="2564867"/>
          </a:xfrm>
          <a:prstGeom prst="rect">
            <a:avLst/>
          </a:prstGeom>
          <a:scene3d>
            <a:camera prst="orthographicFront"/>
            <a:lightRig rig="threePt" dir="t"/>
          </a:scene3d>
          <a:sp3d contourW="63500">
            <a:contourClr>
              <a:srgbClr val="C80EB2"/>
            </a:contourClr>
          </a:sp3d>
        </p:spPr>
      </p:pic>
      <p:sp>
        <p:nvSpPr>
          <p:cNvPr id="57" name="Прямоугольник 56"/>
          <p:cNvSpPr/>
          <p:nvPr/>
        </p:nvSpPr>
        <p:spPr>
          <a:xfrm>
            <a:off x="8144429" y="125252"/>
            <a:ext cx="22846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dirty="0">
                <a:ln w="0"/>
                <a:latin typeface="+mj-lt"/>
              </a:rPr>
              <a:t>Ссылка на репозиторий:</a:t>
            </a:r>
            <a:endParaRPr lang="ru-RU" sz="1600" b="0" cap="none" spc="0" dirty="0">
              <a:ln w="0"/>
              <a:latin typeface="+mj-lt"/>
            </a:endParaRPr>
          </a:p>
        </p:txBody>
      </p:sp>
      <p:pic>
        <p:nvPicPr>
          <p:cNvPr id="61" name="Picture 2" descr="https://media.discordapp.net/attachments/440794085352275988/844554038304440340/code.png?width=300&amp;height=3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5BEE144D2FF06499D3CAE05154C00B6" ma:contentTypeVersion="7" ma:contentTypeDescription="Создание документа." ma:contentTypeScope="" ma:versionID="4b237bfaee2c717e7777179583bd3c7c">
  <xsd:schema xmlns:xsd="http://www.w3.org/2001/XMLSchema" xmlns:xs="http://www.w3.org/2001/XMLSchema" xmlns:p="http://schemas.microsoft.com/office/2006/metadata/properties" xmlns:ns2="0464ebc7-874d-454c-b9fa-cc3bf73cfc79" targetNamespace="http://schemas.microsoft.com/office/2006/metadata/properties" ma:root="true" ma:fieldsID="4d041f3fd5c56b535648df1a81232bf4" ns2:_="">
    <xsd:import namespace="0464ebc7-874d-454c-b9fa-cc3bf73cf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4ebc7-874d-454c-b9fa-cc3bf73cfc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53FE64-C06B-4DA3-9810-710BC30104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BC3052-C6CA-4E7C-99EE-E1A22B932F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59CDC8-7C83-411C-89C7-EF16690980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64ebc7-874d-454c-b9fa-cc3bf73cfc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144</Words>
  <Application>Microsoft Office PowerPoint</Application>
  <PresentationFormat>Широкоэкранный</PresentationFormat>
  <Paragraphs>42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Bodoni SvtyTwo ITC TT-Book</vt:lpstr>
      <vt:lpstr>Calibri</vt:lpstr>
      <vt:lpstr>Consolas</vt:lpstr>
      <vt:lpstr>Times New Roman</vt:lpstr>
      <vt:lpstr>Verdana</vt:lpstr>
      <vt:lpstr>РетроспективаVTI</vt:lpstr>
      <vt:lpstr>Презентация PowerPoint</vt:lpstr>
      <vt:lpstr>Цели и задачи</vt:lpstr>
      <vt:lpstr>аналитика</vt:lpstr>
      <vt:lpstr>схема</vt:lpstr>
      <vt:lpstr>Презентация PowerPoint</vt:lpstr>
      <vt:lpstr>Работающая игра</vt:lpstr>
      <vt:lpstr>НАША 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/>
  <cp:lastModifiedBy>Bogdan Borsch</cp:lastModifiedBy>
  <cp:revision>31</cp:revision>
  <dcterms:created xsi:type="dcterms:W3CDTF">2021-05-19T12:54:51Z</dcterms:created>
  <dcterms:modified xsi:type="dcterms:W3CDTF">2021-05-25T15:19:09Z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0x01010045BEE144D2FF06499D3CAE05154C00B6</vt:lpwstr>
  </property>
</Properties>
</file>