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9"/>
  </p:notesMasterIdLst>
  <p:handoutMasterIdLst>
    <p:handoutMasterId r:id="rId10"/>
  </p:handoutMasterIdLst>
  <p:sldIdLst>
    <p:sldId id="349" r:id="rId2"/>
    <p:sldId id="333" r:id="rId3"/>
    <p:sldId id="265" r:id="rId4"/>
    <p:sldId id="263" r:id="rId5"/>
    <p:sldId id="342" r:id="rId6"/>
    <p:sldId id="264" r:id="rId7"/>
    <p:sldId id="285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EB2"/>
    <a:srgbClr val="D22800"/>
    <a:srgbClr val="33CC33"/>
    <a:srgbClr val="EC800A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2" dt="2021-05-19T13:13:38.539"/>
    <p1510:client id="{C25910A9-EACC-4A52-9E44-C217D0AF08D5}" v="28" dt="2021-05-19T13:12:25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2400" b="0" dirty="0">
                <a:latin typeface="+mj-lt"/>
              </a:rPr>
              <a:t>Осведомленность людей о селекции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Осведомленность людей о селекции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A6-4670-8E6A-889E9AB755A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A6-4670-8E6A-889E9AB755A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A6-4670-8E6A-889E9AB755A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A6-4670-8E6A-889E9AB755A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4FBC50B-AF19-4FE5-B6F7-77DB6754E328}" type="PERCENTAGE">
                      <a:rPr lang="en-US" sz="1200"/>
                      <a:pPr>
                        <a:defRPr sz="1200"/>
                      </a:pPr>
                      <a:t>[ПРОЦЕНТ]</a:t>
                    </a:fld>
                    <a:endParaRPr lang="ru-RU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2A6-4670-8E6A-889E9AB755A6}"/>
                </c:ext>
              </c:extLst>
            </c:dLbl>
            <c:spPr>
              <a:noFill/>
              <a:ln>
                <a:noFill/>
              </a:ln>
              <a:effectLst>
                <a:softEdge rad="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Отсутствие верного представления</c:v>
                </c:pt>
                <c:pt idx="1">
                  <c:v>Имеют слабое представление</c:v>
                </c:pt>
                <c:pt idx="2">
                  <c:v>Имеют общее представление</c:v>
                </c:pt>
                <c:pt idx="3">
                  <c:v>Понимают в полной мере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35</c:v>
                </c:pt>
                <c:pt idx="1">
                  <c:v>34</c:v>
                </c:pt>
                <c:pt idx="2">
                  <c:v>7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A6-4670-8E6A-889E9AB75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81420647828917"/>
          <c:y val="0.86269842622756676"/>
          <c:w val="0.78651595447487832"/>
          <c:h val="0.123628298655192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C-403B-8AEF-370D781853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C-403B-8AEF-370D781853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CC-403B-8AEF-370D78185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5893920"/>
        <c:axId val="365894312"/>
      </c:lineChart>
      <c:catAx>
        <c:axId val="36589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7" b="0" i="0" u="none" strike="noStrike" kern="120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5894312"/>
        <c:crosses val="autoZero"/>
        <c:auto val="1"/>
        <c:lblAlgn val="ctr"/>
        <c:lblOffset val="100"/>
        <c:noMultiLvlLbl val="0"/>
      </c:catAx>
      <c:valAx>
        <c:axId val="36589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7" b="0" i="0" u="none" strike="noStrike" kern="120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589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97" b="0" i="0" u="none" strike="noStrike" kern="120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en-US" noProof="0">
          <a:solidFill>
            <a:schemeClr val="tx1">
              <a:lumMod val="75000"/>
              <a:lumOff val="25000"/>
            </a:schemeClr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47612C-0FE7-4205-8BC4-70FBEA4A36E6}" type="datetime1">
              <a:rPr lang="ru-RU" smtClean="0"/>
              <a:t>19.05.2021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DEDAD52-4BDA-4927-996F-EC129576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606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D5B46D-BC96-446D-9FB6-CF7F06AE6134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E56F106-19E0-41EB-BEBB-51649E7F136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4789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9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5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21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6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6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2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E56F106-19E0-41EB-BEBB-51649E7F136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3E6E1-22DB-46C9-B5BC-BB524C07B836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ва объек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406929-37C3-474A-BA39-B1579F7DB836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97279" y="2322728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C176E-2897-450B-B0FB-89D8F0834F12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4969C9-F224-4E12-B84B-167A917DE76C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2" name="Рисунок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Место для имени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Место для имени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33AB16-7262-4778-AD65-6CCE90CE955E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1665D7-3930-4833-A947-A83D96138EC4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D5469-70E7-419A-B5DA-1182B28CDAE7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187A4-F659-4BF7-8B81-A9B125D3633C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75537D-F423-4A69-B740-76ED3C8376BC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/>
              <a:t>Место для заголовка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742CED-2D07-404B-AB13-023E54BA310B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24B9EF5C-4EA2-4E3C-A4F4-B76FE22AE7E2}" type="datetime1">
              <a:rPr lang="ru-RU" noProof="0" smtClean="0"/>
              <a:t>19.05.2021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4" descr="Изображение выглядит как небо, легкий, закат&#10;&#10;Автоматически созданное описание">
            <a:extLst>
              <a:ext uri="{FF2B5EF4-FFF2-40B4-BE49-F238E27FC236}">
                <a16:creationId xmlns:a16="http://schemas.microsoft.com/office/drawing/2014/main" id="{811A3CAF-7AB3-4553-88A5-EA7E20B5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61" y="206283"/>
            <a:ext cx="9500229" cy="39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18" y="140393"/>
            <a:ext cx="4607001" cy="2591438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68" y="1790891"/>
            <a:ext cx="4609608" cy="4759537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</a:rPr>
              <a:t>Цель:</a:t>
            </a:r>
          </a:p>
          <a:p>
            <a:r>
              <a:rPr lang="ru-RU" sz="1800" dirty="0">
                <a:latin typeface="+mj-lt"/>
              </a:rPr>
              <a:t>Улучшить знания людей по теме «Селекция</a:t>
            </a:r>
            <a:r>
              <a:rPr lang="ru-RU" sz="1800" dirty="0" smtClean="0">
                <a:latin typeface="+mj-lt"/>
              </a:rPr>
              <a:t>»</a:t>
            </a:r>
            <a:endParaRPr lang="ru-RU" sz="1800" dirty="0">
              <a:latin typeface="+mj-lt"/>
            </a:endParaRP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Распределить роли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Выбрать способы коммуникации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Составить подзадачи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Сформировать расписание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Провести работы с потенциальными потребителями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Подготовить презентацию</a:t>
            </a:r>
          </a:p>
          <a:p>
            <a:pPr marL="0" indent="0">
              <a:buNone/>
            </a:pPr>
            <a:endParaRPr lang="ru-RU" sz="2000" dirty="0">
              <a:latin typeface="+mj-lt"/>
            </a:endParaRP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8" y="421817"/>
            <a:ext cx="4609608" cy="1369074"/>
          </a:xfrm>
        </p:spPr>
        <p:txBody>
          <a:bodyPr rtlCol="0"/>
          <a:lstStyle/>
          <a:p>
            <a:pPr algn="ctr" rtl="0"/>
            <a:r>
              <a:rPr lang="ru-RU" dirty="0" smtClean="0">
                <a:sym typeface="Bodoni SvtyTwo ITC TT-Book"/>
              </a:rPr>
              <a:t>Цели и задачи</a:t>
            </a:r>
            <a:endParaRPr lang="ru-RU" dirty="0">
              <a:sym typeface="Bodoni SvtyTwo ITC TT-Book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1C8C1399-5BC0-4EC5-9D9E-FAF42A654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439912"/>
              </p:ext>
            </p:extLst>
          </p:nvPr>
        </p:nvGraphicFramePr>
        <p:xfrm>
          <a:off x="4871734" y="733059"/>
          <a:ext cx="7320266" cy="5572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C0F810-4BB9-449A-BD82-7679FBCD3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48606"/>
            <a:ext cx="6040986" cy="28845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аналитика</a:t>
            </a:r>
            <a:endParaRPr lang="ru-RU" dirty="0"/>
          </a:p>
        </p:txBody>
      </p:sp>
      <p:pic>
        <p:nvPicPr>
          <p:cNvPr id="1026" name="Picture 2" descr="Анализ возраста целевой аудитори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968" y="1790891"/>
            <a:ext cx="7084501" cy="54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86EBC7-7B71-4641-A019-6FC03C25C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10" y="3733800"/>
            <a:ext cx="587169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бъект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Lorem ipsum dolor sit amet, consectetur adipiscing elit, sed eiusmod tempor incididunt ut labore et dolore magna aliqua. </a:t>
            </a:r>
            <a:br>
              <a:rPr lang="ru-RU"/>
            </a:br>
            <a:r>
              <a:rPr lang="ru-RU"/>
              <a:t>Ut enim ad minim veniam, quis nostrud exercitation ullamco laboris nisi ut aliquip ex ea commodo consequat.</a:t>
            </a:r>
          </a:p>
        </p:txBody>
      </p:sp>
      <p:graphicFrame>
        <p:nvGraphicFramePr>
          <p:cNvPr id="21" name="Таблица 4">
            <a:extLst>
              <a:ext uri="{FF2B5EF4-FFF2-40B4-BE49-F238E27FC236}">
                <a16:creationId xmlns:a16="http://schemas.microsoft.com/office/drawing/2014/main" id="{4E2A0199-4670-2940-AB7E-F5CEB06DD5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7472923"/>
              </p:ext>
            </p:extLst>
          </p:nvPr>
        </p:nvGraphicFramePr>
        <p:xfrm>
          <a:off x="6096000" y="783772"/>
          <a:ext cx="4998720" cy="54117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73597012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32107781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17127759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569116242"/>
                    </a:ext>
                  </a:extLst>
                </a:gridCol>
              </a:tblGrid>
              <a:tr h="959001"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4067"/>
                  </a:ext>
                </a:extLst>
              </a:tr>
              <a:tr h="1484252"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44560"/>
                  </a:ext>
                </a:extLst>
              </a:tr>
              <a:tr h="1484252"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7803828"/>
                  </a:ext>
                </a:extLst>
              </a:tr>
              <a:tr h="1484252"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  <a:endParaRPr lang="ru-RU" sz="1400" b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0" cap="none" spc="0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</a:t>
                      </a:r>
                      <a:r>
                        <a:rPr lang="ru-RU" sz="1400" b="0" cap="none" spc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1400" b="0" cap="none" spc="0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ipsum</a:t>
                      </a:r>
                      <a:endParaRPr lang="ru-RU" sz="14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89437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схема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3" descr="Установка приложений на телевизоры и Set-Top Box под управлением Android —  Документация Device confugiration Last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20" y="1449944"/>
            <a:ext cx="457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Файл:Unity Technologies logo.svg — Википедия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2" y="1847851"/>
            <a:ext cx="4014788" cy="149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Adobe Photoshop — Википедия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75" y="4037013"/>
            <a:ext cx="2035493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Easy Paint Tool Sai LOGO by Omar6 on DeviantArt | Seni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31" y="3991769"/>
            <a:ext cx="2571750" cy="199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908808" y="6011864"/>
            <a:ext cx="3781425" cy="554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Photoshop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CS6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653212" y="6011864"/>
            <a:ext cx="3953827" cy="554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Paint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Tool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SAI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 txBox="1">
            <a:spLocks/>
          </p:cNvSpPr>
          <p:nvPr/>
        </p:nvSpPr>
        <p:spPr>
          <a:xfrm>
            <a:off x="980902" y="421817"/>
            <a:ext cx="10174778" cy="136907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Стек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descr="график">
            <a:extLst>
              <a:ext uri="{FF2B5EF4-FFF2-40B4-BE49-F238E27FC236}">
                <a16:creationId xmlns:a16="http://schemas.microsoft.com/office/drawing/2014/main" id="{65E7A877-E287-4279-8948-3113F61C4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749955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Работающая игра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2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421817"/>
            <a:ext cx="10231120" cy="1369074"/>
          </a:xfrm>
        </p:spPr>
        <p:txBody>
          <a:bodyPr rtlCol="0"/>
          <a:lstStyle/>
          <a:p>
            <a:pPr rtl="0"/>
            <a:r>
              <a:rPr lang="ru-RU" dirty="0"/>
              <a:t>НАША КОМАНДА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F082CA5-8E92-4C43-A248-3E4421013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10" y="1743899"/>
            <a:ext cx="1933667" cy="2578223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0">
            <a:contourClr>
              <a:srgbClr val="EC800A"/>
            </a:contourClr>
          </a:sp3d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C977A402-F600-46DB-A5DC-B106D319B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5" y="1743899"/>
            <a:ext cx="2047273" cy="2578225"/>
          </a:xfrm>
          <a:prstGeom prst="rect">
            <a:avLst/>
          </a:prstGeom>
          <a:effectLst>
            <a:glow>
              <a:schemeClr val="accent1">
                <a:satMod val="175000"/>
                <a:alpha val="40000"/>
              </a:schemeClr>
            </a:glow>
            <a:softEdge rad="0"/>
          </a:effectLst>
          <a:scene3d>
            <a:camera prst="perspectiveFront"/>
            <a:lightRig rig="threePt" dir="t"/>
          </a:scene3d>
          <a:sp3d contourW="57150">
            <a:contourClr>
              <a:schemeClr val="accent1">
                <a:lumMod val="75000"/>
              </a:schemeClr>
            </a:contourClr>
          </a:sp3d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18E1C19-1BC1-43AB-9B3C-B66CD2561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01" y="1743898"/>
            <a:ext cx="1933668" cy="2578223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0">
            <a:contourClr>
              <a:srgbClr val="33CC33"/>
            </a:contourClr>
          </a:sp3d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E175F-D9C2-432D-B4EE-97AA8F3DF621}"/>
              </a:ext>
            </a:extLst>
          </p:cNvPr>
          <p:cNvSpPr txBox="1"/>
          <p:nvPr/>
        </p:nvSpPr>
        <p:spPr>
          <a:xfrm>
            <a:off x="206195" y="4351076"/>
            <a:ext cx="2047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Кудашов Богдан 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Олегович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(Звуковой дизайнер, Визуальный дизайнер-консультант)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3ACB78-BD48-49B4-A67C-A279116D2C99}"/>
              </a:ext>
            </a:extLst>
          </p:cNvPr>
          <p:cNvSpPr txBox="1"/>
          <p:nvPr/>
        </p:nvSpPr>
        <p:spPr>
          <a:xfrm>
            <a:off x="2740009" y="4308765"/>
            <a:ext cx="1933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Филиппов Степан 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Владимирович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(Ответственный за макет, консультант по программному обеспечению)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D32F18-796A-4910-9AFD-55BC118EDAF4}"/>
              </a:ext>
            </a:extLst>
          </p:cNvPr>
          <p:cNvSpPr txBox="1"/>
          <p:nvPr/>
        </p:nvSpPr>
        <p:spPr>
          <a:xfrm>
            <a:off x="5103701" y="4322121"/>
            <a:ext cx="1933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+mj-lt"/>
                <a:cs typeface="Times New Roman" panose="02020603050405020304" pitchFamily="18" charset="0"/>
              </a:rPr>
              <a:t>Усынин Андрей </a:t>
            </a:r>
          </a:p>
          <a:p>
            <a:pPr algn="ctr"/>
            <a:r>
              <a:rPr lang="ru-RU" sz="1600" dirty="0" smtClean="0">
                <a:latin typeface="+mj-lt"/>
                <a:cs typeface="Times New Roman" panose="02020603050405020304" pitchFamily="18" charset="0"/>
              </a:rPr>
              <a:t>Вячеславович</a:t>
            </a:r>
          </a:p>
          <a:p>
            <a:pPr algn="ctr"/>
            <a:r>
              <a:rPr lang="ru-RU" sz="1600" dirty="0" smtClean="0">
                <a:latin typeface="+mj-lt"/>
                <a:cs typeface="Times New Roman" panose="02020603050405020304" pitchFamily="18" charset="0"/>
              </a:rPr>
              <a:t>(Тимлид)</a:t>
            </a:r>
            <a:endParaRPr lang="ru-RU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513DAE-1064-44D9-B13C-80F51762BA31}"/>
              </a:ext>
            </a:extLst>
          </p:cNvPr>
          <p:cNvSpPr txBox="1"/>
          <p:nvPr/>
        </p:nvSpPr>
        <p:spPr>
          <a:xfrm>
            <a:off x="7580427" y="4356478"/>
            <a:ext cx="1933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Копосов Алексей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Павлович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(Аналитик, Ответственный за программное обеспечение)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462B35-21B6-46B3-957C-C82D04C6CAC1}"/>
              </a:ext>
            </a:extLst>
          </p:cNvPr>
          <p:cNvSpPr txBox="1"/>
          <p:nvPr/>
        </p:nvSpPr>
        <p:spPr>
          <a:xfrm>
            <a:off x="9856548" y="4351076"/>
            <a:ext cx="233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Новожилова Екатерина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Александровна</a:t>
            </a:r>
          </a:p>
          <a:p>
            <a:pPr algn="ctr"/>
            <a:r>
              <a:rPr lang="ru-RU" sz="1600" dirty="0">
                <a:latin typeface="+mj-lt"/>
                <a:cs typeface="Times New Roman" panose="02020603050405020304" pitchFamily="18" charset="0"/>
              </a:rPr>
              <a:t>(Дизайнер)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33EE4BF9-E87E-4616-A89D-3DD1687C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27" y="1743899"/>
            <a:ext cx="1958733" cy="2564866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0">
            <a:contourClr>
              <a:srgbClr val="D22800"/>
            </a:contourClr>
          </a:sp3d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6334FD2-61F9-4A5F-91FE-982D8A18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1570" y="1743898"/>
            <a:ext cx="1925407" cy="2564867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0">
            <a:contourClr>
              <a:srgbClr val="C80EB2"/>
            </a:contourClr>
          </a:sp3d>
        </p:spPr>
      </p:pic>
      <p:sp>
        <p:nvSpPr>
          <p:cNvPr id="57" name="Прямоугольник 56"/>
          <p:cNvSpPr/>
          <p:nvPr/>
        </p:nvSpPr>
        <p:spPr>
          <a:xfrm>
            <a:off x="8144429" y="125252"/>
            <a:ext cx="22846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dirty="0" smtClean="0">
                <a:ln w="0"/>
                <a:latin typeface="+mj-lt"/>
              </a:rPr>
              <a:t>Ссылка на репозиторий:</a:t>
            </a:r>
            <a:endParaRPr lang="ru-RU" sz="1600" b="0" cap="none" spc="0" dirty="0">
              <a:ln w="0"/>
              <a:latin typeface="+mj-lt"/>
            </a:endParaRPr>
          </a:p>
        </p:txBody>
      </p:sp>
      <p:pic>
        <p:nvPicPr>
          <p:cNvPr id="61" name="Picture 2" descr="https://media.discordapp.net/attachments/440794085352275988/844554038304440340/code.png?width=300&amp;height=3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спектива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161</Words>
  <Application>Microsoft Office PowerPoint</Application>
  <PresentationFormat>Широкоэкранный</PresentationFormat>
  <Paragraphs>60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Bodoni SvtyTwo ITC TT-Book</vt:lpstr>
      <vt:lpstr>Calibri</vt:lpstr>
      <vt:lpstr>Consolas</vt:lpstr>
      <vt:lpstr>Times New Roman</vt:lpstr>
      <vt:lpstr>Verdana</vt:lpstr>
      <vt:lpstr>РетроспективаVTI</vt:lpstr>
      <vt:lpstr>Презентация PowerPoint</vt:lpstr>
      <vt:lpstr>Цели и задачи</vt:lpstr>
      <vt:lpstr>аналитика</vt:lpstr>
      <vt:lpstr>схема</vt:lpstr>
      <vt:lpstr>Презентация PowerPoint</vt:lpstr>
      <vt:lpstr>Работающая игра</vt:lpstr>
      <vt:lpstr>НАША 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/>
  <cp:lastModifiedBy>Bogdan Borsch</cp:lastModifiedBy>
  <cp:revision>23</cp:revision>
  <dcterms:created xsi:type="dcterms:W3CDTF">2021-05-19T12:54:51Z</dcterms:created>
  <dcterms:modified xsi:type="dcterms:W3CDTF">2021-05-19T13:57:44Z</dcterms:modified>
</cp:coreProperties>
</file>