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de 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0BA2BD-55B5-670A-8822-F8F700632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4A9CA-9A23-34BD-EE16-639FA44A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7D8C98-1C10-3399-4F1B-E0FB4C95F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77BAD0-F279-45D0-E9ED-5254D8C4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055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C3DD-298B-B380-A7A3-9AD54D1E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03195D-FF7C-52FC-C082-2A84A4BE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50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8A392-F215-08D8-8109-1EF8D3539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079088" cy="572618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7ECF1-7A30-5B96-3E4D-C3A08954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2618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45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 de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inal de presentación">
            <a:extLst>
              <a:ext uri="{FF2B5EF4-FFF2-40B4-BE49-F238E27FC236}">
                <a16:creationId xmlns:a16="http://schemas.microsoft.com/office/drawing/2014/main" id="{25E7D90E-C74E-8B83-2AF4-0EEF5F62A1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12192000" cy="68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5FA87-ED8F-4A31-F4A8-AB6F93F2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556A21-D541-96B6-674F-8D2FBCF47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DE1C-C9B2-A813-5516-C08D2AA0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A696C-6C79-A8E9-B65F-283054F9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4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9B48-AFE9-6604-D422-4D1ABDFE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39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E6B65-CD8B-6E98-BA2B-12E228C4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191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439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4C29-77D2-EAB8-FB79-35485D8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F3141-F4F5-52E6-CD54-89F77960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53355" cy="42797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763430-427D-3314-5593-9EEBF9A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2498" y="1825625"/>
            <a:ext cx="4853354" cy="42797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51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B771-11CF-0494-A020-9DB17E1C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9950132" cy="13160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49A5F8-020B-D09D-325F-9147F0E7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1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788323-B962-06FE-FB42-EFE83E073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71693" cy="3600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DB2DAF-40E0-D272-BD55-06410074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8226" y="1681163"/>
            <a:ext cx="4871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F86613-CDDE-3659-1219-46E735E8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8226" y="2505075"/>
            <a:ext cx="4871694" cy="3600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667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30D6-2CD8-8452-E386-65B65911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6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37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BF8E8-00C2-0D44-7E59-B57CE736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A0B1A-A4D9-2B33-7799-1646D0E4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926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D82C9-ABBD-854D-1343-02B26B40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38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428D49-DD20-8452-01F5-CF02B513D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138746-8F1B-38DE-5F27-1FA8668D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7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11D372-D531-3865-9E66-5DBBFBED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37652" cy="427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93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10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616A-2A62-85DD-2145-8F6C9636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Computación Evolutiva y Algoritmos Genéticos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9AC1D-2A74-C8CF-E852-2D5B2B73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Dualber Andrés </a:t>
            </a:r>
            <a:r>
              <a:rPr lang="es-MX" dirty="0" err="1"/>
              <a:t>Morelo</a:t>
            </a:r>
            <a:r>
              <a:rPr lang="es-MX" dirty="0"/>
              <a:t> Olivares</a:t>
            </a:r>
          </a:p>
          <a:p>
            <a:r>
              <a:rPr lang="es-MX" dirty="0"/>
              <a:t>Osmel David Zuñiga Contreras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54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A110-0456-F036-945E-E62D55A7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7652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¿Qué es un algoritmo genético?</a:t>
            </a:r>
            <a:endParaRPr lang="es-C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2B0CD6-317E-A273-2126-BD03A081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53355" cy="427975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Marcador de posición de imagen 4" descr="Diagrama&#10;&#10;Descripción generada automáticamente">
            <a:extLst>
              <a:ext uri="{FF2B5EF4-FFF2-40B4-BE49-F238E27FC236}">
                <a16:creationId xmlns:a16="http://schemas.microsoft.com/office/drawing/2014/main" id="{0CEA2ADB-501A-E26F-3B19-AA4162556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2498" y="2479162"/>
            <a:ext cx="4853354" cy="2972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90129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Institucional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Institucionalv2" id="{12C1D7E5-C3AA-4603-8757-FC417588FA3D}" vid="{3313A3C1-F1FA-416F-BA7A-707590481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Plantilla_Institucionalv2</Template>
  <TotalTime>6</TotalTime>
  <Words>20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Plantilla_Institucionalv2</vt:lpstr>
      <vt:lpstr>Presentación de PowerPoint</vt:lpstr>
      <vt:lpstr>Computación Evolutiva y Algoritmos Genéticos</vt:lpstr>
      <vt:lpstr>¿Qué es un algoritmo genético?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Teelakreiste ....</dc:creator>
  <cp:lastModifiedBy>Teelakreiste ....</cp:lastModifiedBy>
  <cp:revision>1</cp:revision>
  <dcterms:created xsi:type="dcterms:W3CDTF">2023-06-16T03:45:31Z</dcterms:created>
  <dcterms:modified xsi:type="dcterms:W3CDTF">2023-06-16T03:52:08Z</dcterms:modified>
</cp:coreProperties>
</file>