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A997-3B7E-4895-B119-DAC485266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91484-5AA5-4862-A899-CC787E93D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4491-0D8F-4C0D-9782-3E952059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AB84-6272-44D1-951D-D68787EF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6A08-78EA-41E5-9DE5-A363504B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D4DF-8091-4672-90AF-EB992A8D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B6A2-CD4D-47D9-9F1B-1A593833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CDFC-6754-4704-9DCC-BC5F3E1E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50D2-937B-4DD7-B420-887C176E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D0F3-1C56-4CEA-B2F3-9F8AB44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DEBFB-C7E0-457C-9DA3-F429C7871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046D9-7A56-48F4-97A1-0D75CE91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C738-D9F2-4053-8460-CB613F8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5723-1004-4CC2-BBE3-87A80782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AFAB-60B0-4569-9EA6-6E7A3D98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4911-5BC8-4075-B55B-77AB55C2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133B-77D3-4814-A690-3FD4DF61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54E3-69A4-4246-BC58-9662EF94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2F7F-34C5-442D-A543-85009FFD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32D5-52CD-451F-8A66-AB43DE4D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2F90-DFFC-4997-824D-B9F48B35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053A-8905-403A-A847-E07A478E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C7FC-B99E-488C-899F-BB7F2685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9AD2-D12D-438C-ACE8-7DB55426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AA9D2-AE2E-4345-8FDD-A8C759FC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A11D-D943-4C3F-AAB7-EBD19038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1DCA-92BB-4BE4-A94F-D7650BBB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9D2D8-A61A-4C4F-960C-D0EAFA72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7EC0-1067-4DA2-AB02-D801EEC5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EE97E-B06E-4F74-ADBA-AD239928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36D1-3F2A-4BD4-B804-9ABB4574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FBC-2F66-4112-96DD-061043D5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56C5-CDFA-4232-A37B-171A5F77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CAFF-15D1-4FB8-A40D-C5F36EE5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22BC3-3878-47CF-983B-0E7175CD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CE697-1576-446F-BDFD-13DA02A51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A6C0-57EB-4F6B-A731-8B973652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0D680-071E-4690-B99B-75260F48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37ED9-595E-4E70-8C25-6373F758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5747-470B-47B4-9946-98D94389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46D39-06DE-402A-8D61-D506955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CC96-B056-470F-8388-D8A51C01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E55EC-44BB-4147-AC2B-EB73041B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E18F8-75E1-4204-A0EC-7E4264F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2629E-1133-4F70-8D2D-52771027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22BC-B6F4-4BDA-B9AB-2769405B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ABDC-828B-447A-A941-EB449E33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850C-35AB-4231-98BA-F751CEE3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B69B-DF33-4F7C-A330-657C6FA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0EB48-04AB-43DE-85E0-6F66A8C0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1A5B-C426-49C6-9C91-AC3828C8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47F32-741D-40AB-9FD4-BAC04A17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AD62-EEE9-4D90-A015-EAACBB7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F1E14-A3A6-49BA-B4B3-9BAE5F129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92592-AAD9-4B2C-8A12-0745C645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7ACC-4CCD-4C3E-ABAC-E3B956B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FD50-AA95-4070-B97F-27D9AB33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32156-9CA1-4C34-8907-86D6F582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C9564-A9F4-4324-8FEC-D2E53E4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F7FD-0B5B-42C4-A41B-494CBF0E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92EF-1CA6-4C58-BE68-68B725549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4B8C-0460-4CA9-AE3A-E36E13D1CB9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4270-E346-42BC-891E-90F9D8C1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4BED-180D-40A1-9A68-3FE03BDB7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42F1-7D35-4601-91F7-80A4AF6A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CA5-1E26-4964-853C-763E8198E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Monte Carlo Simulation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A7E2-58BC-47DD-B681-9F6FE50E4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/>
              <a:t>Time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5FB8-8BE8-4212-8799-43F0524B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Monte Carlo Simulation Scenario &amp; Purpose:</a:t>
            </a:r>
            <a:br>
              <a:rPr lang="it-IT" b="1" dirty="0"/>
            </a:br>
            <a:r>
              <a:rPr lang="en-US" sz="2400" dirty="0"/>
              <a:t>Help user's simulate total time it takes to finish a project based on individual tasks inputs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E1B-9BCB-44C1-9023-475EF8B8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before running the simulation:</a:t>
            </a:r>
          </a:p>
          <a:p>
            <a:r>
              <a:rPr lang="en-US" dirty="0"/>
              <a:t>Does the user's initial conjecture of total duration of the project land within a certain Confidence Interval of the simulation.</a:t>
            </a:r>
          </a:p>
          <a:p>
            <a:r>
              <a:rPr lang="en-US" b="1" dirty="0"/>
              <a:t>Simulation's variables of uncertainty</a:t>
            </a:r>
          </a:p>
          <a:p>
            <a:r>
              <a:rPr lang="en-US" dirty="0"/>
              <a:t>It depends on the user's input and the distribution of their choice the program provides. (PERT, Normal &amp; Uniform)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67B9-9A9B-43DA-A97A-A28E24DA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inspired us to choose this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9A0C-DCEC-425E-B6A8-DBCF71EF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time management is a critical aspect of a professional world so we are quite keen on making an application that could simulate any kind of task in linear order so that it could show real-world scenario.</a:t>
            </a:r>
          </a:p>
        </p:txBody>
      </p:sp>
    </p:spTree>
    <p:extLst>
      <p:ext uri="{BB962C8B-B14F-4D97-AF65-F5344CB8AC3E}">
        <p14:creationId xmlns:p14="http://schemas.microsoft.com/office/powerpoint/2010/main" val="6489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3CDE-DF66-4888-80A1-1CF75FEF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we found most difficult or surprising in the work 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E15E-AAD3-4744-8E56-D72D70E03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create a program that could work with Non –Linear model but it was fairly complicated So, It’s better to stick with the  most simple linear time simulation</a:t>
            </a:r>
          </a:p>
          <a:p>
            <a:r>
              <a:rPr lang="en-US" dirty="0"/>
              <a:t>The most difficult part is to patch the frontend and the backend together, using both Flask and React, which are new fields.</a:t>
            </a:r>
          </a:p>
        </p:txBody>
      </p:sp>
    </p:spTree>
    <p:extLst>
      <p:ext uri="{BB962C8B-B14F-4D97-AF65-F5344CB8AC3E}">
        <p14:creationId xmlns:p14="http://schemas.microsoft.com/office/powerpoint/2010/main" val="198372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89E7-BAE0-4A26-9E05-C17BDCA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Is there something about your simulation that you think needs a different design to work properly?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25AF-1007-465E-BBC4-226E5FC5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If we need to perform the Non-Linear task then we need a different design for our simulation to </a:t>
            </a:r>
            <a:r>
              <a:rPr lang="en-US" dirty="0" err="1"/>
              <a:t>work.For</a:t>
            </a:r>
            <a:r>
              <a:rPr lang="en-US" dirty="0"/>
              <a:t> that we need to consider parallel tasks, we will need new data structures like the queue, heap </a:t>
            </a:r>
            <a:r>
              <a:rPr lang="en-US" dirty="0" err="1"/>
              <a:t>etc</a:t>
            </a:r>
            <a:r>
              <a:rPr lang="en-US" dirty="0"/>
              <a:t>, and logic process flows to create them.</a:t>
            </a:r>
          </a:p>
        </p:txBody>
      </p:sp>
    </p:spTree>
    <p:extLst>
      <p:ext uri="{BB962C8B-B14F-4D97-AF65-F5344CB8AC3E}">
        <p14:creationId xmlns:p14="http://schemas.microsoft.com/office/powerpoint/2010/main" val="42060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C7-BF62-4716-90C7-2A07EE08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Do we have some results from simulations already that we can share? Do they support our hypothesis or suggest any interesting 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487F-6B3B-4781-832A-2589E93E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,Whatever distribution we choose for a particular task , we always get normal distribution as our final result.</a:t>
            </a:r>
          </a:p>
          <a:p>
            <a:r>
              <a:rPr lang="en-US" dirty="0"/>
              <a:t>Currently, as we learned the law of large numbers, If there is large data and they are all independent, the distribution in the end tends to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2217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CC1B-9201-4E24-A9E1-DEAAE83E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2214-B0CE-43A2-9E27-FAABEEC9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Monte Carlo Simulation </vt:lpstr>
      <vt:lpstr>Monte Carlo Simulation Scenario &amp; Purpose: Help user's simulate total time it takes to finish a project based on individual tasks inputs </vt:lpstr>
      <vt:lpstr>What inspired us to choose this scenario?</vt:lpstr>
      <vt:lpstr>What we found most difficult or surprising in the work  so far?</vt:lpstr>
      <vt:lpstr>Is there something about your simulation that you think needs a different design to work properly?</vt:lpstr>
      <vt:lpstr>Do we have some results from simulations already that we can share? Do they support our hypothesis or suggest any interesting conclusions?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tejveeraroras@outlook.com</dc:creator>
  <cp:lastModifiedBy>tejveeraroras@outlook.com</cp:lastModifiedBy>
  <cp:revision>6</cp:revision>
  <dcterms:created xsi:type="dcterms:W3CDTF">2017-12-08T03:54:40Z</dcterms:created>
  <dcterms:modified xsi:type="dcterms:W3CDTF">2017-12-08T04:27:35Z</dcterms:modified>
</cp:coreProperties>
</file>