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C01A-CD31-42DF-7134-AD5E1BC0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F7BF5-003B-6674-1A50-52D35DAA0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9225-2E01-A218-624A-643E31AF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44D1-F787-0380-4B99-1D50CF5C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445D-5BF9-B78F-707A-A1859BF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7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2FC2-5B6C-6614-7966-F4A84F4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BC02-8DF2-C51B-FFD5-3381FD11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C1C3-4C6E-DA11-674B-E5EFAE26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598E-76E8-2AAE-B601-F15092F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D443-577F-9F5A-2F09-5C460B8F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F08B2-8A03-81EB-7D24-D5242EE4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14D6-E4FD-EE5C-1855-6AE072D1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3431-6BFE-6DE0-642B-84E88D36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BC01-67AC-1D5C-08BC-F201C29E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CE96-EE7A-A446-2776-AFFE8971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77DF-358E-7372-3194-A35E33A3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B72F-48F7-5033-C76D-8FEE0075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02E8-37A3-B8F2-36E7-868CCE23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E89-5042-ED63-223E-35DABEE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55B8-6603-0F62-C6E7-4CF037A6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2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6CD6-C6D1-B7C1-E890-6BBCCD50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71C5-9093-EAC1-063A-1C25BE19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F459-E81A-9236-41A4-C3444717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C94E-D66D-FC78-6413-380C86D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C260-8C52-C000-FA32-DB8366B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60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ABF-BC73-25BE-38D3-9B9F2021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D0A7-49BE-0628-F4D3-715800FF7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25BC-15EE-9A75-AEBA-7DB332C49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9ECA-8F4A-F4E3-AF45-B27E2B4B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6752-C463-47BA-E63A-F078A973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0F05-AE9E-428B-9E8F-0FC698F5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999B-F0AD-7E6C-6327-4FBA720B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0F7-7DE3-EC90-A77E-45D5B3E2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BE20-C064-F825-A090-28805B67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B9DC8-7C2F-A320-1D95-004F14FE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5DAF-9029-563B-E481-66A7B6BA4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18917-B350-98CC-50C4-8F925148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80C81-D7A1-7B99-6E56-3DB61B61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49575-E2DB-5A59-F36A-76F821F0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B049-A914-B978-7A95-CF5EAF65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43E1-8076-0A27-1071-150C3C76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12BA-9679-EA7D-6CB6-43570EE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BFC0-0ED1-F851-CA16-A485A165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4F4AB-009E-B173-9385-2537E6CF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513C4-33D2-0FC1-A874-F9119978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65F5-CE88-95AE-59FE-2FB74834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E71F-436B-A318-F196-6D29D62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4DDD-B851-E5E0-1EAB-D4C8C01D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F649C-F160-786F-AF7A-CC0C1996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361A-2861-B895-6A05-2466D0D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B4C-BC67-184A-2337-1B5EB23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FB12-8117-F6FF-3CD8-E4BEAF7D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2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9A48-6FB1-12F8-A9D8-A38FD3D6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21504-7322-7480-A383-F2060DEA4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AC77-E5F5-0D1E-465C-8BEC88D0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B4B32-11AC-8D32-2E4E-5ED78026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F574-15C7-11DD-7DE7-4A0D916B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9DDA-40BE-E4E8-0A8F-C04BA37C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F80FA-3BF0-CD83-4846-AB5CA9FA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9F24-94D3-6293-C62B-DF184DBA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3747-CF41-10C7-5C53-338AC02E5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E2FE-B3D5-4061-8B1F-7191C461271E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6244-FA7C-9CDA-A9FE-56799AB9E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6DD8-F0F7-136C-4177-A52B637D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358E-429F-4885-B0B9-C53307502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09FD1-A34E-C89B-D8C4-EE0E4A3DC818}"/>
              </a:ext>
            </a:extLst>
          </p:cNvPr>
          <p:cNvSpPr/>
          <p:nvPr/>
        </p:nvSpPr>
        <p:spPr>
          <a:xfrm>
            <a:off x="1161288" y="941832"/>
            <a:ext cx="9180576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A47E1-0D0E-4EC6-31A7-6F7B0AA28EFB}"/>
              </a:ext>
            </a:extLst>
          </p:cNvPr>
          <p:cNvSpPr/>
          <p:nvPr/>
        </p:nvSpPr>
        <p:spPr>
          <a:xfrm>
            <a:off x="2633472" y="1323094"/>
            <a:ext cx="1682496" cy="26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8852B-D599-8FEF-41EC-9673E2243CDC}"/>
              </a:ext>
            </a:extLst>
          </p:cNvPr>
          <p:cNvSpPr/>
          <p:nvPr/>
        </p:nvSpPr>
        <p:spPr>
          <a:xfrm>
            <a:off x="1655064" y="2039112"/>
            <a:ext cx="192024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05E50-4181-170C-0B9C-A9EEBCE60E4A}"/>
              </a:ext>
            </a:extLst>
          </p:cNvPr>
          <p:cNvSpPr/>
          <p:nvPr/>
        </p:nvSpPr>
        <p:spPr>
          <a:xfrm>
            <a:off x="3575304" y="2039112"/>
            <a:ext cx="192024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F254D-87AD-4D34-6710-3F46CCEA3580}"/>
              </a:ext>
            </a:extLst>
          </p:cNvPr>
          <p:cNvSpPr/>
          <p:nvPr/>
        </p:nvSpPr>
        <p:spPr>
          <a:xfrm>
            <a:off x="5495544" y="2039112"/>
            <a:ext cx="192024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1A2BC-93AB-D943-BBE3-EA8CF6E267FD}"/>
              </a:ext>
            </a:extLst>
          </p:cNvPr>
          <p:cNvSpPr/>
          <p:nvPr/>
        </p:nvSpPr>
        <p:spPr>
          <a:xfrm>
            <a:off x="7415784" y="2039112"/>
            <a:ext cx="192024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9DFA6-45F9-91C6-4E54-C5F688BCB2EC}"/>
              </a:ext>
            </a:extLst>
          </p:cNvPr>
          <p:cNvSpPr txBox="1"/>
          <p:nvPr/>
        </p:nvSpPr>
        <p:spPr>
          <a:xfrm>
            <a:off x="1655064" y="1271016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Tekijä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27633-3638-AFCC-A3FF-4BB412562F5D}"/>
              </a:ext>
            </a:extLst>
          </p:cNvPr>
          <p:cNvSpPr txBox="1"/>
          <p:nvPr/>
        </p:nvSpPr>
        <p:spPr>
          <a:xfrm>
            <a:off x="2039874" y="1679257"/>
            <a:ext cx="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Backlog</a:t>
            </a:r>
            <a:r>
              <a:rPr lang="fi-FI" sz="1400" dirty="0"/>
              <a:t> (n)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A7F38-58CC-0CA0-8E2D-8441FFCDA024}"/>
              </a:ext>
            </a:extLst>
          </p:cNvPr>
          <p:cNvSpPr txBox="1"/>
          <p:nvPr/>
        </p:nvSpPr>
        <p:spPr>
          <a:xfrm>
            <a:off x="3694176" y="1659802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Work</a:t>
            </a:r>
            <a:r>
              <a:rPr lang="fi-FI" sz="1400" dirty="0"/>
              <a:t> in </a:t>
            </a:r>
            <a:r>
              <a:rPr lang="fi-FI" sz="1400" dirty="0" err="1"/>
              <a:t>Progress</a:t>
            </a:r>
            <a:r>
              <a:rPr lang="fi-FI" sz="1400" dirty="0"/>
              <a:t> (n)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9F053-B739-C639-B4F6-C008F041F6B5}"/>
              </a:ext>
            </a:extLst>
          </p:cNvPr>
          <p:cNvSpPr txBox="1"/>
          <p:nvPr/>
        </p:nvSpPr>
        <p:spPr>
          <a:xfrm>
            <a:off x="6014466" y="1640348"/>
            <a:ext cx="126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Testing</a:t>
            </a:r>
            <a:r>
              <a:rPr lang="fi-FI" sz="1400" dirty="0"/>
              <a:t> (n)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BF540-98D6-4E57-8F47-386923E81744}"/>
              </a:ext>
            </a:extLst>
          </p:cNvPr>
          <p:cNvSpPr txBox="1"/>
          <p:nvPr/>
        </p:nvSpPr>
        <p:spPr>
          <a:xfrm>
            <a:off x="8052435" y="1704261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Done</a:t>
            </a:r>
            <a:r>
              <a:rPr lang="fi-FI" sz="1400" dirty="0"/>
              <a:t> (n)</a:t>
            </a:r>
            <a:endParaRPr lang="en-GB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4546F-B54C-9140-AD4D-655F2F601FDE}"/>
              </a:ext>
            </a:extLst>
          </p:cNvPr>
          <p:cNvSpPr/>
          <p:nvPr/>
        </p:nvSpPr>
        <p:spPr>
          <a:xfrm>
            <a:off x="7875270" y="1344347"/>
            <a:ext cx="1460754" cy="2651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Luo uusi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0124449-8E36-4373-3A41-6B96B80DA87D}"/>
              </a:ext>
            </a:extLst>
          </p:cNvPr>
          <p:cNvSpPr/>
          <p:nvPr/>
        </p:nvSpPr>
        <p:spPr>
          <a:xfrm rot="10800000">
            <a:off x="4128516" y="1422285"/>
            <a:ext cx="82296" cy="6679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E236C-B9F0-3226-5E35-C8AED799EBD6}"/>
              </a:ext>
            </a:extLst>
          </p:cNvPr>
          <p:cNvSpPr/>
          <p:nvPr/>
        </p:nvSpPr>
        <p:spPr>
          <a:xfrm>
            <a:off x="1655064" y="2052614"/>
            <a:ext cx="1920240" cy="45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B73F0-97CB-A08F-7F43-F66785E33D51}"/>
              </a:ext>
            </a:extLst>
          </p:cNvPr>
          <p:cNvSpPr txBox="1"/>
          <p:nvPr/>
        </p:nvSpPr>
        <p:spPr>
          <a:xfrm>
            <a:off x="1722120" y="2042464"/>
            <a:ext cx="929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Taskin</a:t>
            </a:r>
            <a:r>
              <a:rPr lang="fi-FI" sz="1100" dirty="0"/>
              <a:t> nimi</a:t>
            </a:r>
            <a:endParaRPr lang="en-GB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E7ECE-24B2-7AA1-F6B1-6AC9EC0C086A}"/>
              </a:ext>
            </a:extLst>
          </p:cNvPr>
          <p:cNvSpPr txBox="1"/>
          <p:nvPr/>
        </p:nvSpPr>
        <p:spPr>
          <a:xfrm>
            <a:off x="1719072" y="2251996"/>
            <a:ext cx="929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Tag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4974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54465-822E-BC55-2B5F-B3ACB4331EB4}"/>
              </a:ext>
            </a:extLst>
          </p:cNvPr>
          <p:cNvSpPr/>
          <p:nvPr/>
        </p:nvSpPr>
        <p:spPr>
          <a:xfrm>
            <a:off x="2651760" y="1207008"/>
            <a:ext cx="5513832" cy="238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E8C43-CBB5-D217-A08A-FF3B865E4D81}"/>
              </a:ext>
            </a:extLst>
          </p:cNvPr>
          <p:cNvSpPr txBox="1"/>
          <p:nvPr/>
        </p:nvSpPr>
        <p:spPr>
          <a:xfrm>
            <a:off x="2871216" y="1444752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Taskin</a:t>
            </a:r>
            <a:r>
              <a:rPr lang="fi-FI" dirty="0"/>
              <a:t> nimi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CF9C1-C75E-5DE6-B9C2-0F6978176B81}"/>
              </a:ext>
            </a:extLst>
          </p:cNvPr>
          <p:cNvSpPr txBox="1"/>
          <p:nvPr/>
        </p:nvSpPr>
        <p:spPr>
          <a:xfrm>
            <a:off x="2871216" y="1867162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Tekijä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9F99C-6E1D-5957-8FB9-0F2D37EE40B4}"/>
              </a:ext>
            </a:extLst>
          </p:cNvPr>
          <p:cNvSpPr/>
          <p:nvPr/>
        </p:nvSpPr>
        <p:spPr>
          <a:xfrm>
            <a:off x="4315968" y="1504188"/>
            <a:ext cx="3547872" cy="250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EA23F-44A4-094C-7205-8F2A62E6E0D5}"/>
              </a:ext>
            </a:extLst>
          </p:cNvPr>
          <p:cNvSpPr/>
          <p:nvPr/>
        </p:nvSpPr>
        <p:spPr>
          <a:xfrm>
            <a:off x="4315968" y="1926598"/>
            <a:ext cx="3547872" cy="250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56668-7F8A-CEEF-59FE-2185BAF7BFC5}"/>
              </a:ext>
            </a:extLst>
          </p:cNvPr>
          <p:cNvSpPr/>
          <p:nvPr/>
        </p:nvSpPr>
        <p:spPr>
          <a:xfrm>
            <a:off x="4315968" y="2945261"/>
            <a:ext cx="1460754" cy="2651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4EAA2B-BE27-1C19-C23A-243448BE5545}"/>
              </a:ext>
            </a:extLst>
          </p:cNvPr>
          <p:cNvSpPr/>
          <p:nvPr/>
        </p:nvSpPr>
        <p:spPr>
          <a:xfrm>
            <a:off x="6415280" y="2938849"/>
            <a:ext cx="1460754" cy="2651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Peruuta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34DD5-9B1D-6D59-97AA-982C844578A9}"/>
              </a:ext>
            </a:extLst>
          </p:cNvPr>
          <p:cNvSpPr txBox="1"/>
          <p:nvPr/>
        </p:nvSpPr>
        <p:spPr>
          <a:xfrm>
            <a:off x="2877312" y="2338185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Tag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9734-7ACD-2103-7D31-A62A5B1DF0FD}"/>
              </a:ext>
            </a:extLst>
          </p:cNvPr>
          <p:cNvSpPr/>
          <p:nvPr/>
        </p:nvSpPr>
        <p:spPr>
          <a:xfrm>
            <a:off x="4322064" y="2397621"/>
            <a:ext cx="3547872" cy="250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E464441-71E7-7AB2-CCC4-837DF7F0717A}"/>
              </a:ext>
            </a:extLst>
          </p:cNvPr>
          <p:cNvSpPr/>
          <p:nvPr/>
        </p:nvSpPr>
        <p:spPr>
          <a:xfrm rot="10800000">
            <a:off x="7701534" y="2018431"/>
            <a:ext cx="82296" cy="6679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6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2023-02-03T15:08:42Z</dcterms:created>
  <dcterms:modified xsi:type="dcterms:W3CDTF">2023-02-03T15:08:48Z</dcterms:modified>
</cp:coreProperties>
</file>