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63"/>
  </p:notesMasterIdLst>
  <p:sldIdLst>
    <p:sldId id="256" r:id="rId2"/>
    <p:sldId id="258" r:id="rId3"/>
    <p:sldId id="305" r:id="rId4"/>
    <p:sldId id="306" r:id="rId5"/>
    <p:sldId id="317" r:id="rId6"/>
    <p:sldId id="318" r:id="rId7"/>
    <p:sldId id="259" r:id="rId8"/>
    <p:sldId id="308" r:id="rId9"/>
    <p:sldId id="261" r:id="rId10"/>
    <p:sldId id="296" r:id="rId11"/>
    <p:sldId id="267" r:id="rId12"/>
    <p:sldId id="298" r:id="rId13"/>
    <p:sldId id="299" r:id="rId14"/>
    <p:sldId id="300" r:id="rId15"/>
    <p:sldId id="301" r:id="rId16"/>
    <p:sldId id="302" r:id="rId17"/>
    <p:sldId id="303" r:id="rId18"/>
    <p:sldId id="304" r:id="rId19"/>
    <p:sldId id="307" r:id="rId20"/>
    <p:sldId id="316" r:id="rId21"/>
    <p:sldId id="309" r:id="rId22"/>
    <p:sldId id="310" r:id="rId23"/>
    <p:sldId id="311" r:id="rId24"/>
    <p:sldId id="312" r:id="rId25"/>
    <p:sldId id="313" r:id="rId26"/>
    <p:sldId id="314" r:id="rId27"/>
    <p:sldId id="315" r:id="rId28"/>
    <p:sldId id="260" r:id="rId29"/>
    <p:sldId id="262" r:id="rId30"/>
    <p:sldId id="263" r:id="rId31"/>
    <p:sldId id="264" r:id="rId32"/>
    <p:sldId id="265" r:id="rId33"/>
    <p:sldId id="266"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Lst>
  <p:sldSz cx="9144000" cy="5143500" type="screen16x9"/>
  <p:notesSz cx="6858000" cy="9144000"/>
  <p:embeddedFontLst>
    <p:embeddedFont>
      <p:font typeface="Calibri" panose="020F0502020204030204" pitchFamily="34" charset="0"/>
      <p:regular r:id="rId64"/>
      <p:bold r:id="rId65"/>
      <p:italic r:id="rId66"/>
      <p:boldItalic r:id="rId67"/>
    </p:embeddedFont>
    <p:embeddedFont>
      <p:font typeface="Cambria Math" panose="02040503050406030204" pitchFamily="18" charset="0"/>
      <p:regular r:id="rId68"/>
    </p:embeddedFont>
    <p:embeddedFont>
      <p:font typeface="Lora" panose="020B0604020202020204" charset="0"/>
      <p:regular r:id="rId69"/>
      <p:bold r:id="rId70"/>
      <p:italic r:id="rId71"/>
      <p:boldItalic r:id="rId72"/>
    </p:embeddedFont>
    <p:embeddedFont>
      <p:font typeface="Montserrat" panose="020B0604020202020204" charset="0"/>
      <p:regular r:id="rId73"/>
      <p:bold r:id="rId74"/>
      <p:italic r:id="rId75"/>
      <p:boldItalic r:id="rId76"/>
    </p:embeddedFont>
    <p:embeddedFont>
      <p:font typeface="Quattrocento Sans" panose="020B060402020202020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4" d="100"/>
          <a:sy n="194" d="100"/>
        </p:scale>
        <p:origin x="144" y="300"/>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206c3cb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206c3cb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5a3b4c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5a3b4c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5a3b4cb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5a3b4cb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d5a3b4cb5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d5a3b4cb5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d5a3b4cb5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d5a3b4cb5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d5a3b4cb5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d5a3b4cb5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d5a3b4cb5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d5a3b4cb5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5a3b4cb5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d5a3b4cb5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5a3b4cb5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5a3b4cb5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d5a3b4cb58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d5a3b4cb58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d5a3b4cb5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d5a3b4cb5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77d159c9d1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77d159c9d1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1422c4bed_147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1422c4bed_147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7092887f1d_3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7092887f1d_3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fontsquirrel.com/fonts/lora"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s://www.fontsquirrel.com/fonts/quattrocento-sans"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4979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64949"/>
            <a:ext cx="2399100" cy="17547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5854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Precision-Recall</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597E7105-08E5-4886-B2EB-079DE50E4ED4}"/>
              </a:ext>
            </a:extLst>
          </p:cNvPr>
          <p:cNvPicPr>
            <a:picLocks noChangeAspect="1"/>
          </p:cNvPicPr>
          <p:nvPr/>
        </p:nvPicPr>
        <p:blipFill rotWithShape="1">
          <a:blip r:embed="rId3"/>
          <a:srcRect l="7550" t="6835" r="7594" b="7720"/>
          <a:stretch/>
        </p:blipFill>
        <p:spPr>
          <a:xfrm>
            <a:off x="4306529" y="1910422"/>
            <a:ext cx="4446196" cy="2798149"/>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Precision-Recall</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61774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54300"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203174" y="129610"/>
            <a:ext cx="2102491" cy="8142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7"/>
            <a:ext cx="2106039"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172287"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Sample</a:t>
            </a:r>
            <a:r>
              <a:rPr lang="fi-FI" sz="1200" dirty="0"/>
              <a:t> </a:t>
            </a:r>
            <a:r>
              <a:rPr lang="fi-FI" sz="1200" dirty="0" err="1"/>
              <a:t>taken</a:t>
            </a:r>
            <a:r>
              <a:rPr lang="fi-FI" sz="1200" dirty="0"/>
              <a:t> </a:t>
            </a:r>
            <a:r>
              <a:rPr lang="fi-FI" sz="1200" dirty="0" err="1"/>
              <a:t>here</a:t>
            </a:r>
            <a:r>
              <a:rPr lang="fi-FI" sz="1200" dirty="0"/>
              <a:t> is a </a:t>
            </a:r>
            <a:r>
              <a:rPr lang="fi-FI" sz="1200" dirty="0" err="1"/>
              <a:t>best</a:t>
            </a:r>
            <a:r>
              <a:rPr lang="fi-FI" sz="1200" dirty="0"/>
              <a:t> </a:t>
            </a:r>
            <a:r>
              <a:rPr lang="fi-FI" sz="1200" dirty="0" err="1"/>
              <a:t>describing</a:t>
            </a:r>
            <a:r>
              <a:rPr lang="fi-FI" sz="1200" dirty="0"/>
              <a:t> </a:t>
            </a:r>
            <a:r>
              <a:rPr lang="fi-FI" sz="1200" dirty="0" err="1"/>
              <a:t>sample</a:t>
            </a:r>
            <a:r>
              <a:rPr lang="fi-FI" sz="1200" dirty="0"/>
              <a:t> </a:t>
            </a:r>
            <a:r>
              <a:rPr lang="fi-FI" sz="1200" dirty="0" err="1"/>
              <a:t>taken</a:t>
            </a:r>
            <a:r>
              <a:rPr lang="fi-FI" sz="1200" dirty="0"/>
              <a:t> </a:t>
            </a:r>
            <a:r>
              <a:rPr lang="fi-FI" sz="1200" dirty="0" err="1"/>
              <a:t>from</a:t>
            </a:r>
            <a:r>
              <a:rPr lang="fi-FI" sz="1200" dirty="0"/>
              <a:t> </a:t>
            </a:r>
            <a:r>
              <a:rPr lang="fi-FI" sz="1200" dirty="0" err="1"/>
              <a:t>random</a:t>
            </a:r>
            <a:r>
              <a:rPr lang="fi-FI" sz="1200" dirty="0"/>
              <a:t> </a:t>
            </a:r>
            <a:r>
              <a:rPr lang="fi-FI" sz="1200" dirty="0" err="1"/>
              <a:t>sample</a:t>
            </a:r>
            <a:r>
              <a:rPr lang="fi-FI" sz="1200" dirty="0"/>
              <a:t> </a:t>
            </a:r>
            <a:r>
              <a:rPr lang="fi-FI" sz="1200" dirty="0" err="1"/>
              <a:t>batch</a:t>
            </a:r>
            <a:r>
              <a:rPr lang="fi-FI" sz="1200" dirty="0"/>
              <a:t> of </a:t>
            </a:r>
            <a:r>
              <a:rPr lang="fi-FI" sz="1200" dirty="0" err="1"/>
              <a:t>size</a:t>
            </a:r>
            <a:r>
              <a:rPr lang="fi-FI" sz="1200" dirty="0"/>
              <a:t> 4. </a:t>
            </a:r>
            <a:r>
              <a:rPr lang="fi-FI" sz="1200" dirty="0" err="1"/>
              <a:t>Other</a:t>
            </a:r>
            <a:r>
              <a:rPr lang="fi-FI" sz="1200" dirty="0"/>
              <a:t> </a:t>
            </a:r>
            <a:r>
              <a:rPr lang="fi-FI" sz="1200" dirty="0" err="1"/>
              <a:t>samples</a:t>
            </a:r>
            <a:r>
              <a:rPr lang="fi-FI" sz="1200" dirty="0"/>
              <a:t> </a:t>
            </a:r>
            <a:r>
              <a:rPr lang="fi-FI" sz="1200" dirty="0" err="1"/>
              <a:t>also</a:t>
            </a:r>
            <a:r>
              <a:rPr lang="fi-FI" sz="1200" dirty="0"/>
              <a:t> </a:t>
            </a:r>
            <a:r>
              <a:rPr lang="fi-FI" sz="1200" dirty="0" err="1"/>
              <a:t>were</a:t>
            </a:r>
            <a:r>
              <a:rPr lang="fi-FI" sz="1200" dirty="0"/>
              <a:t> </a:t>
            </a:r>
            <a:r>
              <a:rPr lang="fi-FI" sz="1200" dirty="0" err="1"/>
              <a:t>inspected</a:t>
            </a:r>
            <a:r>
              <a:rPr lang="fi-FI" sz="1200" dirty="0"/>
              <a:t>, and </a:t>
            </a:r>
            <a:r>
              <a:rPr lang="fi-FI" sz="1200" dirty="0" err="1"/>
              <a:t>its</a:t>
            </a:r>
            <a:r>
              <a:rPr lang="fi-FI" sz="1200" dirty="0"/>
              <a:t> </a:t>
            </a:r>
            <a:r>
              <a:rPr lang="fi-FI" sz="1200" dirty="0" err="1"/>
              <a:t>interesting</a:t>
            </a:r>
            <a:r>
              <a:rPr lang="fi-FI" sz="1200" dirty="0"/>
              <a:t> to </a:t>
            </a:r>
            <a:r>
              <a:rPr lang="fi-FI" sz="1200" dirty="0" err="1"/>
              <a:t>see</a:t>
            </a:r>
            <a:r>
              <a:rPr lang="fi-FI" sz="1200" dirty="0"/>
              <a:t> </a:t>
            </a:r>
            <a:r>
              <a:rPr lang="fi-FI" sz="1200" dirty="0" err="1"/>
              <a:t>that</a:t>
            </a:r>
            <a:r>
              <a:rPr lang="fi-FI" sz="1200" dirty="0"/>
              <a:t> </a:t>
            </a:r>
            <a:r>
              <a:rPr lang="fi-FI" sz="1200" dirty="0" err="1"/>
              <a:t>often</a:t>
            </a:r>
            <a:r>
              <a:rPr lang="fi-FI" sz="1200" dirty="0"/>
              <a:t> </a:t>
            </a:r>
            <a:r>
              <a:rPr lang="fi-FI" sz="1200" dirty="0" err="1"/>
              <a:t>the</a:t>
            </a:r>
            <a:r>
              <a:rPr lang="fi-FI" sz="1200" dirty="0"/>
              <a:t> </a:t>
            </a:r>
            <a:r>
              <a:rPr lang="fi-FI" sz="1200" dirty="0" err="1"/>
              <a:t>network</a:t>
            </a:r>
            <a:r>
              <a:rPr lang="fi-FI" sz="1200" dirty="0"/>
              <a:t> </a:t>
            </a:r>
            <a:r>
              <a:rPr lang="fi-FI" sz="1200" dirty="0" err="1"/>
              <a:t>pays</a:t>
            </a:r>
            <a:r>
              <a:rPr lang="fi-FI" sz="1200" dirty="0"/>
              <a:t> </a:t>
            </a:r>
            <a:r>
              <a:rPr lang="fi-FI" sz="1200" dirty="0" err="1"/>
              <a:t>attention</a:t>
            </a:r>
            <a:r>
              <a:rPr lang="fi-FI" sz="1200" dirty="0"/>
              <a:t> to </a:t>
            </a:r>
            <a:r>
              <a:rPr lang="fi-FI" sz="1200" dirty="0" err="1"/>
              <a:t>area</a:t>
            </a:r>
            <a:r>
              <a:rPr lang="fi-FI" sz="1200" dirty="0"/>
              <a:t> </a:t>
            </a:r>
            <a:r>
              <a:rPr lang="fi-FI" sz="1200" dirty="0" err="1"/>
              <a:t>around</a:t>
            </a:r>
            <a:r>
              <a:rPr lang="fi-FI" sz="1200" dirty="0"/>
              <a:t> </a:t>
            </a:r>
            <a:r>
              <a:rPr lang="fi-FI" sz="1200" dirty="0" err="1"/>
              <a:t>nose</a:t>
            </a:r>
            <a:r>
              <a:rPr lang="fi-FI" sz="1200" dirty="0"/>
              <a:t>. </a:t>
            </a:r>
          </a:p>
          <a:p>
            <a:pPr marL="0" lvl="0" indent="0" algn="l" rtl="0">
              <a:spcBef>
                <a:spcPts val="600"/>
              </a:spcBef>
              <a:spcAft>
                <a:spcPts val="0"/>
              </a:spcAft>
              <a:buNone/>
            </a:pPr>
            <a:r>
              <a:rPr lang="fi-FI" sz="1200" dirty="0" err="1"/>
              <a:t>Going</a:t>
            </a:r>
            <a:r>
              <a:rPr lang="fi-FI" sz="1200" dirty="0"/>
              <a:t> </a:t>
            </a:r>
            <a:r>
              <a:rPr lang="fi-FI" sz="1200" dirty="0" err="1"/>
              <a:t>through</a:t>
            </a:r>
            <a:r>
              <a:rPr lang="fi-FI" sz="1200" dirty="0"/>
              <a:t> </a:t>
            </a:r>
            <a:r>
              <a:rPr lang="fi-FI" sz="1200" dirty="0" err="1"/>
              <a:t>network</a:t>
            </a:r>
            <a:r>
              <a:rPr lang="fi-FI" sz="1200" dirty="0"/>
              <a:t> </a:t>
            </a:r>
            <a:r>
              <a:rPr lang="fi-FI" sz="1200" dirty="0" err="1"/>
              <a:t>predictions</a:t>
            </a:r>
            <a:r>
              <a:rPr lang="fi-FI" sz="1200" dirty="0"/>
              <a:t> </a:t>
            </a:r>
            <a:r>
              <a:rPr lang="fi-FI" sz="1200" dirty="0" err="1"/>
              <a:t>would</a:t>
            </a:r>
            <a:r>
              <a:rPr lang="fi-FI" sz="1200" dirty="0"/>
              <a:t> </a:t>
            </a:r>
            <a:r>
              <a:rPr lang="fi-FI" sz="1200" dirty="0" err="1"/>
              <a:t>be</a:t>
            </a:r>
            <a:r>
              <a:rPr lang="fi-FI" sz="1200" dirty="0"/>
              <a:t> a </a:t>
            </a:r>
            <a:r>
              <a:rPr lang="fi-FI" sz="1200" dirty="0" err="1"/>
              <a:t>research</a:t>
            </a:r>
            <a:r>
              <a:rPr lang="fi-FI" sz="1200" dirty="0"/>
              <a:t> on </a:t>
            </a:r>
            <a:r>
              <a:rPr lang="fi-FI" sz="1200" dirty="0" err="1"/>
              <a:t>its</a:t>
            </a:r>
            <a:r>
              <a:rPr lang="fi-FI" sz="1200" dirty="0"/>
              <a:t> </a:t>
            </a:r>
            <a:r>
              <a:rPr lang="fi-FI" sz="1200" dirty="0" err="1"/>
              <a:t>own</a:t>
            </a:r>
            <a:r>
              <a:rPr lang="fi-FI" sz="1200" dirty="0"/>
              <a:t>, and it </a:t>
            </a:r>
            <a:r>
              <a:rPr lang="fi-FI" sz="1200" dirty="0" err="1"/>
              <a:t>would</a:t>
            </a:r>
            <a:r>
              <a:rPr lang="fi-FI" sz="1200" dirty="0"/>
              <a:t> </a:t>
            </a:r>
            <a:r>
              <a:rPr lang="fi-FI" sz="1200" dirty="0" err="1"/>
              <a:t>be</a:t>
            </a:r>
            <a:r>
              <a:rPr lang="fi-FI" sz="1200" dirty="0"/>
              <a:t> </a:t>
            </a:r>
            <a:r>
              <a:rPr lang="fi-FI" sz="1200" dirty="0" err="1"/>
              <a:t>interesting</a:t>
            </a:r>
            <a:r>
              <a:rPr lang="fi-FI" sz="1200" dirty="0"/>
              <a:t> to </a:t>
            </a:r>
            <a:r>
              <a:rPr lang="fi-FI" sz="1200" dirty="0" err="1"/>
              <a:t>reflect</a:t>
            </a:r>
            <a:r>
              <a:rPr lang="fi-FI" sz="1200" dirty="0"/>
              <a:t> on </a:t>
            </a:r>
            <a:r>
              <a:rPr lang="fi-FI" sz="1200" dirty="0" err="1"/>
              <a:t>what</a:t>
            </a:r>
            <a:r>
              <a:rPr lang="fi-FI" sz="1200" dirty="0"/>
              <a:t> </a:t>
            </a:r>
            <a:r>
              <a:rPr lang="fi-FI" sz="1200" dirty="0" err="1"/>
              <a:t>our</a:t>
            </a:r>
            <a:r>
              <a:rPr lang="fi-FI" sz="1200" dirty="0"/>
              <a:t> </a:t>
            </a:r>
            <a:r>
              <a:rPr lang="fi-FI" sz="1200" dirty="0" err="1"/>
              <a:t>network</a:t>
            </a:r>
            <a:r>
              <a:rPr lang="fi-FI" sz="1200" dirty="0"/>
              <a:t> </a:t>
            </a:r>
            <a:r>
              <a:rPr lang="fi-FI" sz="1200" dirty="0" err="1"/>
              <a:t>learns</a:t>
            </a:r>
            <a:r>
              <a:rPr lang="fi-FI" sz="1200" dirty="0"/>
              <a:t>, </a:t>
            </a:r>
            <a:r>
              <a:rPr lang="fi-FI" sz="1200" dirty="0" err="1"/>
              <a:t>based</a:t>
            </a:r>
            <a:r>
              <a:rPr lang="fi-FI" sz="1200" dirty="0"/>
              <a:t> on </a:t>
            </a:r>
            <a:r>
              <a:rPr lang="fi-FI" sz="1200" dirty="0" err="1"/>
              <a:t>the</a:t>
            </a:r>
            <a:r>
              <a:rPr lang="fi-FI" sz="1200" dirty="0"/>
              <a:t> </a:t>
            </a:r>
            <a:r>
              <a:rPr lang="fi-FI" sz="1200" dirty="0" err="1"/>
              <a:t>current</a:t>
            </a:r>
            <a:r>
              <a:rPr lang="fi-FI" sz="1200" dirty="0"/>
              <a:t> </a:t>
            </a:r>
            <a:r>
              <a:rPr lang="fi-FI" sz="1200" dirty="0" err="1"/>
              <a:t>studies</a:t>
            </a:r>
            <a:r>
              <a:rPr lang="fi-FI" sz="1200" dirty="0"/>
              <a:t> and </a:t>
            </a:r>
            <a:r>
              <a:rPr lang="fi-FI" sz="1200" dirty="0" err="1"/>
              <a:t>knowledge</a:t>
            </a:r>
            <a:r>
              <a:rPr lang="fi-FI" sz="1200" dirty="0"/>
              <a:t> </a:t>
            </a:r>
            <a:r>
              <a:rPr lang="fi-FI" sz="1200" dirty="0" err="1"/>
              <a:t>about</a:t>
            </a:r>
            <a:r>
              <a:rPr lang="fi-FI" sz="1200" dirty="0"/>
              <a:t> </a:t>
            </a:r>
            <a:r>
              <a:rPr lang="fi-FI" sz="1200" dirty="0" err="1"/>
              <a:t>facial</a:t>
            </a:r>
            <a:r>
              <a:rPr lang="fi-FI" sz="1200" dirty="0"/>
              <a:t> </a:t>
            </a:r>
            <a:r>
              <a:rPr lang="fi-FI" sz="1200" dirty="0" err="1"/>
              <a:t>muscle</a:t>
            </a:r>
            <a:r>
              <a:rPr lang="fi-FI" sz="1200" dirty="0"/>
              <a:t> </a:t>
            </a:r>
            <a:r>
              <a:rPr lang="fi-FI" sz="1200" dirty="0" err="1"/>
              <a:t>activation</a:t>
            </a:r>
            <a:r>
              <a:rPr lang="fi-FI" sz="1200" dirty="0"/>
              <a:t> </a:t>
            </a:r>
            <a:r>
              <a:rPr lang="fi-FI" sz="1200" dirty="0" err="1"/>
              <a:t>patterns</a:t>
            </a:r>
            <a:r>
              <a:rPr lang="fi-FI" sz="1200" dirty="0"/>
              <a:t>. </a:t>
            </a: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914623" y="1331712"/>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238762" y="1652219"/>
            <a:ext cx="6246521" cy="99225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a:t>
            </a:r>
            <a:endParaRPr sz="1100" i="1"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Here </a:t>
            </a:r>
            <a:r>
              <a:rPr lang="fi-FI" sz="1600" dirty="0" err="1"/>
              <a:t>we</a:t>
            </a:r>
            <a:r>
              <a:rPr lang="fi-FI" sz="1600" dirty="0"/>
              <a:t> </a:t>
            </a:r>
            <a:r>
              <a:rPr lang="fi-FI" sz="1600" dirty="0" err="1"/>
              <a:t>see</a:t>
            </a:r>
            <a:r>
              <a:rPr lang="fi-FI" sz="1600" dirty="0"/>
              <a:t> </a:t>
            </a:r>
            <a:r>
              <a:rPr lang="fi-FI" sz="1600" dirty="0" err="1"/>
              <a:t>metrics</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38762" y="1652220"/>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Dataset </a:t>
            </a:r>
            <a:r>
              <a:rPr lang="fi-FI" sz="1600" dirty="0" err="1"/>
              <a:t>had</a:t>
            </a:r>
            <a:r>
              <a:rPr lang="fi-FI" sz="1600" dirty="0"/>
              <a:t> </a:t>
            </a:r>
            <a:endParaRPr sz="1200" i="1" dirty="0"/>
          </a:p>
        </p:txBody>
      </p:sp>
    </p:spTree>
    <p:extLst>
      <p:ext uri="{BB962C8B-B14F-4D97-AF65-F5344CB8AC3E}">
        <p14:creationId xmlns:p14="http://schemas.microsoft.com/office/powerpoint/2010/main" val="1583875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endParaRPr sz="1100" i="1" dirty="0"/>
          </a:p>
        </p:txBody>
      </p:sp>
      <p:pic>
        <p:nvPicPr>
          <p:cNvPr id="7" name="Kuva 6">
            <a:extLst>
              <a:ext uri="{FF2B5EF4-FFF2-40B4-BE49-F238E27FC236}">
                <a16:creationId xmlns:a16="http://schemas.microsoft.com/office/drawing/2014/main" id="{5A716368-5D9C-4950-AB5D-15CEC6802804}"/>
              </a:ext>
            </a:extLst>
          </p:cNvPr>
          <p:cNvPicPr>
            <a:picLocks noChangeAspect="1"/>
          </p:cNvPicPr>
          <p:nvPr/>
        </p:nvPicPr>
        <p:blipFill rotWithShape="1">
          <a:blip r:embed="rId3"/>
          <a:srcRect l="8225" t="6793" r="9021" b="5163"/>
          <a:stretch/>
        </p:blipFill>
        <p:spPr>
          <a:xfrm>
            <a:off x="3694980" y="1944469"/>
            <a:ext cx="5396947" cy="2870990"/>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endParaRPr lang="fi-FI" sz="1400" dirty="0"/>
          </a:p>
          <a:p>
            <a:pPr marL="457200" lvl="0" indent="-381000" algn="l" rtl="0">
              <a:spcBef>
                <a:spcPts val="600"/>
              </a:spcBef>
              <a:spcAft>
                <a:spcPts val="0"/>
              </a:spcAft>
              <a:buClr>
                <a:schemeClr val="accent1"/>
              </a:buClr>
              <a:buSzPts val="2400"/>
              <a:buChar char="◉"/>
            </a:pPr>
            <a:endParaRPr sz="1100" i="1" dirty="0"/>
          </a:p>
        </p:txBody>
      </p:sp>
      <p:pic>
        <p:nvPicPr>
          <p:cNvPr id="7" name="Kuva 6">
            <a:extLst>
              <a:ext uri="{FF2B5EF4-FFF2-40B4-BE49-F238E27FC236}">
                <a16:creationId xmlns:a16="http://schemas.microsoft.com/office/drawing/2014/main" id="{5A716368-5D9C-4950-AB5D-15CEC6802804}"/>
              </a:ext>
            </a:extLst>
          </p:cNvPr>
          <p:cNvPicPr>
            <a:picLocks noChangeAspect="1"/>
          </p:cNvPicPr>
          <p:nvPr/>
        </p:nvPicPr>
        <p:blipFill rotWithShape="1">
          <a:blip r:embed="rId3"/>
          <a:srcRect l="8225" t="6793" r="9021" b="5163"/>
          <a:stretch/>
        </p:blipFill>
        <p:spPr>
          <a:xfrm>
            <a:off x="3694980" y="1944469"/>
            <a:ext cx="5396947" cy="2870990"/>
          </a:xfrm>
          <a:prstGeom prst="rect">
            <a:avLst/>
          </a:prstGeom>
        </p:spPr>
      </p:pic>
    </p:spTree>
    <p:extLst>
      <p:ext uri="{BB962C8B-B14F-4D97-AF65-F5344CB8AC3E}">
        <p14:creationId xmlns:p14="http://schemas.microsoft.com/office/powerpoint/2010/main" val="2981508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t>Quotations are commonly printed as a means of inspiration and to invoke </a:t>
            </a:r>
            <a:r>
              <a:rPr lang="en">
                <a:highlight>
                  <a:schemeClr val="accent1"/>
                </a:highlight>
              </a:rPr>
              <a:t>philosophical thoughts</a:t>
            </a:r>
            <a:r>
              <a:rPr lang="en">
                <a:highlight>
                  <a:srgbClr val="FFCD00"/>
                </a:highlight>
              </a:rPr>
              <a:t> </a:t>
            </a:r>
            <a:r>
              <a:rPr lang="en"/>
              <a:t>from the reader.</a:t>
            </a:r>
            <a:endParaRP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chemeClr val="accent1"/>
                </a:highlight>
              </a:rPr>
              <a:t>Big concept</a:t>
            </a:r>
            <a:endParaRPr sz="4800">
              <a:highlight>
                <a:schemeClr val="accent1"/>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Bring the attention of your audience over a key concept using icons or illustrations</a:t>
            </a:r>
            <a:endParaRPr sz="180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1501402" y="1938630"/>
            <a:ext cx="2319897" cy="24065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5322701" y="1959840"/>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Best results usually in straightforward computational challenge usually comes from using deep networks with by iterating over large hyperparameter space, or using ensemble modelling. </a:t>
            </a:r>
          </a:p>
          <a:p>
            <a:pPr marL="0" indent="0">
              <a:buNone/>
            </a:pPr>
            <a:r>
              <a:rPr lang="en-GB" sz="1000" dirty="0"/>
              <a:t>The attempt to achieve state-of-art would turn to computational challenge rather than machine learning, so I decided to try to cover the data from wide range of different perspectives</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283983" y="4757144"/>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White</a:t>
            </a:r>
            <a:endParaRPr b="1" dirty="0">
              <a:highlight>
                <a:schemeClr val="accent1"/>
              </a:highlight>
            </a:endParaRPr>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Black</a:t>
            </a:r>
            <a:endParaRPr b="1" dirty="0">
              <a:highlight>
                <a:schemeClr val="accent1"/>
              </a:highlight>
            </a:endParaRPr>
          </a:p>
          <a:p>
            <a:pPr marL="0" lvl="0" indent="0" algn="l" rtl="0">
              <a:spcBef>
                <a:spcPts val="600"/>
              </a:spcBef>
              <a:spcAft>
                <a:spcPts val="0"/>
              </a:spcAft>
              <a:buNone/>
            </a:pPr>
            <a:r>
              <a:rPr lang="en" dirty="0"/>
              <a:t>Is the color of ebony and of outer space. It has been the symbolic color of elegance, solemnity and authority.</a:t>
            </a:r>
            <a:endParaRPr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Yellow</a:t>
            </a:r>
            <a:endParaRPr b="1">
              <a:highlight>
                <a:schemeClr val="accent1"/>
              </a:highlight>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Blue</a:t>
            </a:r>
            <a:endParaRPr b="1">
              <a:highlight>
                <a:schemeClr val="accent1"/>
              </a:highlight>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Red</a:t>
            </a:r>
            <a:endParaRPr b="1">
              <a:highlight>
                <a:schemeClr val="accent1"/>
              </a:highlight>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Lora"/>
                <a:ea typeface="Lora"/>
                <a:cs typeface="Lora"/>
                <a:sym typeface="Lora"/>
              </a:rPr>
              <a:t>A picture is worth </a:t>
            </a:r>
            <a:r>
              <a:rPr lang="en" sz="2000" b="1">
                <a:solidFill>
                  <a:schemeClr val="dk1"/>
                </a:solidFill>
                <a:highlight>
                  <a:schemeClr val="accent1"/>
                </a:highlight>
                <a:latin typeface="Lora"/>
                <a:ea typeface="Lora"/>
                <a:cs typeface="Lora"/>
                <a:sym typeface="Lora"/>
              </a:rPr>
              <a:t>a thousand words</a:t>
            </a:r>
            <a:endParaRPr sz="2000" b="1">
              <a:solidFill>
                <a:schemeClr val="dk1"/>
              </a:solidFill>
              <a:highlight>
                <a:schemeClr val="accent1"/>
              </a:highlight>
              <a:latin typeface="Lora"/>
              <a:ea typeface="Lora"/>
              <a:cs typeface="Lora"/>
              <a:sym typeface="Lora"/>
            </a:endParaRPr>
          </a:p>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descr="pigargo.jpg"/>
          <p:cNvPicPr preferRelativeResize="0"/>
          <p:nvPr/>
        </p:nvPicPr>
        <p:blipFill>
          <a:blip r:embed="rId3">
            <a:alphaModFix/>
          </a:blip>
          <a:stretch>
            <a:fillRect/>
          </a:stretch>
        </p:blipFill>
        <p:spPr>
          <a:xfrm>
            <a:off x="384700" y="878850"/>
            <a:ext cx="3654300" cy="3654300"/>
          </a:xfrm>
          <a:prstGeom prst="ellipse">
            <a:avLst/>
          </a:prstGeom>
          <a:noFill/>
          <a:ln>
            <a:noFill/>
          </a:ln>
        </p:spPr>
      </p:pic>
      <p:sp>
        <p:nvSpPr>
          <p:cNvPr id="187" name="Google Shape;187;p21"/>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idx="4294967295"/>
          </p:nvPr>
        </p:nvSpPr>
        <p:spPr>
          <a:xfrm>
            <a:off x="3399200" y="3715750"/>
            <a:ext cx="2345700" cy="5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highlight>
                  <a:schemeClr val="accent1"/>
                </a:highlight>
              </a:rPr>
              <a:t>Want big impact? </a:t>
            </a:r>
            <a:r>
              <a:rPr lang="en" sz="1800" i="1">
                <a:highlight>
                  <a:schemeClr val="accent1"/>
                </a:highlight>
              </a:rPr>
              <a:t>Use big image.</a:t>
            </a:r>
            <a:endParaRPr sz="1800" i="1">
              <a:highlight>
                <a:schemeClr val="accent1"/>
              </a:highlight>
            </a:endParaRPr>
          </a:p>
        </p:txBody>
      </p:sp>
      <p:sp>
        <p:nvSpPr>
          <p:cNvPr id="200" name="Google Shape;200;p22"/>
          <p:cNvSpPr/>
          <p:nvPr/>
        </p:nvSpPr>
        <p:spPr>
          <a:xfrm>
            <a:off x="4465375" y="4440675"/>
            <a:ext cx="213248" cy="191461"/>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363850" y="919725"/>
            <a:ext cx="38895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Or use </a:t>
            </a:r>
            <a:r>
              <a:rPr lang="en">
                <a:highlight>
                  <a:schemeClr val="accent1"/>
                </a:highlight>
              </a:rPr>
              <a:t>diagrams</a:t>
            </a:r>
            <a:r>
              <a:rPr lang="en"/>
              <a:t> to explain complex ideas</a:t>
            </a:r>
            <a:endParaRPr/>
          </a:p>
        </p:txBody>
      </p:sp>
      <p:grpSp>
        <p:nvGrpSpPr>
          <p:cNvPr id="221" name="Google Shape;221;p24"/>
          <p:cNvGrpSpPr/>
          <p:nvPr/>
        </p:nvGrpSpPr>
        <p:grpSpPr>
          <a:xfrm>
            <a:off x="916458" y="1019750"/>
            <a:ext cx="214625" cy="214625"/>
            <a:chOff x="2594050" y="1631825"/>
            <a:chExt cx="439625" cy="439625"/>
          </a:xfrm>
        </p:grpSpPr>
        <p:sp>
          <p:nvSpPr>
            <p:cNvPr id="222" name="Google Shape;222;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27" name="Google Shape;227;p24"/>
          <p:cNvSpPr/>
          <p:nvPr/>
        </p:nvSpPr>
        <p:spPr>
          <a:xfrm>
            <a:off x="3297500" y="1546742"/>
            <a:ext cx="2540100" cy="2540100"/>
          </a:xfrm>
          <a:prstGeom prst="donut">
            <a:avLst>
              <a:gd name="adj" fmla="val 160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24"/>
          <p:cNvGrpSpPr/>
          <p:nvPr/>
        </p:nvGrpSpPr>
        <p:grpSpPr>
          <a:xfrm>
            <a:off x="1680836" y="1696124"/>
            <a:ext cx="1931633" cy="669600"/>
            <a:chOff x="1680836" y="1315124"/>
            <a:chExt cx="1931633" cy="669600"/>
          </a:xfrm>
        </p:grpSpPr>
        <p:cxnSp>
          <p:nvCxnSpPr>
            <p:cNvPr id="229" name="Google Shape;229;p24"/>
            <p:cNvCxnSpPr/>
            <p:nvPr/>
          </p:nvCxnSpPr>
          <p:spPr>
            <a:xfrm>
              <a:off x="3178969" y="1638300"/>
              <a:ext cx="433500" cy="252300"/>
            </a:xfrm>
            <a:prstGeom prst="straightConnector1">
              <a:avLst/>
            </a:prstGeom>
            <a:noFill/>
            <a:ln w="19050" cap="flat" cmpd="sng">
              <a:solidFill>
                <a:schemeClr val="accent1"/>
              </a:solidFill>
              <a:prstDash val="solid"/>
              <a:round/>
              <a:headEnd type="oval" w="med" len="med"/>
              <a:tailEnd type="none" w="sm" len="sm"/>
            </a:ln>
          </p:spPr>
        </p:cxnSp>
        <p:sp>
          <p:nvSpPr>
            <p:cNvPr id="230" name="Google Shape;230;p24"/>
            <p:cNvSpPr txBox="1"/>
            <p:nvPr/>
          </p:nvSpPr>
          <p:spPr>
            <a:xfrm>
              <a:off x="1680836" y="1315124"/>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3</a:t>
              </a:r>
              <a:endParaRPr sz="800">
                <a:solidFill>
                  <a:schemeClr val="dk1"/>
                </a:solidFill>
                <a:latin typeface="Quattrocento Sans"/>
                <a:ea typeface="Quattrocento Sans"/>
                <a:cs typeface="Quattrocento Sans"/>
                <a:sym typeface="Quattrocento Sans"/>
              </a:endParaRPr>
            </a:p>
            <a:p>
              <a:pPr marL="0" lvl="0" indent="0" algn="r"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r"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grpSp>
        <p:nvGrpSpPr>
          <p:cNvPr id="231" name="Google Shape;231;p24"/>
          <p:cNvGrpSpPr/>
          <p:nvPr/>
        </p:nvGrpSpPr>
        <p:grpSpPr>
          <a:xfrm>
            <a:off x="5517319" y="1696124"/>
            <a:ext cx="1940006" cy="669600"/>
            <a:chOff x="5517319" y="1315124"/>
            <a:chExt cx="1940006" cy="669600"/>
          </a:xfrm>
        </p:grpSpPr>
        <p:cxnSp>
          <p:nvCxnSpPr>
            <p:cNvPr id="232" name="Google Shape;232;p24"/>
            <p:cNvCxnSpPr/>
            <p:nvPr/>
          </p:nvCxnSpPr>
          <p:spPr>
            <a:xfrm flipH="1">
              <a:off x="5517319" y="1638300"/>
              <a:ext cx="433500" cy="252300"/>
            </a:xfrm>
            <a:prstGeom prst="straightConnector1">
              <a:avLst/>
            </a:prstGeom>
            <a:noFill/>
            <a:ln w="19050" cap="flat" cmpd="sng">
              <a:solidFill>
                <a:schemeClr val="accent2"/>
              </a:solidFill>
              <a:prstDash val="solid"/>
              <a:round/>
              <a:headEnd type="oval" w="med" len="med"/>
              <a:tailEnd type="none" w="sm" len="sm"/>
            </a:ln>
          </p:spPr>
        </p:cxnSp>
        <p:sp>
          <p:nvSpPr>
            <p:cNvPr id="233" name="Google Shape;233;p24"/>
            <p:cNvSpPr txBox="1"/>
            <p:nvPr/>
          </p:nvSpPr>
          <p:spPr>
            <a:xfrm>
              <a:off x="5962125" y="1315124"/>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1</a:t>
              </a:r>
              <a:endParaRPr sz="800">
                <a:solidFill>
                  <a:schemeClr val="dk1"/>
                </a:solidFill>
                <a:latin typeface="Quattrocento Sans"/>
                <a:ea typeface="Quattrocento Sans"/>
                <a:cs typeface="Quattrocento Sans"/>
                <a:sym typeface="Quattrocento Sans"/>
              </a:endParaRPr>
            </a:p>
            <a:p>
              <a:pPr marL="0" lvl="0" indent="0" algn="l"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l"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grpSp>
        <p:nvGrpSpPr>
          <p:cNvPr id="234" name="Google Shape;234;p24"/>
          <p:cNvGrpSpPr/>
          <p:nvPr/>
        </p:nvGrpSpPr>
        <p:grpSpPr>
          <a:xfrm>
            <a:off x="3808226" y="3916140"/>
            <a:ext cx="1495200" cy="1143796"/>
            <a:chOff x="3808226" y="3535140"/>
            <a:chExt cx="1495200" cy="1143796"/>
          </a:xfrm>
        </p:grpSpPr>
        <p:cxnSp>
          <p:nvCxnSpPr>
            <p:cNvPr id="235" name="Google Shape;235;p24"/>
            <p:cNvCxnSpPr/>
            <p:nvPr/>
          </p:nvCxnSpPr>
          <p:spPr>
            <a:xfrm rot="10800000">
              <a:off x="4556399" y="3535140"/>
              <a:ext cx="0" cy="460500"/>
            </a:xfrm>
            <a:prstGeom prst="straightConnector1">
              <a:avLst/>
            </a:prstGeom>
            <a:noFill/>
            <a:ln w="19050" cap="flat" cmpd="sng">
              <a:solidFill>
                <a:schemeClr val="accent3"/>
              </a:solidFill>
              <a:prstDash val="solid"/>
              <a:round/>
              <a:headEnd type="oval" w="med" len="med"/>
              <a:tailEnd type="none" w="sm" len="sm"/>
            </a:ln>
          </p:spPr>
        </p:cxnSp>
        <p:sp>
          <p:nvSpPr>
            <p:cNvPr id="236" name="Google Shape;236;p24"/>
            <p:cNvSpPr txBox="1"/>
            <p:nvPr/>
          </p:nvSpPr>
          <p:spPr>
            <a:xfrm>
              <a:off x="3808226" y="4009336"/>
              <a:ext cx="14952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Quattrocento Sans"/>
                  <a:ea typeface="Quattrocento Sans"/>
                  <a:cs typeface="Quattrocento Sans"/>
                  <a:sym typeface="Quattrocento Sans"/>
                </a:rPr>
                <a:t>LOREM 2</a:t>
              </a:r>
              <a:endParaRPr sz="800">
                <a:solidFill>
                  <a:schemeClr val="dk1"/>
                </a:solidFill>
                <a:latin typeface="Quattrocento Sans"/>
                <a:ea typeface="Quattrocento Sans"/>
                <a:cs typeface="Quattrocento Sans"/>
                <a:sym typeface="Quattrocento Sans"/>
              </a:endParaRPr>
            </a:p>
            <a:p>
              <a:pPr marL="0" lvl="0" indent="0" algn="ctr" rtl="0">
                <a:lnSpc>
                  <a:spcPct val="115000"/>
                </a:lnSpc>
                <a:spcBef>
                  <a:spcPts val="0"/>
                </a:spcBef>
                <a:spcAft>
                  <a:spcPts val="0"/>
                </a:spcAft>
                <a:buNone/>
              </a:pPr>
              <a:endParaRPr sz="600">
                <a:solidFill>
                  <a:schemeClr val="dk1"/>
                </a:solidFill>
                <a:latin typeface="Quattrocento Sans"/>
                <a:ea typeface="Quattrocento Sans"/>
                <a:cs typeface="Quattrocento Sans"/>
                <a:sym typeface="Quattrocento Sans"/>
              </a:endParaRPr>
            </a:p>
            <a:p>
              <a:pPr marL="0" lvl="0" indent="0" algn="ctr" rtl="0">
                <a:lnSpc>
                  <a:spcPct val="115000"/>
                </a:lnSpc>
                <a:spcBef>
                  <a:spcPts val="0"/>
                </a:spcBef>
                <a:spcAft>
                  <a:spcPts val="0"/>
                </a:spcAft>
                <a:buNone/>
              </a:pPr>
              <a:r>
                <a:rPr lang="en" sz="800" b="1">
                  <a:solidFill>
                    <a:schemeClr val="dk1"/>
                  </a:solidFill>
                  <a:latin typeface="Quattrocento Sans"/>
                  <a:ea typeface="Quattrocento Sans"/>
                  <a:cs typeface="Quattrocento Sans"/>
                  <a:sym typeface="Quattrocento Sans"/>
                </a:rPr>
                <a:t>Vestibulum nec congue tempus lorem ipsum</a:t>
              </a:r>
              <a:endParaRPr sz="800" b="1">
                <a:solidFill>
                  <a:schemeClr val="dk1"/>
                </a:solidFill>
                <a:latin typeface="Quattrocento Sans"/>
                <a:ea typeface="Quattrocento Sans"/>
                <a:cs typeface="Quattrocento Sans"/>
                <a:sym typeface="Quattrocento Sans"/>
              </a:endParaRPr>
            </a:p>
          </p:txBody>
        </p:sp>
      </p:grpSp>
      <p:sp>
        <p:nvSpPr>
          <p:cNvPr id="237" name="Google Shape;237;p24"/>
          <p:cNvSpPr txBox="1"/>
          <p:nvPr/>
        </p:nvSpPr>
        <p:spPr>
          <a:xfrm>
            <a:off x="3845784" y="2437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chemeClr val="dk2"/>
                </a:solidFill>
                <a:latin typeface="Quattrocento Sans"/>
                <a:ea typeface="Quattrocento Sans"/>
                <a:cs typeface="Quattrocento Sans"/>
                <a:sym typeface="Quattrocento Sans"/>
              </a:rPr>
              <a:t>Vestibulum nec congue tempus</a:t>
            </a:r>
            <a:endParaRPr sz="1200">
              <a:solidFill>
                <a:schemeClr val="dk2"/>
              </a:solidFill>
              <a:latin typeface="Quattrocento Sans"/>
              <a:ea typeface="Quattrocento Sans"/>
              <a:cs typeface="Quattrocento Sans"/>
              <a:sym typeface="Quattrocento Sans"/>
            </a:endParaRPr>
          </a:p>
        </p:txBody>
      </p:sp>
      <p:sp>
        <p:nvSpPr>
          <p:cNvPr id="238" name="Google Shape;238;p24"/>
          <p:cNvSpPr/>
          <p:nvPr/>
        </p:nvSpPr>
        <p:spPr>
          <a:xfrm rot="1800047">
            <a:off x="3219843" y="1467434"/>
            <a:ext cx="2690936" cy="2690936"/>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1800047" flipH="1">
            <a:off x="3221956" y="1467434"/>
            <a:ext cx="2690936" cy="2690936"/>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rot="-8100000">
            <a:off x="4382715" y="1408393"/>
            <a:ext cx="363170" cy="3631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rot="-9000757" flipH="1">
            <a:off x="3220953" y="1465808"/>
            <a:ext cx="2690226" cy="2690226"/>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1027861">
            <a:off x="5485874" y="3230832"/>
            <a:ext cx="312672" cy="31267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rot="6359841">
            <a:off x="3315801" y="3228762"/>
            <a:ext cx="363580" cy="36358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a:t>
            </a:r>
            <a:r>
              <a:rPr lang="en">
                <a:highlight>
                  <a:schemeClr val="accent1"/>
                </a:highlight>
              </a:rPr>
              <a:t>compare data</a:t>
            </a:r>
            <a:endParaRPr>
              <a:highlight>
                <a:schemeClr val="accent1"/>
              </a:highlight>
            </a:endParaRPr>
          </a:p>
        </p:txBody>
      </p:sp>
      <p:graphicFrame>
        <p:nvGraphicFramePr>
          <p:cNvPr id="249" name="Google Shape;249;p25"/>
          <p:cNvGraphicFramePr/>
          <p:nvPr/>
        </p:nvGraphicFramePr>
        <p:xfrm>
          <a:off x="1453300" y="1852081"/>
          <a:ext cx="5933600" cy="2611500"/>
        </p:xfrm>
        <a:graphic>
          <a:graphicData uri="http://schemas.openxmlformats.org/drawingml/2006/table">
            <a:tbl>
              <a:tblPr>
                <a:noFill/>
                <a:tableStyleId>{DA5B2040-0373-4AB5-8C16-54180E59C3D7}</a:tableStyleId>
              </a:tblPr>
              <a:tblGrid>
                <a:gridCol w="1483400">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1483400">
                  <a:extLst>
                    <a:ext uri="{9D8B030D-6E8A-4147-A177-3AD203B41FA5}">
                      <a16:colId xmlns:a16="http://schemas.microsoft.com/office/drawing/2014/main" val="20002"/>
                    </a:ext>
                  </a:extLst>
                </a:gridCol>
                <a:gridCol w="1483400">
                  <a:extLst>
                    <a:ext uri="{9D8B030D-6E8A-4147-A177-3AD203B41FA5}">
                      <a16:colId xmlns:a16="http://schemas.microsoft.com/office/drawing/2014/main" val="20003"/>
                    </a:ext>
                  </a:extLst>
                </a:gridCol>
              </a:tblGrid>
              <a:tr h="652875">
                <a:tc>
                  <a:txBody>
                    <a:bodyPr/>
                    <a:lstStyle/>
                    <a:p>
                      <a:pPr marL="0" lvl="0" indent="0" algn="l" rtl="0">
                        <a:spcBef>
                          <a:spcPts val="0"/>
                        </a:spcBef>
                        <a:spcAft>
                          <a:spcPts val="0"/>
                        </a:spcAft>
                        <a:buNone/>
                      </a:pP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A</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B</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Lora"/>
                          <a:ea typeface="Lora"/>
                          <a:cs typeface="Lora"/>
                          <a:sym typeface="Lora"/>
                        </a:rPr>
                        <a:t>C</a:t>
                      </a:r>
                      <a:endParaRPr sz="1100" b="1">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Yellow</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Blue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30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10</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52875">
                <a:tc>
                  <a:txBody>
                    <a:bodyPr/>
                    <a:lstStyle/>
                    <a:p>
                      <a:pPr marL="0" lvl="0" indent="0" algn="r" rtl="0">
                        <a:spcBef>
                          <a:spcPts val="0"/>
                        </a:spcBef>
                        <a:spcAft>
                          <a:spcPts val="0"/>
                        </a:spcAft>
                        <a:buNone/>
                      </a:pPr>
                      <a:r>
                        <a:rPr lang="en" sz="1100">
                          <a:latin typeface="Quattrocento Sans"/>
                          <a:ea typeface="Quattrocento Sans"/>
                          <a:cs typeface="Quattrocento Sans"/>
                          <a:sym typeface="Quattrocento Sans"/>
                        </a:rPr>
                        <a:t>Orange</a:t>
                      </a:r>
                      <a:endParaRPr sz="110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24</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Quattrocento Sans"/>
                          <a:ea typeface="Quattrocento Sans"/>
                          <a:cs typeface="Quattrocento Sans"/>
                          <a:sym typeface="Quattrocento Sans"/>
                        </a:rPr>
                        <a:t>16</a:t>
                      </a:r>
                      <a:endParaRPr>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p:nvPr/>
        </p:nvSpPr>
        <p:spPr>
          <a:xfrm>
            <a:off x="760452" y="382625"/>
            <a:ext cx="7623096" cy="363147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txBox="1">
            <a:spLocks noGrp="1"/>
          </p:cNvSpPr>
          <p:nvPr>
            <p:ph type="title" idx="4294967295"/>
          </p:nvPr>
        </p:nvSpPr>
        <p:spPr>
          <a:xfrm>
            <a:off x="2632800" y="3767550"/>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1"/>
                </a:highlight>
              </a:rPr>
              <a:t>Maps</a:t>
            </a:r>
            <a:endParaRPr>
              <a:highlight>
                <a:schemeClr val="accent1"/>
              </a:highlight>
            </a:endParaRPr>
          </a:p>
        </p:txBody>
      </p:sp>
      <p:sp>
        <p:nvSpPr>
          <p:cNvPr id="262" name="Google Shape;262;p26"/>
          <p:cNvSpPr/>
          <p:nvPr/>
        </p:nvSpPr>
        <p:spPr>
          <a:xfrm>
            <a:off x="4469085" y="4390077"/>
            <a:ext cx="205838" cy="27281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1918825" y="826425"/>
            <a:ext cx="653100" cy="636900"/>
          </a:xfrm>
          <a:prstGeom prst="wedgeEllipseCallout">
            <a:avLst>
              <a:gd name="adj1" fmla="val 824"/>
              <a:gd name="adj2" fmla="val 6216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Quattrocento Sans"/>
                <a:ea typeface="Quattrocento Sans"/>
                <a:cs typeface="Quattrocento Sans"/>
                <a:sym typeface="Quattrocento Sans"/>
              </a:rPr>
              <a:t>our office</a:t>
            </a:r>
            <a:endParaRPr sz="800">
              <a:latin typeface="Quattrocento Sans"/>
              <a:ea typeface="Quattrocento Sans"/>
              <a:cs typeface="Quattrocento Sans"/>
              <a:sym typeface="Quattrocento Sans"/>
            </a:endParaRPr>
          </a:p>
        </p:txBody>
      </p:sp>
      <p:sp>
        <p:nvSpPr>
          <p:cNvPr id="264" name="Google Shape;264;p26"/>
          <p:cNvSpPr/>
          <p:nvPr/>
        </p:nvSpPr>
        <p:spPr>
          <a:xfrm>
            <a:off x="1453850" y="15535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879300" y="2940200"/>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3891175" y="12887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1911050" y="20107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565950" y="31922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6456675" y="1728125"/>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7235875" y="3283800"/>
            <a:ext cx="174600" cy="174600"/>
          </a:xfrm>
          <a:prstGeom prst="donut">
            <a:avLst>
              <a:gd name="adj" fmla="val 355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highlight>
                  <a:schemeClr val="accent1"/>
                </a:highlight>
              </a:rPr>
              <a:t>89,526,124</a:t>
            </a:r>
            <a:endParaRPr sz="9600">
              <a:highlight>
                <a:schemeClr val="accent1"/>
              </a:highlight>
            </a:endParaRPr>
          </a:p>
        </p:txBody>
      </p:sp>
      <p:sp>
        <p:nvSpPr>
          <p:cNvPr id="277" name="Google Shape;277;p27"/>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Whoa! That’s a big number, aren’t you proud?</a:t>
            </a:r>
            <a:endParaRPr sz="1800"/>
          </a:p>
        </p:txBody>
      </p:sp>
      <p:grpSp>
        <p:nvGrpSpPr>
          <p:cNvPr id="278" name="Google Shape;278;p27"/>
          <p:cNvGrpSpPr/>
          <p:nvPr/>
        </p:nvGrpSpPr>
        <p:grpSpPr>
          <a:xfrm>
            <a:off x="4433048" y="4413425"/>
            <a:ext cx="277859" cy="201655"/>
            <a:chOff x="3932350" y="3714775"/>
            <a:chExt cx="439650" cy="319075"/>
          </a:xfrm>
        </p:grpSpPr>
        <p:sp>
          <p:nvSpPr>
            <p:cNvPr id="279" name="Google Shape;279;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7"/>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ctrTitle" idx="4294967295"/>
          </p:nvPr>
        </p:nvSpPr>
        <p:spPr>
          <a:xfrm>
            <a:off x="685800" y="3432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endParaRPr sz="4800"/>
          </a:p>
        </p:txBody>
      </p:sp>
      <p:sp>
        <p:nvSpPr>
          <p:cNvPr id="290" name="Google Shape;290;p28"/>
          <p:cNvSpPr txBox="1">
            <a:spLocks noGrp="1"/>
          </p:cNvSpPr>
          <p:nvPr>
            <p:ph type="subTitle" idx="4294967295"/>
          </p:nvPr>
        </p:nvSpPr>
        <p:spPr>
          <a:xfrm>
            <a:off x="685800" y="9541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That’s a lot of money</a:t>
            </a:r>
            <a:endParaRPr sz="1800"/>
          </a:p>
        </p:txBody>
      </p:sp>
      <p:sp>
        <p:nvSpPr>
          <p:cNvPr id="291" name="Google Shape;291;p28"/>
          <p:cNvSpPr txBox="1">
            <a:spLocks noGrp="1"/>
          </p:cNvSpPr>
          <p:nvPr>
            <p:ph type="ctrTitle" idx="4294967295"/>
          </p:nvPr>
        </p:nvSpPr>
        <p:spPr>
          <a:xfrm>
            <a:off x="685800" y="2972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highlight>
                  <a:schemeClr val="accent1"/>
                </a:highlight>
              </a:rPr>
              <a:t>100%</a:t>
            </a:r>
            <a:endParaRPr sz="4800">
              <a:highlight>
                <a:schemeClr val="accent1"/>
              </a:highlight>
            </a:endParaRPr>
          </a:p>
        </p:txBody>
      </p:sp>
      <p:sp>
        <p:nvSpPr>
          <p:cNvPr id="292" name="Google Shape;292;p28"/>
          <p:cNvSpPr txBox="1">
            <a:spLocks noGrp="1"/>
          </p:cNvSpPr>
          <p:nvPr>
            <p:ph type="subTitle" idx="4294967295"/>
          </p:nvPr>
        </p:nvSpPr>
        <p:spPr>
          <a:xfrm>
            <a:off x="685800" y="35830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Total success!</a:t>
            </a:r>
            <a:endParaRPr sz="1800"/>
          </a:p>
        </p:txBody>
      </p:sp>
      <p:sp>
        <p:nvSpPr>
          <p:cNvPr id="293" name="Google Shape;293;p28"/>
          <p:cNvSpPr txBox="1">
            <a:spLocks noGrp="1"/>
          </p:cNvSpPr>
          <p:nvPr>
            <p:ph type="ctrTitle" idx="4294967295"/>
          </p:nvPr>
        </p:nvSpPr>
        <p:spPr>
          <a:xfrm>
            <a:off x="685800" y="1657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users</a:t>
            </a:r>
            <a:endParaRPr sz="4800"/>
          </a:p>
        </p:txBody>
      </p:sp>
      <p:sp>
        <p:nvSpPr>
          <p:cNvPr id="294" name="Google Shape;294;p28"/>
          <p:cNvSpPr txBox="1">
            <a:spLocks noGrp="1"/>
          </p:cNvSpPr>
          <p:nvPr>
            <p:ph type="subTitle" idx="4294967295"/>
          </p:nvPr>
        </p:nvSpPr>
        <p:spPr>
          <a:xfrm>
            <a:off x="685800" y="2268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And a lot of users</a:t>
            </a:r>
            <a:endParaRPr sz="1800"/>
          </a:p>
        </p:txBody>
      </p:sp>
      <p:grpSp>
        <p:nvGrpSpPr>
          <p:cNvPr id="295" name="Google Shape;295;p28"/>
          <p:cNvGrpSpPr/>
          <p:nvPr/>
        </p:nvGrpSpPr>
        <p:grpSpPr>
          <a:xfrm>
            <a:off x="4433048" y="4413425"/>
            <a:ext cx="277859" cy="201655"/>
            <a:chOff x="3932350" y="3714775"/>
            <a:chExt cx="439650" cy="319075"/>
          </a:xfrm>
        </p:grpSpPr>
        <p:sp>
          <p:nvSpPr>
            <p:cNvPr id="296" name="Google Shape;296;p2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8"/>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9"/>
          <p:cNvSpPr/>
          <p:nvPr/>
        </p:nvSpPr>
        <p:spPr>
          <a:xfrm>
            <a:off x="1499592"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first</a:t>
            </a:r>
            <a:endParaRPr b="1">
              <a:latin typeface="Lora"/>
              <a:ea typeface="Lora"/>
              <a:cs typeface="Lora"/>
              <a:sym typeface="Lora"/>
            </a:endParaRPr>
          </a:p>
        </p:txBody>
      </p:sp>
      <p:sp>
        <p:nvSpPr>
          <p:cNvPr id="313" name="Google Shape;313;p29"/>
          <p:cNvSpPr/>
          <p:nvPr/>
        </p:nvSpPr>
        <p:spPr>
          <a:xfrm>
            <a:off x="6721258"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last</a:t>
            </a:r>
            <a:endParaRPr b="1">
              <a:latin typeface="Lora"/>
              <a:ea typeface="Lora"/>
              <a:cs typeface="Lora"/>
              <a:sym typeface="Lora"/>
            </a:endParaRPr>
          </a:p>
        </p:txBody>
      </p:sp>
      <p:sp>
        <p:nvSpPr>
          <p:cNvPr id="314" name="Google Shape;314;p29"/>
          <p:cNvSpPr/>
          <p:nvPr/>
        </p:nvSpPr>
        <p:spPr>
          <a:xfrm>
            <a:off x="4110400"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ra"/>
                <a:ea typeface="Lora"/>
                <a:cs typeface="Lora"/>
                <a:sym typeface="Lora"/>
              </a:rPr>
              <a:t>second</a:t>
            </a:r>
            <a:endParaRPr b="1">
              <a:latin typeface="Lora"/>
              <a:ea typeface="Lora"/>
              <a:cs typeface="Lora"/>
              <a:sym typeface="Lora"/>
            </a:endParaRPr>
          </a:p>
        </p:txBody>
      </p:sp>
      <p:cxnSp>
        <p:nvCxnSpPr>
          <p:cNvPr id="315" name="Google Shape;315;p29"/>
          <p:cNvCxnSpPr>
            <a:endCxn id="314" idx="2"/>
          </p:cNvCxnSpPr>
          <p:nvPr/>
        </p:nvCxnSpPr>
        <p:spPr>
          <a:xfrm>
            <a:off x="3184600" y="2895600"/>
            <a:ext cx="925800" cy="0"/>
          </a:xfrm>
          <a:prstGeom prst="straightConnector1">
            <a:avLst/>
          </a:prstGeom>
          <a:noFill/>
          <a:ln w="38100" cap="flat" cmpd="sng">
            <a:solidFill>
              <a:schemeClr val="accent1"/>
            </a:solidFill>
            <a:prstDash val="solid"/>
            <a:round/>
            <a:headEnd type="none" w="sm" len="sm"/>
            <a:tailEnd type="triangle" w="sm" len="sm"/>
          </a:ln>
        </p:spPr>
      </p:cxnSp>
      <p:cxnSp>
        <p:nvCxnSpPr>
          <p:cNvPr id="316" name="Google Shape;316;p29"/>
          <p:cNvCxnSpPr>
            <a:endCxn id="313" idx="2"/>
          </p:cNvCxnSpPr>
          <p:nvPr/>
        </p:nvCxnSpPr>
        <p:spPr>
          <a:xfrm>
            <a:off x="5795458" y="2895600"/>
            <a:ext cx="925800" cy="0"/>
          </a:xfrm>
          <a:prstGeom prst="straightConnector1">
            <a:avLst/>
          </a:prstGeom>
          <a:noFill/>
          <a:ln w="38100" cap="flat" cmpd="sng">
            <a:solidFill>
              <a:schemeClr val="accent1"/>
            </a:solidFill>
            <a:prstDash val="solid"/>
            <a:round/>
            <a:headEnd type="none" w="sm" len="sm"/>
            <a:tailEnd type="triangle" w="sm" len="sm"/>
          </a:ln>
        </p:spPr>
      </p:cxn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the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6077" y="2094271"/>
            <a:ext cx="2319897" cy="1605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Dataset</a:t>
            </a:r>
            <a:endParaRPr sz="1200" b="1" dirty="0">
              <a:highlight>
                <a:schemeClr val="accent1"/>
              </a:highlight>
            </a:endParaRPr>
          </a:p>
          <a:p>
            <a:pPr marL="0" lvl="0" indent="0" algn="l" rtl="0">
              <a:spcBef>
                <a:spcPts val="600"/>
              </a:spcBef>
              <a:spcAft>
                <a:spcPts val="0"/>
              </a:spcAft>
              <a:buNone/>
            </a:pPr>
            <a:r>
              <a:rPr lang="fi-FI" sz="1000" dirty="0" err="1"/>
              <a:t>The</a:t>
            </a:r>
            <a:r>
              <a:rPr lang="fi-FI" sz="1000" dirty="0"/>
              <a:t> </a:t>
            </a:r>
            <a:r>
              <a:rPr lang="fi-FI" sz="1000" dirty="0" err="1"/>
              <a:t>underlying</a:t>
            </a:r>
            <a:r>
              <a:rPr lang="fi-FI" sz="1000" dirty="0"/>
              <a:t> dataset </a:t>
            </a:r>
            <a:r>
              <a:rPr lang="fi-FI" sz="1000" dirty="0" err="1"/>
              <a:t>turned</a:t>
            </a:r>
            <a:r>
              <a:rPr lang="fi-FI" sz="1000" dirty="0"/>
              <a:t> out to </a:t>
            </a:r>
            <a:r>
              <a:rPr lang="fi-FI" sz="1000" dirty="0" err="1"/>
              <a:t>be</a:t>
            </a:r>
            <a:r>
              <a:rPr lang="fi-FI" sz="1000" dirty="0"/>
              <a:t> FER2013</a:t>
            </a:r>
            <a:r>
              <a:rPr lang="fi-FI" sz="1000" baseline="30000" dirty="0"/>
              <a:t>1</a:t>
            </a:r>
            <a:r>
              <a:rPr lang="fi-FI" sz="1000" dirty="0"/>
              <a:t> </a:t>
            </a:r>
            <a:r>
              <a:rPr lang="fi-FI" sz="1000" dirty="0" err="1"/>
              <a:t>most</a:t>
            </a:r>
            <a:r>
              <a:rPr lang="fi-FI" sz="1000" dirty="0"/>
              <a:t> </a:t>
            </a:r>
            <a:r>
              <a:rPr lang="fi-FI" sz="1000" dirty="0" err="1"/>
              <a:t>likely</a:t>
            </a:r>
            <a:r>
              <a:rPr lang="fi-FI" sz="1000" dirty="0"/>
              <a:t> </a:t>
            </a:r>
            <a:r>
              <a:rPr lang="fi-FI" sz="1000" dirty="0" err="1"/>
              <a:t>after</a:t>
            </a:r>
            <a:r>
              <a:rPr lang="fi-FI" sz="1000" dirty="0"/>
              <a:t> just a </a:t>
            </a:r>
            <a:r>
              <a:rPr lang="fi-FI" sz="1000" dirty="0" err="1"/>
              <a:t>little</a:t>
            </a:r>
            <a:r>
              <a:rPr lang="fi-FI" sz="1000" dirty="0"/>
              <a:t> </a:t>
            </a:r>
            <a:r>
              <a:rPr lang="fi-FI" sz="1000" dirty="0" err="1"/>
              <a:t>bit</a:t>
            </a:r>
            <a:r>
              <a:rPr lang="fi-FI" sz="1000" dirty="0"/>
              <a:t> of </a:t>
            </a:r>
            <a:r>
              <a:rPr lang="fi-FI" sz="1000" dirty="0" err="1"/>
              <a:t>research</a:t>
            </a:r>
            <a:r>
              <a:rPr lang="fi-FI" sz="1000" dirty="0"/>
              <a:t>. </a:t>
            </a:r>
            <a:r>
              <a:rPr lang="fi-FI" sz="1000" dirty="0" err="1"/>
              <a:t>This</a:t>
            </a:r>
            <a:r>
              <a:rPr lang="fi-FI" sz="1000" dirty="0"/>
              <a:t> </a:t>
            </a:r>
            <a:r>
              <a:rPr lang="fi-FI" sz="1000" dirty="0" err="1"/>
              <a:t>was</a:t>
            </a:r>
            <a:r>
              <a:rPr lang="fi-FI" sz="1000" dirty="0"/>
              <a:t> </a:t>
            </a:r>
            <a:r>
              <a:rPr lang="fi-FI" sz="1000" dirty="0" err="1"/>
              <a:t>also</a:t>
            </a:r>
            <a:r>
              <a:rPr lang="fi-FI" sz="1000" dirty="0"/>
              <a:t> </a:t>
            </a:r>
            <a:r>
              <a:rPr lang="fi-FI" sz="1000" dirty="0" err="1"/>
              <a:t>one</a:t>
            </a:r>
            <a:r>
              <a:rPr lang="fi-FI" sz="1000" dirty="0"/>
              <a:t> of </a:t>
            </a:r>
            <a:r>
              <a:rPr lang="fi-FI" sz="1000" dirty="0" err="1"/>
              <a:t>the</a:t>
            </a:r>
            <a:r>
              <a:rPr lang="fi-FI" sz="1000" dirty="0"/>
              <a:t> </a:t>
            </a:r>
            <a:r>
              <a:rPr lang="fi-FI" sz="1000" dirty="0" err="1"/>
              <a:t>reasons</a:t>
            </a:r>
            <a:r>
              <a:rPr lang="fi-FI" sz="1000" dirty="0"/>
              <a:t> </a:t>
            </a:r>
            <a:r>
              <a:rPr lang="fi-FI" sz="1000" dirty="0" err="1"/>
              <a:t>why</a:t>
            </a:r>
            <a:r>
              <a:rPr lang="fi-FI" sz="1000" dirty="0"/>
              <a:t> I </a:t>
            </a:r>
            <a:r>
              <a:rPr lang="fi-FI" sz="1000" dirty="0" err="1"/>
              <a:t>decided</a:t>
            </a:r>
            <a:r>
              <a:rPr lang="fi-FI" sz="1000" dirty="0"/>
              <a:t> </a:t>
            </a:r>
            <a:r>
              <a:rPr lang="fi-FI" sz="1000" dirty="0" err="1"/>
              <a:t>not</a:t>
            </a:r>
            <a:r>
              <a:rPr lang="fi-FI" sz="1000" dirty="0"/>
              <a:t> to </a:t>
            </a:r>
            <a:r>
              <a:rPr lang="fi-FI" sz="1000" dirty="0" err="1"/>
              <a:t>use</a:t>
            </a:r>
            <a:r>
              <a:rPr lang="fi-FI" sz="1000" dirty="0"/>
              <a:t> </a:t>
            </a:r>
            <a:r>
              <a:rPr lang="fi-FI" sz="1000" dirty="0" err="1"/>
              <a:t>all</a:t>
            </a:r>
            <a:r>
              <a:rPr lang="fi-FI" sz="1000" dirty="0"/>
              <a:t> </a:t>
            </a:r>
            <a:r>
              <a:rPr lang="fi-FI" sz="1000" dirty="0" err="1"/>
              <a:t>time</a:t>
            </a:r>
            <a:r>
              <a:rPr lang="fi-FI" sz="1000" dirty="0"/>
              <a:t> </a:t>
            </a:r>
            <a:r>
              <a:rPr lang="fi-FI" sz="1000" dirty="0" err="1"/>
              <a:t>trying</a:t>
            </a:r>
            <a:r>
              <a:rPr lang="fi-FI" sz="1000" dirty="0"/>
              <a:t> to </a:t>
            </a:r>
            <a:r>
              <a:rPr lang="fi-FI" sz="1000" dirty="0" err="1"/>
              <a:t>achieve</a:t>
            </a:r>
            <a:r>
              <a:rPr lang="fi-FI" sz="1000" dirty="0"/>
              <a:t> </a:t>
            </a:r>
            <a:r>
              <a:rPr lang="fi-FI" sz="1000" dirty="0" err="1"/>
              <a:t>high</a:t>
            </a:r>
            <a:r>
              <a:rPr lang="fi-FI" sz="1000" dirty="0"/>
              <a:t> </a:t>
            </a:r>
            <a:r>
              <a:rPr lang="fi-FI" sz="1000" dirty="0" err="1"/>
              <a:t>scores</a:t>
            </a:r>
            <a:r>
              <a:rPr lang="fi-FI" sz="1000" dirty="0"/>
              <a:t>, as </a:t>
            </a:r>
            <a:r>
              <a:rPr lang="fi-FI" sz="1000" dirty="0" err="1"/>
              <a:t>one</a:t>
            </a:r>
            <a:r>
              <a:rPr lang="fi-FI" sz="1000" dirty="0"/>
              <a:t> </a:t>
            </a:r>
            <a:r>
              <a:rPr lang="fi-FI" sz="1000" dirty="0" err="1"/>
              <a:t>could</a:t>
            </a:r>
            <a:r>
              <a:rPr lang="fi-FI" sz="1000" dirty="0"/>
              <a:t> </a:t>
            </a:r>
            <a:r>
              <a:rPr lang="fi-FI" sz="1000" dirty="0" err="1"/>
              <a:t>simply</a:t>
            </a:r>
            <a:r>
              <a:rPr lang="fi-FI" sz="1000" dirty="0"/>
              <a:t> copy </a:t>
            </a:r>
            <a:r>
              <a:rPr lang="fi-FI" sz="1000" dirty="0" err="1"/>
              <a:t>approaches</a:t>
            </a:r>
            <a:r>
              <a:rPr lang="fi-FI" sz="1000" dirty="0"/>
              <a:t> </a:t>
            </a:r>
            <a:r>
              <a:rPr lang="fi-FI" sz="1000" dirty="0" err="1"/>
              <a:t>from</a:t>
            </a:r>
            <a:r>
              <a:rPr lang="fi-FI" sz="1000" dirty="0"/>
              <a:t> </a:t>
            </a:r>
            <a:r>
              <a:rPr lang="fi-FI" sz="1000" dirty="0" err="1"/>
              <a:t>elsewhere</a:t>
            </a:r>
            <a:r>
              <a:rPr lang="fi-FI" sz="1000" dirty="0"/>
              <a:t> and </a:t>
            </a:r>
            <a:r>
              <a:rPr lang="fi-FI" sz="1000" dirty="0" err="1"/>
              <a:t>scale</a:t>
            </a:r>
            <a:r>
              <a:rPr lang="fi-FI" sz="1000" dirty="0"/>
              <a:t> </a:t>
            </a:r>
            <a:r>
              <a:rPr lang="fi-FI" sz="1000" dirty="0" err="1"/>
              <a:t>them</a:t>
            </a:r>
            <a:r>
              <a:rPr lang="fi-FI" sz="1000" dirty="0"/>
              <a:t> </a:t>
            </a:r>
            <a:r>
              <a:rPr lang="fi-FI" sz="1000" dirty="0" err="1"/>
              <a:t>up</a:t>
            </a:r>
            <a:r>
              <a:rPr lang="fi-FI" sz="1000" dirty="0"/>
              <a:t>.</a:t>
            </a:r>
          </a:p>
          <a:p>
            <a:pPr marL="0" lvl="0" indent="0" algn="l" rtl="0">
              <a:spcBef>
                <a:spcPts val="600"/>
              </a:spcBef>
              <a:spcAft>
                <a:spcPts val="0"/>
              </a:spcAft>
              <a:buNone/>
            </a:pP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1"/>
            <a:ext cx="2319897" cy="1535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a:p>
            <a:pPr marL="0" indent="0">
              <a:buFont typeface="Quattrocento Sans"/>
              <a:buNone/>
            </a:pPr>
            <a:endParaRPr lang="en-GB" sz="1200" b="1" dirty="0">
              <a:highlight>
                <a:schemeClr val="accent1"/>
              </a:highlight>
            </a:endParaRPr>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t>
            </a:r>
            <a:r>
              <a:rPr lang="en-GB" sz="800" dirty="0" err="1">
                <a:solidFill>
                  <a:schemeClr val="accent6"/>
                </a:solidFill>
              </a:rPr>
              <a:t>arxiv</a:t>
            </a:r>
            <a:r>
              <a:rPr lang="en-GB" sz="800" dirty="0">
                <a:solidFill>
                  <a:schemeClr val="accent6"/>
                </a:solidFill>
              </a:rPr>
              <a:t>/papers/2105/2105.03588.pdf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Tree>
    <p:extLst>
      <p:ext uri="{BB962C8B-B14F-4D97-AF65-F5344CB8AC3E}">
        <p14:creationId xmlns:p14="http://schemas.microsoft.com/office/powerpoint/2010/main" val="425524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chemeClr val="accent1"/>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r>
              <a:rPr lang="en" sz="1800">
                <a:solidFill>
                  <a:schemeClr val="dk1"/>
                </a:solidFill>
              </a:rPr>
              <a:t>You can find me at</a:t>
            </a:r>
            <a:endParaRPr sz="1800">
              <a:solidFill>
                <a:schemeClr val="dk1"/>
              </a:solidFill>
            </a:endParaRPr>
          </a:p>
          <a:p>
            <a:pPr marL="457200" lvl="0" indent="-342900" algn="l" rtl="0">
              <a:spcBef>
                <a:spcPts val="600"/>
              </a:spcBef>
              <a:spcAft>
                <a:spcPts val="0"/>
              </a:spcAft>
              <a:buSzPts val="1800"/>
              <a:buChar char="◉"/>
            </a:pPr>
            <a:r>
              <a:rPr lang="en" sz="1800">
                <a:solidFill>
                  <a:schemeClr val="dk1"/>
                </a:solidFill>
              </a:rPr>
              <a:t>@username</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user@mail.me</a:t>
            </a:r>
            <a:endParaRPr b="1"/>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336" name="Google Shape;336;p31"/>
          <p:cNvSpPr txBox="1">
            <a:spLocks noGrp="1"/>
          </p:cNvSpPr>
          <p:nvPr>
            <p:ph type="body" idx="1"/>
          </p:nvPr>
        </p:nvSpPr>
        <p:spPr>
          <a:xfrm>
            <a:off x="1381250"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Yellow</a:t>
            </a:r>
            <a:endParaRPr sz="1200" b="1" dirty="0">
              <a:highlight>
                <a:schemeClr val="accent1"/>
              </a:highlight>
            </a:endParaRPr>
          </a:p>
          <a:p>
            <a:pPr marL="0" lvl="0" indent="0" algn="l" rtl="0">
              <a:spcBef>
                <a:spcPts val="600"/>
              </a:spcBef>
              <a:spcAft>
                <a:spcPts val="0"/>
              </a:spcAft>
              <a:buNone/>
            </a:pPr>
            <a:r>
              <a:rPr lang="en" sz="1200" dirty="0"/>
              <a:t>Is the color of gold, butter and ripe lemons. In the spectrum of visible light, yellow is found between green and orange.</a:t>
            </a:r>
            <a:endParaRPr sz="1200" dirty="0"/>
          </a:p>
        </p:txBody>
      </p:sp>
      <p:sp>
        <p:nvSpPr>
          <p:cNvPr id="337" name="Google Shape;337;p31"/>
          <p:cNvSpPr txBox="1">
            <a:spLocks noGrp="1"/>
          </p:cNvSpPr>
          <p:nvPr>
            <p:ph type="body" idx="2"/>
          </p:nvPr>
        </p:nvSpPr>
        <p:spPr>
          <a:xfrm>
            <a:off x="3834914"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Blue</a:t>
            </a:r>
            <a:endParaRPr sz="1200" b="1">
              <a:highlight>
                <a:schemeClr val="accent1"/>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38" name="Google Shape;338;p31"/>
          <p:cNvSpPr txBox="1">
            <a:spLocks noGrp="1"/>
          </p:cNvSpPr>
          <p:nvPr>
            <p:ph type="body" idx="3"/>
          </p:nvPr>
        </p:nvSpPr>
        <p:spPr>
          <a:xfrm>
            <a:off x="6288578" y="16389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Red</a:t>
            </a:r>
            <a:endParaRPr sz="1200" b="1">
              <a:highlight>
                <a:schemeClr val="accent1"/>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339" name="Google Shape;339;p31"/>
          <p:cNvGrpSpPr/>
          <p:nvPr/>
        </p:nvGrpSpPr>
        <p:grpSpPr>
          <a:xfrm>
            <a:off x="916458" y="1019750"/>
            <a:ext cx="214625" cy="214625"/>
            <a:chOff x="2594050" y="1631825"/>
            <a:chExt cx="439625" cy="439625"/>
          </a:xfrm>
        </p:grpSpPr>
        <p:sp>
          <p:nvSpPr>
            <p:cNvPr id="340" name="Google Shape;340;p3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45" name="Google Shape;345;p31"/>
          <p:cNvSpPr txBox="1">
            <a:spLocks noGrp="1"/>
          </p:cNvSpPr>
          <p:nvPr>
            <p:ph type="body" idx="1"/>
          </p:nvPr>
        </p:nvSpPr>
        <p:spPr>
          <a:xfrm>
            <a:off x="1381250"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Yellow</a:t>
            </a:r>
            <a:endParaRPr sz="1200" b="1">
              <a:highlight>
                <a:schemeClr val="accent1"/>
              </a:highlight>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46" name="Google Shape;346;p31"/>
          <p:cNvSpPr txBox="1">
            <a:spLocks noGrp="1"/>
          </p:cNvSpPr>
          <p:nvPr>
            <p:ph type="body" idx="2"/>
          </p:nvPr>
        </p:nvSpPr>
        <p:spPr>
          <a:xfrm>
            <a:off x="3834914"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Blue</a:t>
            </a:r>
            <a:endParaRPr sz="1200" b="1">
              <a:highlight>
                <a:schemeClr val="accent1"/>
              </a:highlight>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47" name="Google Shape;347;p31"/>
          <p:cNvSpPr txBox="1">
            <a:spLocks noGrp="1"/>
          </p:cNvSpPr>
          <p:nvPr>
            <p:ph type="body" idx="3"/>
          </p:nvPr>
        </p:nvSpPr>
        <p:spPr>
          <a:xfrm>
            <a:off x="6288578" y="3086775"/>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Red</a:t>
            </a:r>
            <a:endParaRPr sz="1200" b="1">
              <a:highlight>
                <a:schemeClr val="accent1"/>
              </a:highlight>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 </a:t>
            </a:r>
            <a:r>
              <a:rPr lang="en">
                <a:highlight>
                  <a:srgbClr val="FFCD00"/>
                </a:highlight>
              </a:rPr>
              <a:t>Excel or Google Sheets</a:t>
            </a:r>
            <a:endParaRPr>
              <a:highlight>
                <a:srgbClr val="FFCD00"/>
              </a:highlight>
            </a:endParaRPr>
          </a:p>
        </p:txBody>
      </p:sp>
      <p:sp>
        <p:nvSpPr>
          <p:cNvPr id="353" name="Google Shape;353;p32"/>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cxnSp>
        <p:nvCxnSpPr>
          <p:cNvPr id="354" name="Google Shape;354;p32"/>
          <p:cNvCxnSpPr/>
          <p:nvPr/>
        </p:nvCxnSpPr>
        <p:spPr>
          <a:xfrm>
            <a:off x="952500" y="8742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5" name="Google Shape;355;p32"/>
          <p:cNvCxnSpPr/>
          <p:nvPr/>
        </p:nvCxnSpPr>
        <p:spPr>
          <a:xfrm>
            <a:off x="952500" y="15836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6" name="Google Shape;356;p32"/>
          <p:cNvCxnSpPr/>
          <p:nvPr/>
        </p:nvCxnSpPr>
        <p:spPr>
          <a:xfrm>
            <a:off x="952500" y="22931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32"/>
          <p:cNvCxnSpPr/>
          <p:nvPr/>
        </p:nvCxnSpPr>
        <p:spPr>
          <a:xfrm>
            <a:off x="952500" y="30026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358" name="Google Shape;358;p32"/>
          <p:cNvCxnSpPr/>
          <p:nvPr/>
        </p:nvCxnSpPr>
        <p:spPr>
          <a:xfrm>
            <a:off x="952500" y="3734026"/>
            <a:ext cx="7239000" cy="0"/>
          </a:xfrm>
          <a:prstGeom prst="straightConnector1">
            <a:avLst/>
          </a:prstGeom>
          <a:noFill/>
          <a:ln w="9525" cap="flat" cmpd="sng">
            <a:solidFill>
              <a:schemeClr val="lt2"/>
            </a:solidFill>
            <a:prstDash val="solid"/>
            <a:round/>
            <a:headEnd type="none" w="med" len="med"/>
            <a:tailEnd type="none" w="med" len="med"/>
          </a:ln>
        </p:spPr>
      </p:cxnSp>
      <p:sp>
        <p:nvSpPr>
          <p:cNvPr id="359" name="Google Shape;359;p32"/>
          <p:cNvSpPr txBox="1"/>
          <p:nvPr/>
        </p:nvSpPr>
        <p:spPr>
          <a:xfrm>
            <a:off x="952500" y="7154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4000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3000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2000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0"/>
              </a:spcAft>
              <a:buNone/>
            </a:pPr>
            <a:r>
              <a:rPr lang="en" sz="1000">
                <a:solidFill>
                  <a:schemeClr val="dk2"/>
                </a:solidFill>
                <a:latin typeface="Quattrocento Sans"/>
                <a:ea typeface="Quattrocento Sans"/>
                <a:cs typeface="Quattrocento Sans"/>
                <a:sym typeface="Quattrocento Sans"/>
              </a:rPr>
              <a:t>1000</a:t>
            </a:r>
            <a:endParaRPr sz="1000">
              <a:solidFill>
                <a:schemeClr val="dk2"/>
              </a:solidFill>
              <a:latin typeface="Quattrocento Sans"/>
              <a:ea typeface="Quattrocento Sans"/>
              <a:cs typeface="Quattrocento Sans"/>
              <a:sym typeface="Quattrocento Sans"/>
            </a:endParaRPr>
          </a:p>
          <a:p>
            <a:pPr marL="0" marR="0" lvl="0" indent="0" algn="r" rtl="0">
              <a:lnSpc>
                <a:spcPct val="100000"/>
              </a:lnSpc>
              <a:spcBef>
                <a:spcPts val="4400"/>
              </a:spcBef>
              <a:spcAft>
                <a:spcPts val="4400"/>
              </a:spcAft>
              <a:buNone/>
            </a:pPr>
            <a:r>
              <a:rPr lang="en" sz="1000">
                <a:solidFill>
                  <a:schemeClr val="dk2"/>
                </a:solidFill>
                <a:latin typeface="Quattrocento Sans"/>
                <a:ea typeface="Quattrocento Sans"/>
                <a:cs typeface="Quattrocento Sans"/>
                <a:sym typeface="Quattrocento Sans"/>
              </a:rPr>
              <a:t>0</a:t>
            </a:r>
            <a:endParaRPr sz="1000">
              <a:solidFill>
                <a:schemeClr val="dk2"/>
              </a:solidFill>
              <a:latin typeface="Quattrocento Sans"/>
              <a:ea typeface="Quattrocento Sans"/>
              <a:cs typeface="Quattrocento Sans"/>
              <a:sym typeface="Quattrocento Sans"/>
            </a:endParaRPr>
          </a:p>
        </p:txBody>
      </p:sp>
      <p:sp>
        <p:nvSpPr>
          <p:cNvPr id="360" name="Google Shape;360;p32"/>
          <p:cNvSpPr/>
          <p:nvPr/>
        </p:nvSpPr>
        <p:spPr>
          <a:xfrm>
            <a:off x="1572782" y="21804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1887026" y="17863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201270" y="22931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3325786" y="24942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3640031" y="18958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3954275" y="10285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078791" y="19396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5393035" y="8740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5707280" y="21220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831796" y="25526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146040" y="10931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460284" y="14069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Mobile</a:t>
            </a:r>
            <a:r>
              <a:rPr lang="en">
                <a:solidFill>
                  <a:schemeClr val="dk1"/>
                </a:solidFill>
              </a:rPr>
              <a:t> project</a:t>
            </a:r>
            <a:endParaRPr/>
          </a:p>
        </p:txBody>
      </p:sp>
      <p:sp>
        <p:nvSpPr>
          <p:cNvPr id="377" name="Google Shape;377;p33"/>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78" name="Google Shape;378;p33"/>
          <p:cNvGrpSpPr/>
          <p:nvPr/>
        </p:nvGrpSpPr>
        <p:grpSpPr>
          <a:xfrm>
            <a:off x="889984" y="1007708"/>
            <a:ext cx="270226" cy="238344"/>
            <a:chOff x="5247525" y="3007275"/>
            <a:chExt cx="517575" cy="456510"/>
          </a:xfrm>
        </p:grpSpPr>
        <p:sp>
          <p:nvSpPr>
            <p:cNvPr id="379" name="Google Shape;379;p3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382" name="Google Shape;382;p33"/>
          <p:cNvGrpSpPr/>
          <p:nvPr/>
        </p:nvGrpSpPr>
        <p:grpSpPr>
          <a:xfrm>
            <a:off x="5353200" y="373572"/>
            <a:ext cx="2119546" cy="4396359"/>
            <a:chOff x="2547150" y="238125"/>
            <a:chExt cx="2525675" cy="5238750"/>
          </a:xfrm>
        </p:grpSpPr>
        <p:sp>
          <p:nvSpPr>
            <p:cNvPr id="383" name="Google Shape;383;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7" name="Google Shape;387;p33"/>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 project</a:t>
            </a:r>
            <a:endParaRPr/>
          </a:p>
        </p:txBody>
      </p:sp>
      <p:sp>
        <p:nvSpPr>
          <p:cNvPr id="393" name="Google Shape;393;p34"/>
          <p:cNvSpPr txBox="1">
            <a:spLocks noGrp="1"/>
          </p:cNvSpPr>
          <p:nvPr>
            <p:ph type="body" idx="1"/>
          </p:nvPr>
        </p:nvSpPr>
        <p:spPr>
          <a:xfrm>
            <a:off x="1381250" y="1616475"/>
            <a:ext cx="34065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394" name="Google Shape;394;p34"/>
          <p:cNvGrpSpPr/>
          <p:nvPr/>
        </p:nvGrpSpPr>
        <p:grpSpPr>
          <a:xfrm>
            <a:off x="889984" y="1007708"/>
            <a:ext cx="270226" cy="238344"/>
            <a:chOff x="5247525" y="3007275"/>
            <a:chExt cx="517575" cy="456510"/>
          </a:xfrm>
        </p:grpSpPr>
        <p:sp>
          <p:nvSpPr>
            <p:cNvPr id="395" name="Google Shape;395;p34"/>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398" name="Google Shape;398;p34"/>
          <p:cNvGrpSpPr/>
          <p:nvPr/>
        </p:nvGrpSpPr>
        <p:grpSpPr>
          <a:xfrm>
            <a:off x="5011702" y="465959"/>
            <a:ext cx="2736410" cy="4222433"/>
            <a:chOff x="2112475" y="238125"/>
            <a:chExt cx="3395050" cy="5238750"/>
          </a:xfrm>
        </p:grpSpPr>
        <p:sp>
          <p:nvSpPr>
            <p:cNvPr id="399" name="Google Shape;399;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3" name="Google Shape;403;p34"/>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project</a:t>
            </a:r>
            <a:endParaRPr/>
          </a:p>
        </p:txBody>
      </p:sp>
      <p:sp>
        <p:nvSpPr>
          <p:cNvPr id="409" name="Google Shape;409;p35"/>
          <p:cNvSpPr txBox="1">
            <a:spLocks noGrp="1"/>
          </p:cNvSpPr>
          <p:nvPr>
            <p:ph type="body" idx="1"/>
          </p:nvPr>
        </p:nvSpPr>
        <p:spPr>
          <a:xfrm>
            <a:off x="1381250" y="1616475"/>
            <a:ext cx="26340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Show and explain your web, app or software projects using these gadget templates.</a:t>
            </a:r>
            <a:endParaRPr/>
          </a:p>
        </p:txBody>
      </p:sp>
      <p:grpSp>
        <p:nvGrpSpPr>
          <p:cNvPr id="410" name="Google Shape;410;p35"/>
          <p:cNvGrpSpPr/>
          <p:nvPr/>
        </p:nvGrpSpPr>
        <p:grpSpPr>
          <a:xfrm>
            <a:off x="889984" y="1007708"/>
            <a:ext cx="270226" cy="238344"/>
            <a:chOff x="5247525" y="3007275"/>
            <a:chExt cx="517575" cy="456510"/>
          </a:xfrm>
        </p:grpSpPr>
        <p:sp>
          <p:nvSpPr>
            <p:cNvPr id="411" name="Google Shape;411;p35"/>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414" name="Google Shape;414;p35"/>
          <p:cNvGrpSpPr/>
          <p:nvPr/>
        </p:nvGrpSpPr>
        <p:grpSpPr>
          <a:xfrm>
            <a:off x="3938374" y="1802704"/>
            <a:ext cx="4542205" cy="2661224"/>
            <a:chOff x="1177450" y="241631"/>
            <a:chExt cx="6173152" cy="3616776"/>
          </a:xfrm>
        </p:grpSpPr>
        <p:sp>
          <p:nvSpPr>
            <p:cNvPr id="415" name="Google Shape;415;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19" name="Google Shape;419;p35"/>
          <p:cNvPicPr preferRelativeResize="0"/>
          <p:nvPr/>
        </p:nvPicPr>
        <p:blipFill rotWithShape="1">
          <a:blip r:embed="rId3">
            <a:alphaModFix/>
          </a:blip>
          <a:srcRect b="6620"/>
          <a:stretch/>
        </p:blipFill>
        <p:spPr>
          <a:xfrm>
            <a:off x="4445550" y="1949425"/>
            <a:ext cx="3530550" cy="22426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425" name="Google Shape;425;p36"/>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Special thanks to all the people who made and released these awesome resources for free:</a:t>
            </a:r>
            <a:endParaRPr/>
          </a:p>
          <a:p>
            <a:pPr marL="457200" lvl="0" indent="-381000" algn="l" rtl="0">
              <a:lnSpc>
                <a:spcPct val="115000"/>
              </a:lnSpc>
              <a:spcBef>
                <a:spcPts val="600"/>
              </a:spcBef>
              <a:spcAft>
                <a:spcPts val="0"/>
              </a:spcAft>
              <a:buClr>
                <a:srgbClr val="000000"/>
              </a:buClr>
              <a:buSzPts val="2400"/>
              <a:buChar char="◉"/>
            </a:pPr>
            <a:r>
              <a:rPr lang="en"/>
              <a:t>Presentation template by </a:t>
            </a:r>
            <a:r>
              <a:rPr lang="en" u="sng">
                <a:highlight>
                  <a:schemeClr val="accent1"/>
                </a:highlight>
                <a:hlinkClick r:id="rId3"/>
              </a:rPr>
              <a:t>SlidesCarnival</a:t>
            </a:r>
            <a:endParaRPr>
              <a:highlight>
                <a:schemeClr val="accent1"/>
              </a:highlight>
            </a:endParaRPr>
          </a:p>
          <a:p>
            <a:pPr marL="457200" lvl="0" indent="-381000" algn="l" rtl="0">
              <a:lnSpc>
                <a:spcPct val="115000"/>
              </a:lnSpc>
              <a:spcBef>
                <a:spcPts val="0"/>
              </a:spcBef>
              <a:spcAft>
                <a:spcPts val="0"/>
              </a:spcAft>
              <a:buClr>
                <a:srgbClr val="000000"/>
              </a:buClr>
              <a:buSzPts val="2400"/>
              <a:buChar char="◉"/>
            </a:pPr>
            <a:r>
              <a:rPr lang="en"/>
              <a:t>Photographs by </a:t>
            </a:r>
            <a:r>
              <a:rPr lang="en" u="sng">
                <a:highlight>
                  <a:schemeClr val="accent1"/>
                </a:highlight>
                <a:hlinkClick r:id="rId4"/>
              </a:rPr>
              <a:t>Unsplash</a:t>
            </a:r>
            <a:endParaRPr>
              <a:highlight>
                <a:schemeClr val="accent1"/>
              </a:highlight>
            </a:endParaRPr>
          </a:p>
          <a:p>
            <a:pPr marL="0" lvl="0" indent="0" algn="l" rtl="0">
              <a:spcBef>
                <a:spcPts val="600"/>
              </a:spcBef>
              <a:spcAft>
                <a:spcPts val="0"/>
              </a:spcAft>
              <a:buNone/>
            </a:pPr>
            <a:endParaRPr/>
          </a:p>
        </p:txBody>
      </p:sp>
      <p:grpSp>
        <p:nvGrpSpPr>
          <p:cNvPr id="426" name="Google Shape;426;p36"/>
          <p:cNvGrpSpPr/>
          <p:nvPr/>
        </p:nvGrpSpPr>
        <p:grpSpPr>
          <a:xfrm>
            <a:off x="916458" y="1019750"/>
            <a:ext cx="214625" cy="214625"/>
            <a:chOff x="2594050" y="1631825"/>
            <a:chExt cx="439625" cy="439625"/>
          </a:xfrm>
        </p:grpSpPr>
        <p:sp>
          <p:nvSpPr>
            <p:cNvPr id="427" name="Google Shape;427;p3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solidFill>
                  <a:schemeClr val="dk1"/>
                </a:solidFill>
              </a:rPr>
              <a:t>This presentation uses the following typographies:</a:t>
            </a:r>
            <a:endParaRPr sz="1400">
              <a:solidFill>
                <a:schemeClr val="dk1"/>
              </a:solidFill>
            </a:endParaRPr>
          </a:p>
          <a:p>
            <a:pPr marL="457200" lvl="0" indent="-317500" algn="l" rtl="0">
              <a:lnSpc>
                <a:spcPct val="115000"/>
              </a:lnSpc>
              <a:spcBef>
                <a:spcPts val="600"/>
              </a:spcBef>
              <a:spcAft>
                <a:spcPts val="0"/>
              </a:spcAft>
              <a:buClr>
                <a:schemeClr val="accent1"/>
              </a:buClr>
              <a:buSzPts val="1400"/>
              <a:buChar char="◉"/>
            </a:pPr>
            <a:r>
              <a:rPr lang="en" sz="1400">
                <a:solidFill>
                  <a:schemeClr val="dk1"/>
                </a:solidFill>
              </a:rPr>
              <a:t>Titles: </a:t>
            </a:r>
            <a:r>
              <a:rPr lang="en" sz="1400" b="1">
                <a:solidFill>
                  <a:schemeClr val="dk1"/>
                </a:solidFill>
              </a:rPr>
              <a:t>Lora</a:t>
            </a:r>
            <a:endParaRPr sz="1400" b="1">
              <a:solidFill>
                <a:schemeClr val="dk1"/>
              </a:solidFill>
            </a:endParaRPr>
          </a:p>
          <a:p>
            <a:pPr marL="457200" lvl="0" indent="-317500" algn="l" rtl="0">
              <a:lnSpc>
                <a:spcPct val="115000"/>
              </a:lnSpc>
              <a:spcBef>
                <a:spcPts val="0"/>
              </a:spcBef>
              <a:spcAft>
                <a:spcPts val="0"/>
              </a:spcAft>
              <a:buClr>
                <a:schemeClr val="accent1"/>
              </a:buClr>
              <a:buSzPts val="1400"/>
              <a:buChar char="◉"/>
            </a:pPr>
            <a:r>
              <a:rPr lang="en" sz="1400">
                <a:solidFill>
                  <a:schemeClr val="dk1"/>
                </a:solidFill>
              </a:rPr>
              <a:t>Body copy: </a:t>
            </a:r>
            <a:r>
              <a:rPr lang="en" sz="1400" b="1">
                <a:solidFill>
                  <a:schemeClr val="dk1"/>
                </a:solidFill>
              </a:rPr>
              <a:t>Quattrocento Sans</a:t>
            </a:r>
            <a:endParaRPr sz="1400" b="1">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a:t>Download for free at</a:t>
            </a:r>
            <a:r>
              <a:rPr lang="en" sz="1400">
                <a:solidFill>
                  <a:schemeClr val="dk1"/>
                </a:solidFill>
              </a:rPr>
              <a:t>:</a:t>
            </a:r>
            <a:endParaRPr sz="14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chemeClr val="accent1"/>
                </a:highlight>
                <a:hlinkClick r:id="rId3">
                  <a:extLst>
                    <a:ext uri="{A12FA001-AC4F-418D-AE19-62706E023703}">
                      <ahyp:hlinkClr xmlns:ahyp="http://schemas.microsoft.com/office/drawing/2018/hyperlinkcolor" val="tx"/>
                    </a:ext>
                  </a:extLst>
                </a:hlinkClick>
              </a:rPr>
              <a:t>https://www.fontsquirrel.com/fonts/lora</a:t>
            </a:r>
            <a:endParaRPr sz="1400">
              <a:solidFill>
                <a:srgbClr val="1D1D1B"/>
              </a:solidFill>
              <a:highlight>
                <a:schemeClr val="accent1"/>
              </a:highlight>
            </a:endParaRPr>
          </a:p>
          <a:p>
            <a:pPr marL="0" lvl="0" indent="0" algn="l" rtl="0">
              <a:lnSpc>
                <a:spcPct val="115000"/>
              </a:lnSpc>
              <a:spcBef>
                <a:spcPts val="600"/>
              </a:spcBef>
              <a:spcAft>
                <a:spcPts val="0"/>
              </a:spcAft>
              <a:buClr>
                <a:schemeClr val="dk1"/>
              </a:buClr>
              <a:buSzPts val="1100"/>
              <a:buFont typeface="Arial"/>
              <a:buNone/>
            </a:pPr>
            <a:r>
              <a:rPr lang="en" sz="1400" u="sng">
                <a:solidFill>
                  <a:srgbClr val="1D1D1B"/>
                </a:solidFill>
                <a:highlight>
                  <a:schemeClr val="accent1"/>
                </a:highlight>
                <a:hlinkClick r:id="rId4">
                  <a:extLst>
                    <a:ext uri="{A12FA001-AC4F-418D-AE19-62706E023703}">
                      <ahyp:hlinkClr xmlns:ahyp="http://schemas.microsoft.com/office/drawing/2018/hyperlinkcolor" val="tx"/>
                    </a:ext>
                  </a:extLst>
                </a:hlinkClick>
              </a:rPr>
              <a:t>https://www.fontsquirrel.com/fonts/quattrocento-sans</a:t>
            </a:r>
            <a:endParaRPr sz="1400">
              <a:solidFill>
                <a:srgbClr val="1D1D1B"/>
              </a:solidFill>
              <a:highlight>
                <a:schemeClr val="accent1"/>
              </a:highlight>
            </a:endParaRPr>
          </a:p>
          <a:p>
            <a:pPr marL="0" lvl="0" indent="0" algn="l" rtl="0">
              <a:spcBef>
                <a:spcPts val="600"/>
              </a:spcBef>
              <a:spcAft>
                <a:spcPts val="0"/>
              </a:spcAft>
              <a:buNone/>
            </a:pPr>
            <a:endParaRPr sz="1400"/>
          </a:p>
        </p:txBody>
      </p:sp>
      <p:sp>
        <p:nvSpPr>
          <p:cNvPr id="437" name="Google Shape;437;p3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grpSp>
        <p:nvGrpSpPr>
          <p:cNvPr id="438" name="Google Shape;438;p37"/>
          <p:cNvGrpSpPr/>
          <p:nvPr/>
        </p:nvGrpSpPr>
        <p:grpSpPr>
          <a:xfrm>
            <a:off x="916458" y="1019750"/>
            <a:ext cx="214625" cy="214625"/>
            <a:chOff x="2594050" y="1631825"/>
            <a:chExt cx="439625" cy="439625"/>
          </a:xfrm>
        </p:grpSpPr>
        <p:sp>
          <p:nvSpPr>
            <p:cNvPr id="439" name="Google Shape;439;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37"/>
          <p:cNvSpPr/>
          <p:nvPr/>
        </p:nvSpPr>
        <p:spPr>
          <a:xfrm>
            <a:off x="5650" y="4707750"/>
            <a:ext cx="9144000" cy="43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txBox="1"/>
          <p:nvPr/>
        </p:nvSpPr>
        <p:spPr>
          <a:xfrm>
            <a:off x="416575" y="4707750"/>
            <a:ext cx="8424000" cy="4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i="1" dirty="0">
                <a:latin typeface="Lora"/>
                <a:ea typeface="Lora"/>
                <a:cs typeface="Lora"/>
                <a:sym typeface="Lora"/>
              </a:rPr>
              <a:t>You don’t need to keep this slide in your presentation. It’s only here to serve you as a design guide if you need to create new slides or download the fonts to edit the presentation in PowerPoint®</a:t>
            </a:r>
            <a:endParaRPr sz="1000" i="1" dirty="0">
              <a:latin typeface="Lora"/>
              <a:ea typeface="Lora"/>
              <a:cs typeface="Lora"/>
              <a:sym typeface="Lora"/>
            </a:endParaRPr>
          </a:p>
        </p:txBody>
      </p:sp>
      <p:sp>
        <p:nvSpPr>
          <p:cNvPr id="445" name="Google Shape;445;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a:br>
            <a:r>
              <a:rPr lang="en"/>
              <a:t>Extra Resources</a:t>
            </a:r>
            <a:endParaRPr/>
          </a:p>
        </p:txBody>
      </p:sp>
      <p:sp>
        <p:nvSpPr>
          <p:cNvPr id="451" name="Google Shape;451;p38"/>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452" name="Google Shape;452;p3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2" name="Dian numeron paikkamerkki 1">
            <a:extLst>
              <a:ext uri="{FF2B5EF4-FFF2-40B4-BE49-F238E27FC236}">
                <a16:creationId xmlns:a16="http://schemas.microsoft.com/office/drawing/2014/main" id="{DCCB64FD-BE88-4BB4-9C27-BAD1E00268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458" name="Google Shape;458;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459" name="Google Shape;459;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DEC</a:t>
            </a:r>
            <a:endParaRPr sz="1000">
              <a:solidFill>
                <a:schemeClr val="lt1"/>
              </a:solidFill>
              <a:latin typeface="Quattrocento Sans"/>
              <a:ea typeface="Quattrocento Sans"/>
              <a:cs typeface="Quattrocento Sans"/>
              <a:sym typeface="Quattrocento Sans"/>
            </a:endParaRPr>
          </a:p>
        </p:txBody>
      </p:sp>
      <p:sp>
        <p:nvSpPr>
          <p:cNvPr id="460" name="Google Shape;460;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NOV</a:t>
            </a:r>
            <a:endParaRPr sz="1000">
              <a:solidFill>
                <a:schemeClr val="lt1"/>
              </a:solidFill>
              <a:latin typeface="Quattrocento Sans"/>
              <a:ea typeface="Quattrocento Sans"/>
              <a:cs typeface="Quattrocento Sans"/>
              <a:sym typeface="Quattrocento Sans"/>
            </a:endParaRPr>
          </a:p>
        </p:txBody>
      </p:sp>
      <p:sp>
        <p:nvSpPr>
          <p:cNvPr id="461" name="Google Shape;461;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OCT</a:t>
            </a:r>
            <a:endParaRPr sz="1000">
              <a:solidFill>
                <a:schemeClr val="lt1"/>
              </a:solidFill>
              <a:latin typeface="Quattrocento Sans"/>
              <a:ea typeface="Quattrocento Sans"/>
              <a:cs typeface="Quattrocento Sans"/>
              <a:sym typeface="Quattrocento Sans"/>
            </a:endParaRPr>
          </a:p>
        </p:txBody>
      </p:sp>
      <p:sp>
        <p:nvSpPr>
          <p:cNvPr id="462" name="Google Shape;462;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SEP</a:t>
            </a:r>
            <a:endParaRPr sz="1000">
              <a:solidFill>
                <a:schemeClr val="lt1"/>
              </a:solidFill>
              <a:latin typeface="Quattrocento Sans"/>
              <a:ea typeface="Quattrocento Sans"/>
              <a:cs typeface="Quattrocento Sans"/>
              <a:sym typeface="Quattrocento Sans"/>
            </a:endParaRPr>
          </a:p>
        </p:txBody>
      </p:sp>
      <p:sp>
        <p:nvSpPr>
          <p:cNvPr id="463" name="Google Shape;463;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AUG</a:t>
            </a:r>
            <a:endParaRPr sz="1000">
              <a:solidFill>
                <a:schemeClr val="lt1"/>
              </a:solidFill>
              <a:latin typeface="Quattrocento Sans"/>
              <a:ea typeface="Quattrocento Sans"/>
              <a:cs typeface="Quattrocento Sans"/>
              <a:sym typeface="Quattrocento Sans"/>
            </a:endParaRPr>
          </a:p>
        </p:txBody>
      </p:sp>
      <p:sp>
        <p:nvSpPr>
          <p:cNvPr id="464" name="Google Shape;464;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JUL</a:t>
            </a:r>
            <a:endParaRPr sz="1000">
              <a:solidFill>
                <a:schemeClr val="lt1"/>
              </a:solidFill>
              <a:latin typeface="Quattrocento Sans"/>
              <a:ea typeface="Quattrocento Sans"/>
              <a:cs typeface="Quattrocento Sans"/>
              <a:sym typeface="Quattrocento Sans"/>
            </a:endParaRPr>
          </a:p>
        </p:txBody>
      </p:sp>
      <p:sp>
        <p:nvSpPr>
          <p:cNvPr id="465" name="Google Shape;465;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JUN</a:t>
            </a:r>
            <a:endParaRPr sz="1000">
              <a:solidFill>
                <a:schemeClr val="lt1"/>
              </a:solidFill>
              <a:latin typeface="Quattrocento Sans"/>
              <a:ea typeface="Quattrocento Sans"/>
              <a:cs typeface="Quattrocento Sans"/>
              <a:sym typeface="Quattrocento Sans"/>
            </a:endParaRPr>
          </a:p>
        </p:txBody>
      </p:sp>
      <p:sp>
        <p:nvSpPr>
          <p:cNvPr id="466" name="Google Shape;466;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MAY</a:t>
            </a:r>
            <a:endParaRPr sz="1000">
              <a:solidFill>
                <a:schemeClr val="lt1"/>
              </a:solidFill>
              <a:latin typeface="Quattrocento Sans"/>
              <a:ea typeface="Quattrocento Sans"/>
              <a:cs typeface="Quattrocento Sans"/>
              <a:sym typeface="Quattrocento Sans"/>
            </a:endParaRPr>
          </a:p>
        </p:txBody>
      </p:sp>
      <p:sp>
        <p:nvSpPr>
          <p:cNvPr id="467" name="Google Shape;467;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APR</a:t>
            </a:r>
            <a:endParaRPr sz="1000">
              <a:solidFill>
                <a:schemeClr val="lt1"/>
              </a:solidFill>
              <a:latin typeface="Quattrocento Sans"/>
              <a:ea typeface="Quattrocento Sans"/>
              <a:cs typeface="Quattrocento Sans"/>
              <a:sym typeface="Quattrocento Sans"/>
            </a:endParaRPr>
          </a:p>
        </p:txBody>
      </p:sp>
      <p:sp>
        <p:nvSpPr>
          <p:cNvPr id="468" name="Google Shape;468;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MAR</a:t>
            </a:r>
            <a:endParaRPr sz="1000">
              <a:solidFill>
                <a:schemeClr val="lt1"/>
              </a:solidFill>
              <a:latin typeface="Quattrocento Sans"/>
              <a:ea typeface="Quattrocento Sans"/>
              <a:cs typeface="Quattrocento Sans"/>
              <a:sym typeface="Quattrocento Sans"/>
            </a:endParaRPr>
          </a:p>
        </p:txBody>
      </p:sp>
      <p:sp>
        <p:nvSpPr>
          <p:cNvPr id="469" name="Google Shape;469;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FEB</a:t>
            </a:r>
            <a:endParaRPr sz="1000">
              <a:solidFill>
                <a:schemeClr val="lt1"/>
              </a:solidFill>
              <a:latin typeface="Quattrocento Sans"/>
              <a:ea typeface="Quattrocento Sans"/>
              <a:cs typeface="Quattrocento Sans"/>
              <a:sym typeface="Quattrocento Sans"/>
            </a:endParaRPr>
          </a:p>
        </p:txBody>
      </p:sp>
      <p:sp>
        <p:nvSpPr>
          <p:cNvPr id="470" name="Google Shape;470;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JAN</a:t>
            </a:r>
            <a:endParaRPr sz="1000">
              <a:solidFill>
                <a:schemeClr val="lt1"/>
              </a:solidFill>
              <a:latin typeface="Quattrocento Sans"/>
              <a:ea typeface="Quattrocento Sans"/>
              <a:cs typeface="Quattrocento Sans"/>
              <a:sym typeface="Quattrocento Sans"/>
            </a:endParaRPr>
          </a:p>
        </p:txBody>
      </p:sp>
      <p:sp>
        <p:nvSpPr>
          <p:cNvPr id="471" name="Google Shape;471;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72" name="Google Shape;472;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3" name="Google Shape;473;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74" name="Google Shape;474;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5" name="Google Shape;475;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cxnSp>
        <p:nvCxnSpPr>
          <p:cNvPr id="476" name="Google Shape;476;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7" name="Google Shape;477;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cxnSp>
        <p:nvCxnSpPr>
          <p:cNvPr id="478" name="Google Shape;478;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79" name="Google Shape;479;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cxnSp>
        <p:nvCxnSpPr>
          <p:cNvPr id="480" name="Google Shape;480;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81" name="Google Shape;481;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cxnSp>
        <p:nvCxnSpPr>
          <p:cNvPr id="482" name="Google Shape;482;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83" name="Google Shape;483;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84" name="Google Shape;484;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5" name="Google Shape;485;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cxnSp>
        <p:nvCxnSpPr>
          <p:cNvPr id="486" name="Google Shape;486;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7" name="Google Shape;487;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cxnSp>
        <p:nvCxnSpPr>
          <p:cNvPr id="488" name="Google Shape;488;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89" name="Google Shape;489;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cxnSp>
        <p:nvCxnSpPr>
          <p:cNvPr id="490" name="Google Shape;490;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1" name="Google Shape;491;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cxnSp>
        <p:nvCxnSpPr>
          <p:cNvPr id="492" name="Google Shape;492;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3" name="Google Shape;493;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cxnSp>
        <p:nvCxnSpPr>
          <p:cNvPr id="494" name="Google Shape;494;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95" name="Google Shape;495;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grpSp>
        <p:nvGrpSpPr>
          <p:cNvPr id="496" name="Google Shape;496;p39"/>
          <p:cNvGrpSpPr/>
          <p:nvPr/>
        </p:nvGrpSpPr>
        <p:grpSpPr>
          <a:xfrm>
            <a:off x="916458" y="1019750"/>
            <a:ext cx="214625" cy="214625"/>
            <a:chOff x="2594050" y="1631825"/>
            <a:chExt cx="439625" cy="439625"/>
          </a:xfrm>
        </p:grpSpPr>
        <p:sp>
          <p:nvSpPr>
            <p:cNvPr id="497" name="Google Shape;497;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1807" y="2214860"/>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6077" y="2179637"/>
            <a:ext cx="2319897" cy="1605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179635"/>
            <a:ext cx="2319897" cy="1535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endParaRPr lang="fi-FI" sz="1200" dirty="0"/>
          </a:p>
          <a:p>
            <a:pPr marL="0" indent="0">
              <a:buFont typeface="Quattrocento Sans"/>
              <a:buNone/>
            </a:pPr>
            <a:endParaRPr lang="en-GB" sz="1200" b="1" dirty="0">
              <a:highlight>
                <a:schemeClr val="accent1"/>
              </a:highlight>
            </a:endParaRPr>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1822744"/>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1807" y="2214859"/>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spTree>
    <p:extLst>
      <p:ext uri="{BB962C8B-B14F-4D97-AF65-F5344CB8AC3E}">
        <p14:creationId xmlns:p14="http://schemas.microsoft.com/office/powerpoint/2010/main" val="2384713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506" name="Google Shape;506;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
        <p:nvSpPr>
          <p:cNvPr id="507" name="Google Shape;507;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09" name="Google Shape;509;p40"/>
          <p:cNvGrpSpPr/>
          <p:nvPr/>
        </p:nvGrpSpPr>
        <p:grpSpPr>
          <a:xfrm>
            <a:off x="1786339" y="1703401"/>
            <a:ext cx="473400" cy="473400"/>
            <a:chOff x="1786339" y="1703401"/>
            <a:chExt cx="473400" cy="473400"/>
          </a:xfrm>
        </p:grpSpPr>
        <p:sp>
          <p:nvSpPr>
            <p:cNvPr id="510" name="Google Shape;510;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1" name="Google Shape;511;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512" name="Google Shape;512;p40"/>
          <p:cNvGrpSpPr/>
          <p:nvPr/>
        </p:nvGrpSpPr>
        <p:grpSpPr>
          <a:xfrm>
            <a:off x="3814414" y="1703401"/>
            <a:ext cx="473400" cy="473400"/>
            <a:chOff x="3814414" y="1703401"/>
            <a:chExt cx="473400" cy="473400"/>
          </a:xfrm>
        </p:grpSpPr>
        <p:sp>
          <p:nvSpPr>
            <p:cNvPr id="513" name="Google Shape;513;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4" name="Google Shape;514;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515" name="Google Shape;515;p40"/>
          <p:cNvGrpSpPr/>
          <p:nvPr/>
        </p:nvGrpSpPr>
        <p:grpSpPr>
          <a:xfrm>
            <a:off x="5842489" y="1703401"/>
            <a:ext cx="473400" cy="473400"/>
            <a:chOff x="5842489" y="1703401"/>
            <a:chExt cx="473400" cy="473400"/>
          </a:xfrm>
        </p:grpSpPr>
        <p:sp>
          <p:nvSpPr>
            <p:cNvPr id="516" name="Google Shape;516;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7" name="Google Shape;517;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518" name="Google Shape;518;p40"/>
          <p:cNvGrpSpPr/>
          <p:nvPr/>
        </p:nvGrpSpPr>
        <p:grpSpPr>
          <a:xfrm>
            <a:off x="6880814" y="3576300"/>
            <a:ext cx="473400" cy="473400"/>
            <a:chOff x="6880814" y="3576300"/>
            <a:chExt cx="473400" cy="473400"/>
          </a:xfrm>
        </p:grpSpPr>
        <p:sp>
          <p:nvSpPr>
            <p:cNvPr id="519" name="Google Shape;519;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0" name="Google Shape;520;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6</a:t>
              </a:r>
              <a:endParaRPr sz="600">
                <a:solidFill>
                  <a:schemeClr val="dk1"/>
                </a:solidFill>
                <a:latin typeface="Quattrocento Sans"/>
                <a:ea typeface="Quattrocento Sans"/>
                <a:cs typeface="Quattrocento Sans"/>
                <a:sym typeface="Quattrocento Sans"/>
              </a:endParaRPr>
            </a:p>
          </p:txBody>
        </p:sp>
      </p:grpSp>
      <p:grpSp>
        <p:nvGrpSpPr>
          <p:cNvPr id="521" name="Google Shape;521;p40"/>
          <p:cNvGrpSpPr/>
          <p:nvPr/>
        </p:nvGrpSpPr>
        <p:grpSpPr>
          <a:xfrm>
            <a:off x="4852739" y="3576300"/>
            <a:ext cx="473400" cy="473400"/>
            <a:chOff x="4852739" y="3576300"/>
            <a:chExt cx="473400" cy="473400"/>
          </a:xfrm>
        </p:grpSpPr>
        <p:sp>
          <p:nvSpPr>
            <p:cNvPr id="522" name="Google Shape;522;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3" name="Google Shape;523;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524" name="Google Shape;524;p40"/>
          <p:cNvGrpSpPr/>
          <p:nvPr/>
        </p:nvGrpSpPr>
        <p:grpSpPr>
          <a:xfrm>
            <a:off x="2824664" y="3576300"/>
            <a:ext cx="473400" cy="473400"/>
            <a:chOff x="2824664" y="3576300"/>
            <a:chExt cx="473400" cy="473400"/>
          </a:xfrm>
        </p:grpSpPr>
        <p:sp>
          <p:nvSpPr>
            <p:cNvPr id="525" name="Google Shape;525;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6" name="Google Shape;526;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527" name="Google Shape;527;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sp>
        <p:nvSpPr>
          <p:cNvPr id="528" name="Google Shape;528;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Red is the colour of danger and courage</a:t>
            </a:r>
            <a:endParaRPr sz="900">
              <a:solidFill>
                <a:schemeClr val="dk1"/>
              </a:solidFill>
              <a:latin typeface="Quattrocento Sans"/>
              <a:ea typeface="Quattrocento Sans"/>
              <a:cs typeface="Quattrocento Sans"/>
              <a:sym typeface="Quattrocento Sans"/>
            </a:endParaRPr>
          </a:p>
        </p:txBody>
      </p:sp>
      <p:sp>
        <p:nvSpPr>
          <p:cNvPr id="529" name="Google Shape;529;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Black is the color of ebony and of outer space</a:t>
            </a:r>
            <a:endParaRPr sz="900">
              <a:solidFill>
                <a:schemeClr val="dk1"/>
              </a:solidFill>
              <a:latin typeface="Quattrocento Sans"/>
              <a:ea typeface="Quattrocento Sans"/>
              <a:cs typeface="Quattrocento Sans"/>
              <a:sym typeface="Quattrocento Sans"/>
            </a:endParaRPr>
          </a:p>
        </p:txBody>
      </p:sp>
      <p:sp>
        <p:nvSpPr>
          <p:cNvPr id="530" name="Google Shape;530;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Yellow is the color of gold, butter and ripe lemons</a:t>
            </a:r>
            <a:endParaRPr sz="900">
              <a:solidFill>
                <a:schemeClr val="dk1"/>
              </a:solidFill>
              <a:latin typeface="Quattrocento Sans"/>
              <a:ea typeface="Quattrocento Sans"/>
              <a:cs typeface="Quattrocento Sans"/>
              <a:sym typeface="Quattrocento Sans"/>
            </a:endParaRPr>
          </a:p>
        </p:txBody>
      </p:sp>
      <p:sp>
        <p:nvSpPr>
          <p:cNvPr id="531" name="Google Shape;531;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White is the color of milk and fresh snow</a:t>
            </a:r>
            <a:endParaRPr sz="900">
              <a:solidFill>
                <a:schemeClr val="dk1"/>
              </a:solidFill>
              <a:latin typeface="Quattrocento Sans"/>
              <a:ea typeface="Quattrocento Sans"/>
              <a:cs typeface="Quattrocento Sans"/>
              <a:sym typeface="Quattrocento Sans"/>
            </a:endParaRPr>
          </a:p>
        </p:txBody>
      </p:sp>
      <p:sp>
        <p:nvSpPr>
          <p:cNvPr id="532" name="Google Shape;532;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Quattrocento Sans"/>
                <a:ea typeface="Quattrocento Sans"/>
                <a:cs typeface="Quattrocento Sans"/>
                <a:sym typeface="Quattrocento Sans"/>
              </a:rPr>
              <a:t>Blue is the colour of the clear sky and the deep sea</a:t>
            </a:r>
            <a:endParaRPr sz="900">
              <a:solidFill>
                <a:schemeClr val="dk1"/>
              </a:solidFill>
              <a:latin typeface="Quattrocento Sans"/>
              <a:ea typeface="Quattrocento Sans"/>
              <a:cs typeface="Quattrocento Sans"/>
              <a:sym typeface="Quattrocento Sans"/>
            </a:endParaRPr>
          </a:p>
        </p:txBody>
      </p:sp>
      <p:grpSp>
        <p:nvGrpSpPr>
          <p:cNvPr id="533" name="Google Shape;533;p40"/>
          <p:cNvGrpSpPr/>
          <p:nvPr/>
        </p:nvGrpSpPr>
        <p:grpSpPr>
          <a:xfrm>
            <a:off x="916458" y="1019750"/>
            <a:ext cx="214625" cy="214625"/>
            <a:chOff x="2594050" y="1631825"/>
            <a:chExt cx="439625" cy="439625"/>
          </a:xfrm>
        </p:grpSpPr>
        <p:sp>
          <p:nvSpPr>
            <p:cNvPr id="534" name="Google Shape;534;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543" name="Google Shape;543;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graphicFrame>
        <p:nvGraphicFramePr>
          <p:cNvPr id="544" name="Google Shape;544;p41"/>
          <p:cNvGraphicFramePr/>
          <p:nvPr/>
        </p:nvGraphicFramePr>
        <p:xfrm>
          <a:off x="1477425" y="1564481"/>
          <a:ext cx="7136600" cy="3072500"/>
        </p:xfrm>
        <a:graphic>
          <a:graphicData uri="http://schemas.openxmlformats.org/drawingml/2006/table">
            <a:tbl>
              <a:tblPr>
                <a:noFill/>
                <a:tableStyleId>{DA5B2040-0373-4AB5-8C16-54180E59C3D7}</a:tableStyleId>
              </a:tblPr>
              <a:tblGrid>
                <a:gridCol w="1228950">
                  <a:extLst>
                    <a:ext uri="{9D8B030D-6E8A-4147-A177-3AD203B41FA5}">
                      <a16:colId xmlns:a16="http://schemas.microsoft.com/office/drawing/2014/main" val="20000"/>
                    </a:ext>
                  </a:extLst>
                </a:gridCol>
                <a:gridCol w="421975">
                  <a:extLst>
                    <a:ext uri="{9D8B030D-6E8A-4147-A177-3AD203B41FA5}">
                      <a16:colId xmlns:a16="http://schemas.microsoft.com/office/drawing/2014/main" val="20001"/>
                    </a:ext>
                  </a:extLst>
                </a:gridCol>
                <a:gridCol w="421975">
                  <a:extLst>
                    <a:ext uri="{9D8B030D-6E8A-4147-A177-3AD203B41FA5}">
                      <a16:colId xmlns:a16="http://schemas.microsoft.com/office/drawing/2014/main" val="20002"/>
                    </a:ext>
                  </a:extLst>
                </a:gridCol>
                <a:gridCol w="421975">
                  <a:extLst>
                    <a:ext uri="{9D8B030D-6E8A-4147-A177-3AD203B41FA5}">
                      <a16:colId xmlns:a16="http://schemas.microsoft.com/office/drawing/2014/main" val="20003"/>
                    </a:ext>
                  </a:extLst>
                </a:gridCol>
                <a:gridCol w="421975">
                  <a:extLst>
                    <a:ext uri="{9D8B030D-6E8A-4147-A177-3AD203B41FA5}">
                      <a16:colId xmlns:a16="http://schemas.microsoft.com/office/drawing/2014/main" val="20004"/>
                    </a:ext>
                  </a:extLst>
                </a:gridCol>
                <a:gridCol w="421975">
                  <a:extLst>
                    <a:ext uri="{9D8B030D-6E8A-4147-A177-3AD203B41FA5}">
                      <a16:colId xmlns:a16="http://schemas.microsoft.com/office/drawing/2014/main" val="20005"/>
                    </a:ext>
                  </a:extLst>
                </a:gridCol>
                <a:gridCol w="421975">
                  <a:extLst>
                    <a:ext uri="{9D8B030D-6E8A-4147-A177-3AD203B41FA5}">
                      <a16:colId xmlns:a16="http://schemas.microsoft.com/office/drawing/2014/main" val="20006"/>
                    </a:ext>
                  </a:extLst>
                </a:gridCol>
                <a:gridCol w="421975">
                  <a:extLst>
                    <a:ext uri="{9D8B030D-6E8A-4147-A177-3AD203B41FA5}">
                      <a16:colId xmlns:a16="http://schemas.microsoft.com/office/drawing/2014/main" val="20007"/>
                    </a:ext>
                  </a:extLst>
                </a:gridCol>
                <a:gridCol w="421975">
                  <a:extLst>
                    <a:ext uri="{9D8B030D-6E8A-4147-A177-3AD203B41FA5}">
                      <a16:colId xmlns:a16="http://schemas.microsoft.com/office/drawing/2014/main" val="20008"/>
                    </a:ext>
                  </a:extLst>
                </a:gridCol>
                <a:gridCol w="421975">
                  <a:extLst>
                    <a:ext uri="{9D8B030D-6E8A-4147-A177-3AD203B41FA5}">
                      <a16:colId xmlns:a16="http://schemas.microsoft.com/office/drawing/2014/main" val="20009"/>
                    </a:ext>
                  </a:extLst>
                </a:gridCol>
                <a:gridCol w="421975">
                  <a:extLst>
                    <a:ext uri="{9D8B030D-6E8A-4147-A177-3AD203B41FA5}">
                      <a16:colId xmlns:a16="http://schemas.microsoft.com/office/drawing/2014/main" val="20010"/>
                    </a:ext>
                  </a:extLst>
                </a:gridCol>
                <a:gridCol w="421975">
                  <a:extLst>
                    <a:ext uri="{9D8B030D-6E8A-4147-A177-3AD203B41FA5}">
                      <a16:colId xmlns:a16="http://schemas.microsoft.com/office/drawing/2014/main" val="20011"/>
                    </a:ext>
                  </a:extLst>
                </a:gridCol>
                <a:gridCol w="421975">
                  <a:extLst>
                    <a:ext uri="{9D8B030D-6E8A-4147-A177-3AD203B41FA5}">
                      <a16:colId xmlns:a16="http://schemas.microsoft.com/office/drawing/2014/main" val="20012"/>
                    </a:ext>
                  </a:extLst>
                </a:gridCol>
                <a:gridCol w="421975">
                  <a:extLst>
                    <a:ext uri="{9D8B030D-6E8A-4147-A177-3AD203B41FA5}">
                      <a16:colId xmlns:a16="http://schemas.microsoft.com/office/drawing/2014/main" val="20013"/>
                    </a:ext>
                  </a:extLst>
                </a:gridCol>
                <a:gridCol w="421975">
                  <a:extLst>
                    <a:ext uri="{9D8B030D-6E8A-4147-A177-3AD203B41FA5}">
                      <a16:colId xmlns:a16="http://schemas.microsoft.com/office/drawing/2014/main" val="20014"/>
                    </a:ext>
                  </a:extLst>
                </a:gridCol>
              </a:tblGrid>
              <a:tr h="307250">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Quattrocento Sans"/>
                          <a:ea typeface="Quattrocento Sans"/>
                          <a:cs typeface="Quattrocento Sans"/>
                          <a:sym typeface="Quattrocento Sans"/>
                        </a:rPr>
                        <a:t>Week 1</a:t>
                      </a:r>
                      <a:endParaRPr sz="800" b="1">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1"/>
                          </a:solidFill>
                          <a:latin typeface="Quattrocento Sans"/>
                          <a:ea typeface="Quattrocento Sans"/>
                          <a:cs typeface="Quattrocento Sans"/>
                          <a:sym typeface="Quattrocento Sans"/>
                        </a:rPr>
                        <a:t>Week 2</a:t>
                      </a:r>
                      <a:endParaRPr sz="800" b="1">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7250">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5</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6</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7</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8</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9</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10</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14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7250">
                <a:tc>
                  <a:txBody>
                    <a:bodyPr/>
                    <a:lstStyle/>
                    <a:p>
                      <a:pPr marL="0" lvl="0" indent="0" algn="r" rtl="0">
                        <a:spcBef>
                          <a:spcPts val="0"/>
                        </a:spcBef>
                        <a:spcAft>
                          <a:spcPts val="0"/>
                        </a:spcAft>
                        <a:buNone/>
                      </a:pPr>
                      <a:r>
                        <a:rPr lang="en" sz="800">
                          <a:solidFill>
                            <a:schemeClr val="dk1"/>
                          </a:solidFill>
                          <a:latin typeface="Quattrocento Sans"/>
                          <a:ea typeface="Quattrocento Sans"/>
                          <a:cs typeface="Quattrocento Sans"/>
                          <a:sym typeface="Quattrocento Sans"/>
                        </a:rPr>
                        <a:t>Task 1</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2</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3</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4</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5</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6</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7</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07250">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 8</a:t>
                      </a: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Quattrocento Sans"/>
                        <a:ea typeface="Quattrocento Sans"/>
                        <a:cs typeface="Quattrocento Sans"/>
                        <a:sym typeface="Quattrocento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grpSp>
        <p:nvGrpSpPr>
          <p:cNvPr id="545" name="Google Shape;545;p41"/>
          <p:cNvGrpSpPr/>
          <p:nvPr/>
        </p:nvGrpSpPr>
        <p:grpSpPr>
          <a:xfrm>
            <a:off x="916458" y="1019750"/>
            <a:ext cx="214625" cy="214625"/>
            <a:chOff x="2594050" y="1631825"/>
            <a:chExt cx="439625" cy="439625"/>
          </a:xfrm>
        </p:grpSpPr>
        <p:sp>
          <p:nvSpPr>
            <p:cNvPr id="546" name="Google Shape;546;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555" name="Google Shape;555;p4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556" name="Google Shape;556;p42"/>
          <p:cNvSpPr/>
          <p:nvPr/>
        </p:nvSpPr>
        <p:spPr>
          <a:xfrm>
            <a:off x="1506150" y="1665075"/>
            <a:ext cx="3447300" cy="1298700"/>
          </a:xfrm>
          <a:prstGeom prst="rect">
            <a:avLst/>
          </a:prstGeom>
          <a:solidFill>
            <a:srgbClr val="F3F3F3"/>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Quattrocento Sans"/>
                <a:ea typeface="Quattrocento Sans"/>
                <a:cs typeface="Quattrocento Sans"/>
                <a:sym typeface="Quattrocento Sans"/>
              </a:rPr>
              <a:t>STRENGTHS</a:t>
            </a:r>
            <a:endParaRPr b="1">
              <a:solidFill>
                <a:schemeClr val="dk1"/>
              </a:solidFill>
              <a:latin typeface="Quattrocento Sans"/>
              <a:ea typeface="Quattrocento Sans"/>
              <a:cs typeface="Quattrocento Sans"/>
              <a:sym typeface="Quattrocento Sans"/>
            </a:endParaRPr>
          </a:p>
          <a:p>
            <a:pPr marL="0" lvl="0" indent="0" algn="l" rtl="0">
              <a:spcBef>
                <a:spcPts val="600"/>
              </a:spcBef>
              <a:spcAft>
                <a:spcPts val="600"/>
              </a:spcAft>
              <a:buNone/>
            </a:pPr>
            <a:r>
              <a:rPr lang="en">
                <a:solidFill>
                  <a:schemeClr val="dk1"/>
                </a:solidFill>
                <a:latin typeface="Quattrocento Sans"/>
                <a:ea typeface="Quattrocento Sans"/>
                <a:cs typeface="Quattrocento Sans"/>
                <a:sym typeface="Quattrocento Sans"/>
              </a:rPr>
              <a:t>Blue is the colour of the clear sky and the deep sea</a:t>
            </a:r>
            <a:endParaRPr>
              <a:solidFill>
                <a:schemeClr val="dk1"/>
              </a:solidFill>
              <a:latin typeface="Quattrocento Sans"/>
              <a:ea typeface="Quattrocento Sans"/>
              <a:cs typeface="Quattrocento Sans"/>
              <a:sym typeface="Quattrocento Sans"/>
            </a:endParaRPr>
          </a:p>
        </p:txBody>
      </p:sp>
      <p:sp>
        <p:nvSpPr>
          <p:cNvPr id="557" name="Google Shape;557;p42"/>
          <p:cNvSpPr/>
          <p:nvPr/>
        </p:nvSpPr>
        <p:spPr>
          <a:xfrm>
            <a:off x="5095924" y="1665075"/>
            <a:ext cx="3447300" cy="1298700"/>
          </a:xfrm>
          <a:prstGeom prst="rect">
            <a:avLst/>
          </a:prstGeom>
          <a:solidFill>
            <a:srgbClr val="F3F3F3"/>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Quattrocento Sans"/>
                <a:ea typeface="Quattrocento Sans"/>
                <a:cs typeface="Quattrocento Sans"/>
                <a:sym typeface="Quattrocento Sans"/>
              </a:rPr>
              <a:t>WEAKNESSES</a:t>
            </a:r>
            <a:endParaRPr b="1">
              <a:solidFill>
                <a:schemeClr val="dk1"/>
              </a:solidFill>
              <a:latin typeface="Quattrocento Sans"/>
              <a:ea typeface="Quattrocento Sans"/>
              <a:cs typeface="Quattrocento Sans"/>
              <a:sym typeface="Quattrocento Sans"/>
            </a:endParaRPr>
          </a:p>
          <a:p>
            <a:pPr marL="0" lvl="0" indent="0" algn="r" rtl="0">
              <a:spcBef>
                <a:spcPts val="600"/>
              </a:spcBef>
              <a:spcAft>
                <a:spcPts val="600"/>
              </a:spcAft>
              <a:buNone/>
            </a:pPr>
            <a:r>
              <a:rPr lang="en">
                <a:solidFill>
                  <a:schemeClr val="dk1"/>
                </a:solidFill>
                <a:latin typeface="Quattrocento Sans"/>
                <a:ea typeface="Quattrocento Sans"/>
                <a:cs typeface="Quattrocento Sans"/>
                <a:sym typeface="Quattrocento Sans"/>
              </a:rPr>
              <a:t>Yellow is the color of gold, butter and ripe lemons</a:t>
            </a:r>
            <a:endParaRPr>
              <a:solidFill>
                <a:schemeClr val="dk1"/>
              </a:solidFill>
              <a:latin typeface="Quattrocento Sans"/>
              <a:ea typeface="Quattrocento Sans"/>
              <a:cs typeface="Quattrocento Sans"/>
              <a:sym typeface="Quattrocento Sans"/>
            </a:endParaRPr>
          </a:p>
        </p:txBody>
      </p:sp>
      <p:sp>
        <p:nvSpPr>
          <p:cNvPr id="558" name="Google Shape;558;p42"/>
          <p:cNvSpPr/>
          <p:nvPr/>
        </p:nvSpPr>
        <p:spPr>
          <a:xfrm>
            <a:off x="1506150" y="3106208"/>
            <a:ext cx="3447300" cy="1298700"/>
          </a:xfrm>
          <a:prstGeom prst="rect">
            <a:avLst/>
          </a:prstGeom>
          <a:solidFill>
            <a:srgbClr val="F3F3F3"/>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Black is the color of ebony and of outer space</a:t>
            </a:r>
            <a:endParaRPr>
              <a:solidFill>
                <a:schemeClr val="dk1"/>
              </a:solidFill>
              <a:latin typeface="Quattrocento Sans"/>
              <a:ea typeface="Quattrocento Sans"/>
              <a:cs typeface="Quattrocento Sans"/>
              <a:sym typeface="Quattrocento Sans"/>
            </a:endParaRPr>
          </a:p>
          <a:p>
            <a:pPr marL="0" lvl="0" indent="0" algn="l" rtl="0">
              <a:spcBef>
                <a:spcPts val="600"/>
              </a:spcBef>
              <a:spcAft>
                <a:spcPts val="600"/>
              </a:spcAft>
              <a:buClr>
                <a:schemeClr val="dk1"/>
              </a:buClr>
              <a:buSzPts val="1100"/>
              <a:buFont typeface="Arial"/>
              <a:buNone/>
            </a:pPr>
            <a:r>
              <a:rPr lang="en" b="1">
                <a:solidFill>
                  <a:schemeClr val="dk1"/>
                </a:solidFill>
                <a:latin typeface="Quattrocento Sans"/>
                <a:ea typeface="Quattrocento Sans"/>
                <a:cs typeface="Quattrocento Sans"/>
                <a:sym typeface="Quattrocento Sans"/>
              </a:rPr>
              <a:t>OPPORTUNITIES</a:t>
            </a:r>
            <a:endParaRPr>
              <a:solidFill>
                <a:schemeClr val="dk1"/>
              </a:solidFill>
              <a:latin typeface="Quattrocento Sans"/>
              <a:ea typeface="Quattrocento Sans"/>
              <a:cs typeface="Quattrocento Sans"/>
              <a:sym typeface="Quattrocento Sans"/>
            </a:endParaRPr>
          </a:p>
        </p:txBody>
      </p:sp>
      <p:sp>
        <p:nvSpPr>
          <p:cNvPr id="559" name="Google Shape;559;p42"/>
          <p:cNvSpPr/>
          <p:nvPr/>
        </p:nvSpPr>
        <p:spPr>
          <a:xfrm>
            <a:off x="5095924" y="3106208"/>
            <a:ext cx="3447300" cy="1298700"/>
          </a:xfrm>
          <a:prstGeom prst="rect">
            <a:avLst/>
          </a:prstGeom>
          <a:solidFill>
            <a:srgbClr val="F3F3F3"/>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White is the color of milk and fresh snow</a:t>
            </a:r>
            <a:endParaRPr>
              <a:solidFill>
                <a:schemeClr val="dk1"/>
              </a:solidFill>
              <a:latin typeface="Quattrocento Sans"/>
              <a:ea typeface="Quattrocento Sans"/>
              <a:cs typeface="Quattrocento Sans"/>
              <a:sym typeface="Quattrocento Sans"/>
            </a:endParaRPr>
          </a:p>
          <a:p>
            <a:pPr marL="0" lvl="0" indent="0" algn="r" rtl="0">
              <a:spcBef>
                <a:spcPts val="600"/>
              </a:spcBef>
              <a:spcAft>
                <a:spcPts val="600"/>
              </a:spcAft>
              <a:buNone/>
            </a:pPr>
            <a:r>
              <a:rPr lang="en" b="1">
                <a:solidFill>
                  <a:schemeClr val="dk1"/>
                </a:solidFill>
                <a:latin typeface="Quattrocento Sans"/>
                <a:ea typeface="Quattrocento Sans"/>
                <a:cs typeface="Quattrocento Sans"/>
                <a:sym typeface="Quattrocento Sans"/>
              </a:rPr>
              <a:t>THREATS</a:t>
            </a:r>
            <a:endParaRPr>
              <a:solidFill>
                <a:schemeClr val="dk1"/>
              </a:solidFill>
              <a:latin typeface="Quattrocento Sans"/>
              <a:ea typeface="Quattrocento Sans"/>
              <a:cs typeface="Quattrocento Sans"/>
              <a:sym typeface="Quattrocento Sans"/>
            </a:endParaRPr>
          </a:p>
        </p:txBody>
      </p:sp>
      <p:sp>
        <p:nvSpPr>
          <p:cNvPr id="560" name="Google Shape;560;p42"/>
          <p:cNvSpPr/>
          <p:nvPr/>
        </p:nvSpPr>
        <p:spPr>
          <a:xfrm>
            <a:off x="3963788" y="1972387"/>
            <a:ext cx="1980900" cy="19809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rot="5400000">
            <a:off x="4106573" y="1972387"/>
            <a:ext cx="1980900" cy="19809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rot="10800000">
            <a:off x="4106573" y="2116280"/>
            <a:ext cx="1980900" cy="19809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rot="-5400000">
            <a:off x="3963788" y="2116280"/>
            <a:ext cx="1980900" cy="19809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4419834" y="2385582"/>
            <a:ext cx="263198" cy="370493"/>
          </a:xfrm>
          <a:prstGeom prst="rect">
            <a:avLst/>
          </a:prstGeom>
        </p:spPr>
        <p:txBody>
          <a:bodyPr>
            <a:prstTxWarp prst="textPlain">
              <a:avLst/>
            </a:prstTxWarp>
          </a:bodyPr>
          <a:lstStyle/>
          <a:p>
            <a:pPr lvl="0" algn="ctr"/>
            <a:r>
              <a:rPr b="1" i="0">
                <a:ln>
                  <a:noFill/>
                </a:ln>
                <a:solidFill>
                  <a:schemeClr val="lt1"/>
                </a:solidFill>
                <a:latin typeface="Lora"/>
              </a:rPr>
              <a:t>S</a:t>
            </a:r>
          </a:p>
        </p:txBody>
      </p:sp>
      <p:sp>
        <p:nvSpPr>
          <p:cNvPr id="565" name="Google Shape;565;p42"/>
          <p:cNvSpPr/>
          <p:nvPr/>
        </p:nvSpPr>
        <p:spPr>
          <a:xfrm>
            <a:off x="5252163" y="2391908"/>
            <a:ext cx="508175" cy="357333"/>
          </a:xfrm>
          <a:prstGeom prst="rect">
            <a:avLst/>
          </a:prstGeom>
        </p:spPr>
        <p:txBody>
          <a:bodyPr>
            <a:prstTxWarp prst="textPlain">
              <a:avLst/>
            </a:prstTxWarp>
          </a:bodyPr>
          <a:lstStyle/>
          <a:p>
            <a:pPr lvl="0" algn="ctr"/>
            <a:r>
              <a:rPr b="1" i="0">
                <a:ln>
                  <a:noFill/>
                </a:ln>
                <a:solidFill>
                  <a:schemeClr val="lt1"/>
                </a:solidFill>
                <a:latin typeface="Lora"/>
              </a:rPr>
              <a:t>W</a:t>
            </a:r>
          </a:p>
        </p:txBody>
      </p:sp>
      <p:sp>
        <p:nvSpPr>
          <p:cNvPr id="566" name="Google Shape;566;p42"/>
          <p:cNvSpPr/>
          <p:nvPr/>
        </p:nvSpPr>
        <p:spPr>
          <a:xfrm>
            <a:off x="4391490" y="3292282"/>
            <a:ext cx="353799" cy="370493"/>
          </a:xfrm>
          <a:prstGeom prst="rect">
            <a:avLst/>
          </a:prstGeom>
        </p:spPr>
        <p:txBody>
          <a:bodyPr>
            <a:prstTxWarp prst="textPlain">
              <a:avLst/>
            </a:prstTxWarp>
          </a:bodyPr>
          <a:lstStyle/>
          <a:p>
            <a:pPr lvl="0" algn="ctr"/>
            <a:r>
              <a:rPr b="1" i="0">
                <a:ln>
                  <a:noFill/>
                </a:ln>
                <a:solidFill>
                  <a:schemeClr val="lt1"/>
                </a:solidFill>
                <a:latin typeface="Lora"/>
              </a:rPr>
              <a:t>O</a:t>
            </a:r>
          </a:p>
        </p:txBody>
      </p:sp>
      <p:sp>
        <p:nvSpPr>
          <p:cNvPr id="567" name="Google Shape;567;p42"/>
          <p:cNvSpPr/>
          <p:nvPr/>
        </p:nvSpPr>
        <p:spPr>
          <a:xfrm>
            <a:off x="5345801" y="3298609"/>
            <a:ext cx="312295" cy="354296"/>
          </a:xfrm>
          <a:prstGeom prst="rect">
            <a:avLst/>
          </a:prstGeom>
        </p:spPr>
        <p:txBody>
          <a:bodyPr>
            <a:prstTxWarp prst="textPlain">
              <a:avLst/>
            </a:prstTxWarp>
          </a:bodyPr>
          <a:lstStyle/>
          <a:p>
            <a:pPr lvl="0" algn="ctr"/>
            <a:r>
              <a:rPr b="1" i="0">
                <a:ln>
                  <a:noFill/>
                </a:ln>
                <a:solidFill>
                  <a:schemeClr val="lt1"/>
                </a:solidFill>
                <a:latin typeface="Lora"/>
              </a:rPr>
              <a:t>T</a:t>
            </a:r>
          </a:p>
        </p:txBody>
      </p:sp>
      <p:grpSp>
        <p:nvGrpSpPr>
          <p:cNvPr id="568" name="Google Shape;568;p42"/>
          <p:cNvGrpSpPr/>
          <p:nvPr/>
        </p:nvGrpSpPr>
        <p:grpSpPr>
          <a:xfrm>
            <a:off x="916458" y="1019750"/>
            <a:ext cx="214625" cy="214625"/>
            <a:chOff x="2594050" y="1631825"/>
            <a:chExt cx="439625" cy="439625"/>
          </a:xfrm>
        </p:grpSpPr>
        <p:sp>
          <p:nvSpPr>
            <p:cNvPr id="569" name="Google Shape;569;p4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6"/>
        <p:cNvGrpSpPr/>
        <p:nvPr/>
      </p:nvGrpSpPr>
      <p:grpSpPr>
        <a:xfrm>
          <a:off x="0" y="0"/>
          <a:ext cx="0" cy="0"/>
          <a:chOff x="0" y="0"/>
          <a:chExt cx="0" cy="0"/>
        </a:xfrm>
      </p:grpSpPr>
      <p:sp>
        <p:nvSpPr>
          <p:cNvPr id="577" name="Google Shape;577;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578" name="Google Shape;578;p4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579" name="Google Shape;579;p43"/>
          <p:cNvSpPr txBox="1"/>
          <p:nvPr/>
        </p:nvSpPr>
        <p:spPr>
          <a:xfrm>
            <a:off x="2039325" y="512550"/>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Activities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800" b="1">
              <a:solidFill>
                <a:schemeClr val="dk2"/>
              </a:solidFill>
              <a:latin typeface="Quattrocento Sans"/>
              <a:ea typeface="Quattrocento Sans"/>
              <a:cs typeface="Quattrocento Sans"/>
              <a:sym typeface="Quattrocento Sans"/>
            </a:endParaRPr>
          </a:p>
        </p:txBody>
      </p:sp>
      <p:sp>
        <p:nvSpPr>
          <p:cNvPr id="580" name="Google Shape;580;p43"/>
          <p:cNvSpPr txBox="1"/>
          <p:nvPr/>
        </p:nvSpPr>
        <p:spPr>
          <a:xfrm>
            <a:off x="2039325" y="2074407"/>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Resources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1" name="Google Shape;581;p43"/>
          <p:cNvSpPr txBox="1"/>
          <p:nvPr/>
        </p:nvSpPr>
        <p:spPr>
          <a:xfrm>
            <a:off x="37277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Value Propositions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2" name="Google Shape;582;p43"/>
          <p:cNvSpPr txBox="1"/>
          <p:nvPr/>
        </p:nvSpPr>
        <p:spPr>
          <a:xfrm>
            <a:off x="5416225" y="512550"/>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Customer Relationships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3" name="Google Shape;583;p43"/>
          <p:cNvSpPr txBox="1"/>
          <p:nvPr/>
        </p:nvSpPr>
        <p:spPr>
          <a:xfrm>
            <a:off x="5416225" y="2074407"/>
            <a:ext cx="1688400" cy="15618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Channels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4" name="Google Shape;584;p43"/>
          <p:cNvSpPr txBox="1"/>
          <p:nvPr/>
        </p:nvSpPr>
        <p:spPr>
          <a:xfrm>
            <a:off x="71046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Customer Segments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5" name="Google Shape;585;p43"/>
          <p:cNvSpPr txBox="1"/>
          <p:nvPr/>
        </p:nvSpPr>
        <p:spPr>
          <a:xfrm>
            <a:off x="350875" y="512550"/>
            <a:ext cx="1688400" cy="3123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Key Partners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800" b="1">
              <a:solidFill>
                <a:schemeClr val="dk2"/>
              </a:solidFill>
              <a:latin typeface="Quattrocento Sans"/>
              <a:ea typeface="Quattrocento Sans"/>
              <a:cs typeface="Quattrocento Sans"/>
              <a:sym typeface="Quattrocento Sans"/>
            </a:endParaRPr>
          </a:p>
        </p:txBody>
      </p:sp>
      <p:sp>
        <p:nvSpPr>
          <p:cNvPr id="586" name="Google Shape;586;p43"/>
          <p:cNvSpPr txBox="1"/>
          <p:nvPr/>
        </p:nvSpPr>
        <p:spPr>
          <a:xfrm>
            <a:off x="350875" y="3636264"/>
            <a:ext cx="4221000" cy="1209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Cost Structure</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7" name="Google Shape;587;p43"/>
          <p:cNvSpPr txBox="1"/>
          <p:nvPr/>
        </p:nvSpPr>
        <p:spPr>
          <a:xfrm>
            <a:off x="4572000" y="3636264"/>
            <a:ext cx="4221000" cy="12096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Quattrocento Sans"/>
                <a:ea typeface="Quattrocento Sans"/>
                <a:cs typeface="Quattrocento Sans"/>
                <a:sym typeface="Quattrocento Sans"/>
              </a:rPr>
              <a:t>Revenue Streams</a:t>
            </a:r>
            <a:endParaRPr sz="900" b="1">
              <a:solidFill>
                <a:schemeClr val="dk1"/>
              </a:solidFill>
              <a:latin typeface="Quattrocento Sans"/>
              <a:ea typeface="Quattrocento Sans"/>
              <a:cs typeface="Quattrocento Sans"/>
              <a:sym typeface="Quattrocento Sans"/>
            </a:endParaRPr>
          </a:p>
          <a:p>
            <a:pPr marL="0" lvl="0" indent="0" algn="l" rtl="0">
              <a:spcBef>
                <a:spcPts val="400"/>
              </a:spcBef>
              <a:spcAft>
                <a:spcPts val="400"/>
              </a:spcAft>
              <a:buNone/>
            </a:pPr>
            <a:r>
              <a:rPr lang="en" sz="800">
                <a:solidFill>
                  <a:schemeClr val="dk2"/>
                </a:solidFill>
                <a:latin typeface="Quattrocento Sans"/>
                <a:ea typeface="Quattrocento Sans"/>
                <a:cs typeface="Quattrocento Sans"/>
                <a:sym typeface="Quattrocento Sans"/>
              </a:rPr>
              <a:t>Insert your content</a:t>
            </a:r>
            <a:endParaRPr sz="900" b="1">
              <a:solidFill>
                <a:schemeClr val="dk1"/>
              </a:solidFill>
              <a:latin typeface="Quattrocento Sans"/>
              <a:ea typeface="Quattrocento Sans"/>
              <a:cs typeface="Quattrocento Sans"/>
              <a:sym typeface="Quattrocento Sans"/>
            </a:endParaRPr>
          </a:p>
        </p:txBody>
      </p:sp>
      <p:sp>
        <p:nvSpPr>
          <p:cNvPr id="588" name="Google Shape;588;p43"/>
          <p:cNvSpPr/>
          <p:nvPr/>
        </p:nvSpPr>
        <p:spPr>
          <a:xfrm>
            <a:off x="4285413" y="3710737"/>
            <a:ext cx="211941" cy="21071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6818693" y="587257"/>
            <a:ext cx="211332" cy="18970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1761279" y="587252"/>
            <a:ext cx="203302" cy="20330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8525077" y="587180"/>
            <a:ext cx="193408" cy="2039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43"/>
          <p:cNvGrpSpPr/>
          <p:nvPr/>
        </p:nvGrpSpPr>
        <p:grpSpPr>
          <a:xfrm>
            <a:off x="8495237" y="3710595"/>
            <a:ext cx="223066" cy="161899"/>
            <a:chOff x="4604550" y="3714775"/>
            <a:chExt cx="439625" cy="319075"/>
          </a:xfrm>
        </p:grpSpPr>
        <p:sp>
          <p:nvSpPr>
            <p:cNvPr id="593" name="Google Shape;59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43"/>
          <p:cNvGrpSpPr/>
          <p:nvPr/>
        </p:nvGrpSpPr>
        <p:grpSpPr>
          <a:xfrm>
            <a:off x="5156730" y="586978"/>
            <a:ext cx="184770" cy="235434"/>
            <a:chOff x="1959600" y="4980625"/>
            <a:chExt cx="364150" cy="464000"/>
          </a:xfrm>
        </p:grpSpPr>
        <p:sp>
          <p:nvSpPr>
            <p:cNvPr id="596" name="Google Shape;59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3"/>
          <p:cNvGrpSpPr/>
          <p:nvPr/>
        </p:nvGrpSpPr>
        <p:grpSpPr>
          <a:xfrm>
            <a:off x="6756559" y="2148684"/>
            <a:ext cx="273121" cy="261996"/>
            <a:chOff x="5233525" y="4954450"/>
            <a:chExt cx="538275" cy="516350"/>
          </a:xfrm>
        </p:grpSpPr>
        <p:sp>
          <p:nvSpPr>
            <p:cNvPr id="604" name="Google Shape;60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3"/>
          <p:cNvGrpSpPr/>
          <p:nvPr/>
        </p:nvGrpSpPr>
        <p:grpSpPr>
          <a:xfrm>
            <a:off x="3382891" y="2148686"/>
            <a:ext cx="278068" cy="252736"/>
            <a:chOff x="4556450" y="4963575"/>
            <a:chExt cx="548025" cy="498100"/>
          </a:xfrm>
        </p:grpSpPr>
        <p:sp>
          <p:nvSpPr>
            <p:cNvPr id="616" name="Google Shape;61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3"/>
          <p:cNvSpPr/>
          <p:nvPr/>
        </p:nvSpPr>
        <p:spPr>
          <a:xfrm>
            <a:off x="3430092" y="587256"/>
            <a:ext cx="223039" cy="22309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627" name="Google Shape;627;p4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grpSp>
        <p:nvGrpSpPr>
          <p:cNvPr id="628" name="Google Shape;628;p44"/>
          <p:cNvGrpSpPr/>
          <p:nvPr/>
        </p:nvGrpSpPr>
        <p:grpSpPr>
          <a:xfrm>
            <a:off x="1381092" y="1505777"/>
            <a:ext cx="3277953" cy="2946943"/>
            <a:chOff x="3778727" y="4460423"/>
            <a:chExt cx="720160" cy="647438"/>
          </a:xfrm>
        </p:grpSpPr>
        <p:sp>
          <p:nvSpPr>
            <p:cNvPr id="629" name="Google Shape;62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PURCHASE</a:t>
              </a:r>
              <a:endParaRPr sz="1200" b="1" i="0" u="none" strike="noStrike" cap="none">
                <a:solidFill>
                  <a:schemeClr val="lt1"/>
                </a:solidFill>
                <a:latin typeface="Quattrocento Sans"/>
                <a:ea typeface="Quattrocento Sans"/>
                <a:cs typeface="Quattrocento Sans"/>
                <a:sym typeface="Quattrocento Sans"/>
              </a:endParaRPr>
            </a:p>
          </p:txBody>
        </p:sp>
        <p:sp>
          <p:nvSpPr>
            <p:cNvPr id="630" name="Google Shape;63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LOYALTY</a:t>
              </a:r>
              <a:endParaRPr sz="1200" b="1" i="0" u="none" strike="noStrike" cap="none">
                <a:solidFill>
                  <a:schemeClr val="lt1"/>
                </a:solidFill>
                <a:latin typeface="Quattrocento Sans"/>
                <a:ea typeface="Quattrocento Sans"/>
                <a:cs typeface="Quattrocento Sans"/>
                <a:sym typeface="Quattrocento Sans"/>
              </a:endParaRPr>
            </a:p>
          </p:txBody>
        </p:sp>
        <p:sp>
          <p:nvSpPr>
            <p:cNvPr id="631" name="Google Shape;63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AWARENESS</a:t>
              </a:r>
              <a:endParaRPr sz="1200" b="1" i="0" u="none" strike="noStrike" cap="none">
                <a:solidFill>
                  <a:schemeClr val="lt1"/>
                </a:solidFill>
                <a:latin typeface="Quattrocento Sans"/>
                <a:ea typeface="Quattrocento Sans"/>
                <a:cs typeface="Quattrocento Sans"/>
                <a:sym typeface="Quattrocento Sans"/>
              </a:endParaRPr>
            </a:p>
          </p:txBody>
        </p:sp>
        <p:sp>
          <p:nvSpPr>
            <p:cNvPr id="632" name="Google Shape;63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EVALUATION</a:t>
              </a:r>
              <a:endParaRPr sz="1200" b="1" i="0" u="none" strike="noStrike" cap="none">
                <a:solidFill>
                  <a:schemeClr val="lt1"/>
                </a:solidFill>
                <a:latin typeface="Quattrocento Sans"/>
                <a:ea typeface="Quattrocento Sans"/>
                <a:cs typeface="Quattrocento Sans"/>
                <a:sym typeface="Quattrocento Sans"/>
              </a:endParaRPr>
            </a:p>
          </p:txBody>
        </p:sp>
        <p:sp>
          <p:nvSpPr>
            <p:cNvPr id="633" name="Google Shape;63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DISCOVERY</a:t>
              </a:r>
              <a:endParaRPr sz="1200" b="1" i="0" u="none" strike="noStrike" cap="none">
                <a:solidFill>
                  <a:schemeClr val="lt1"/>
                </a:solidFill>
                <a:latin typeface="Quattrocento Sans"/>
                <a:ea typeface="Quattrocento Sans"/>
                <a:cs typeface="Quattrocento Sans"/>
                <a:sym typeface="Quattrocento Sans"/>
              </a:endParaRPr>
            </a:p>
          </p:txBody>
        </p:sp>
        <p:sp>
          <p:nvSpPr>
            <p:cNvPr id="634" name="Google Shape;63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Quattrocento Sans"/>
                  <a:ea typeface="Quattrocento Sans"/>
                  <a:cs typeface="Quattrocento Sans"/>
                  <a:sym typeface="Quattrocento Sans"/>
                </a:rPr>
                <a:t>INTENT</a:t>
              </a:r>
              <a:endParaRPr sz="1200" b="1" i="0" u="none" strike="noStrike" cap="none">
                <a:solidFill>
                  <a:schemeClr val="lt1"/>
                </a:solidFill>
                <a:latin typeface="Quattrocento Sans"/>
                <a:ea typeface="Quattrocento Sans"/>
                <a:cs typeface="Quattrocento Sans"/>
                <a:sym typeface="Quattrocento Sans"/>
              </a:endParaRPr>
            </a:p>
          </p:txBody>
        </p:sp>
        <p:sp>
          <p:nvSpPr>
            <p:cNvPr id="635" name="Google Shape;63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Quattrocento Sans"/>
                <a:ea typeface="Quattrocento Sans"/>
                <a:cs typeface="Quattrocento Sans"/>
                <a:sym typeface="Quattrocento Sans"/>
              </a:endParaRPr>
            </a:p>
          </p:txBody>
        </p:sp>
      </p:grpSp>
      <p:cxnSp>
        <p:nvCxnSpPr>
          <p:cNvPr id="636" name="Google Shape;636;p44"/>
          <p:cNvCxnSpPr/>
          <p:nvPr/>
        </p:nvCxnSpPr>
        <p:spPr>
          <a:xfrm>
            <a:off x="4586590" y="1993881"/>
            <a:ext cx="960300" cy="0"/>
          </a:xfrm>
          <a:prstGeom prst="straightConnector1">
            <a:avLst/>
          </a:prstGeom>
          <a:noFill/>
          <a:ln w="9525" cap="flat" cmpd="sng">
            <a:solidFill>
              <a:schemeClr val="accent1"/>
            </a:solidFill>
            <a:prstDash val="solid"/>
            <a:round/>
            <a:headEnd type="oval" w="med" len="med"/>
            <a:tailEnd type="oval" w="med" len="med"/>
          </a:ln>
        </p:spPr>
      </p:cxnSp>
      <p:sp>
        <p:nvSpPr>
          <p:cNvPr id="637" name="Google Shape;637;p44"/>
          <p:cNvSpPr txBox="1"/>
          <p:nvPr/>
        </p:nvSpPr>
        <p:spPr>
          <a:xfrm>
            <a:off x="5602722" y="1837578"/>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38" name="Google Shape;638;p44"/>
          <p:cNvCxnSpPr/>
          <p:nvPr/>
        </p:nvCxnSpPr>
        <p:spPr>
          <a:xfrm>
            <a:off x="4445163" y="2431427"/>
            <a:ext cx="1101600" cy="0"/>
          </a:xfrm>
          <a:prstGeom prst="straightConnector1">
            <a:avLst/>
          </a:prstGeom>
          <a:noFill/>
          <a:ln w="9525" cap="flat" cmpd="sng">
            <a:solidFill>
              <a:schemeClr val="accent2"/>
            </a:solidFill>
            <a:prstDash val="solid"/>
            <a:round/>
            <a:headEnd type="oval" w="med" len="med"/>
            <a:tailEnd type="oval" w="med" len="med"/>
          </a:ln>
        </p:spPr>
      </p:cxnSp>
      <p:sp>
        <p:nvSpPr>
          <p:cNvPr id="639" name="Google Shape;639;p44"/>
          <p:cNvSpPr txBox="1"/>
          <p:nvPr/>
        </p:nvSpPr>
        <p:spPr>
          <a:xfrm>
            <a:off x="5602722" y="2275115"/>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0" name="Google Shape;640;p44"/>
          <p:cNvCxnSpPr/>
          <p:nvPr/>
        </p:nvCxnSpPr>
        <p:spPr>
          <a:xfrm>
            <a:off x="4244185" y="2868973"/>
            <a:ext cx="1302600" cy="0"/>
          </a:xfrm>
          <a:prstGeom prst="straightConnector1">
            <a:avLst/>
          </a:prstGeom>
          <a:noFill/>
          <a:ln w="9525" cap="flat" cmpd="sng">
            <a:solidFill>
              <a:schemeClr val="accent3"/>
            </a:solidFill>
            <a:prstDash val="solid"/>
            <a:round/>
            <a:headEnd type="oval" w="med" len="med"/>
            <a:tailEnd type="oval" w="med" len="med"/>
          </a:ln>
        </p:spPr>
      </p:cxnSp>
      <p:sp>
        <p:nvSpPr>
          <p:cNvPr id="641" name="Google Shape;641;p44"/>
          <p:cNvSpPr txBox="1"/>
          <p:nvPr/>
        </p:nvSpPr>
        <p:spPr>
          <a:xfrm>
            <a:off x="5602722" y="2712652"/>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2" name="Google Shape;642;p44"/>
          <p:cNvCxnSpPr/>
          <p:nvPr/>
        </p:nvCxnSpPr>
        <p:spPr>
          <a:xfrm>
            <a:off x="4072983" y="3306497"/>
            <a:ext cx="1473600" cy="0"/>
          </a:xfrm>
          <a:prstGeom prst="straightConnector1">
            <a:avLst/>
          </a:prstGeom>
          <a:noFill/>
          <a:ln w="9525" cap="flat" cmpd="sng">
            <a:solidFill>
              <a:schemeClr val="accent4"/>
            </a:solidFill>
            <a:prstDash val="solid"/>
            <a:round/>
            <a:headEnd type="oval" w="med" len="med"/>
            <a:tailEnd type="oval" w="med" len="med"/>
          </a:ln>
        </p:spPr>
      </p:cxnSp>
      <p:sp>
        <p:nvSpPr>
          <p:cNvPr id="643" name="Google Shape;643;p44"/>
          <p:cNvSpPr txBox="1"/>
          <p:nvPr/>
        </p:nvSpPr>
        <p:spPr>
          <a:xfrm>
            <a:off x="5602722" y="3150188"/>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4" name="Google Shape;644;p44"/>
          <p:cNvCxnSpPr/>
          <p:nvPr/>
        </p:nvCxnSpPr>
        <p:spPr>
          <a:xfrm>
            <a:off x="3886882" y="3744043"/>
            <a:ext cx="1659900" cy="0"/>
          </a:xfrm>
          <a:prstGeom prst="straightConnector1">
            <a:avLst/>
          </a:prstGeom>
          <a:noFill/>
          <a:ln w="9525" cap="flat" cmpd="sng">
            <a:solidFill>
              <a:schemeClr val="accent5"/>
            </a:solidFill>
            <a:prstDash val="solid"/>
            <a:round/>
            <a:headEnd type="oval" w="med" len="med"/>
            <a:tailEnd type="oval" w="med" len="med"/>
          </a:ln>
        </p:spPr>
      </p:cxnSp>
      <p:sp>
        <p:nvSpPr>
          <p:cNvPr id="645" name="Google Shape;645;p44"/>
          <p:cNvSpPr txBox="1"/>
          <p:nvPr/>
        </p:nvSpPr>
        <p:spPr>
          <a:xfrm>
            <a:off x="5602722" y="3587725"/>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cxnSp>
        <p:nvCxnSpPr>
          <p:cNvPr id="646" name="Google Shape;646;p44"/>
          <p:cNvCxnSpPr/>
          <p:nvPr/>
        </p:nvCxnSpPr>
        <p:spPr>
          <a:xfrm>
            <a:off x="3693353" y="4181566"/>
            <a:ext cx="1845600" cy="0"/>
          </a:xfrm>
          <a:prstGeom prst="straightConnector1">
            <a:avLst/>
          </a:prstGeom>
          <a:noFill/>
          <a:ln w="9525" cap="flat" cmpd="sng">
            <a:solidFill>
              <a:schemeClr val="accent6"/>
            </a:solidFill>
            <a:prstDash val="solid"/>
            <a:round/>
            <a:headEnd type="oval" w="med" len="med"/>
            <a:tailEnd type="oval" w="med" len="med"/>
          </a:ln>
        </p:spPr>
      </p:cxnSp>
      <p:sp>
        <p:nvSpPr>
          <p:cNvPr id="647" name="Google Shape;647;p44"/>
          <p:cNvSpPr txBox="1"/>
          <p:nvPr/>
        </p:nvSpPr>
        <p:spPr>
          <a:xfrm>
            <a:off x="5602722" y="4025262"/>
            <a:ext cx="2531700" cy="31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Quattrocento Sans"/>
                <a:ea typeface="Quattrocento Sans"/>
                <a:cs typeface="Quattrocento Sans"/>
                <a:sym typeface="Quattrocento Sans"/>
              </a:rPr>
              <a:t>Insert your content</a:t>
            </a:r>
            <a:endParaRPr sz="1000">
              <a:solidFill>
                <a:schemeClr val="dk2"/>
              </a:solidFill>
              <a:latin typeface="Quattrocento Sans"/>
              <a:ea typeface="Quattrocento Sans"/>
              <a:cs typeface="Quattrocento Sans"/>
              <a:sym typeface="Quattrocento Sans"/>
            </a:endParaRPr>
          </a:p>
        </p:txBody>
      </p:sp>
      <p:grpSp>
        <p:nvGrpSpPr>
          <p:cNvPr id="648" name="Google Shape;648;p44"/>
          <p:cNvGrpSpPr/>
          <p:nvPr/>
        </p:nvGrpSpPr>
        <p:grpSpPr>
          <a:xfrm>
            <a:off x="916458" y="1019750"/>
            <a:ext cx="214625" cy="214625"/>
            <a:chOff x="2594050" y="1631825"/>
            <a:chExt cx="439625" cy="439625"/>
          </a:xfrm>
        </p:grpSpPr>
        <p:sp>
          <p:nvSpPr>
            <p:cNvPr id="649" name="Google Shape;649;p4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658" name="Google Shape;658;p4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45"/>
          <p:cNvPicPr preferRelativeResize="0"/>
          <p:nvPr/>
        </p:nvPicPr>
        <p:blipFill rotWithShape="1">
          <a:blip r:embed="rId3">
            <a:alphaModFix/>
          </a:blip>
          <a:srcRect l="19633" t="9820" b="9812"/>
          <a:stretch/>
        </p:blipFill>
        <p:spPr>
          <a:xfrm>
            <a:off x="826658" y="1917500"/>
            <a:ext cx="1489200" cy="1489200"/>
          </a:xfrm>
          <a:prstGeom prst="ellipse">
            <a:avLst/>
          </a:prstGeom>
          <a:noFill/>
          <a:ln>
            <a:noFill/>
          </a:ln>
        </p:spPr>
      </p:pic>
      <p:sp>
        <p:nvSpPr>
          <p:cNvPr id="660" name="Google Shape;660;p45"/>
          <p:cNvSpPr txBox="1"/>
          <p:nvPr/>
        </p:nvSpPr>
        <p:spPr>
          <a:xfrm>
            <a:off x="831683"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Imani Jackson</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1" name="Google Shape;661;p45"/>
          <p:cNvPicPr preferRelativeResize="0"/>
          <p:nvPr/>
        </p:nvPicPr>
        <p:blipFill rotWithShape="1">
          <a:blip r:embed="rId4">
            <a:alphaModFix/>
          </a:blip>
          <a:srcRect/>
          <a:stretch/>
        </p:blipFill>
        <p:spPr>
          <a:xfrm>
            <a:off x="2806383" y="1917500"/>
            <a:ext cx="1489200" cy="1489200"/>
          </a:xfrm>
          <a:prstGeom prst="ellipse">
            <a:avLst/>
          </a:prstGeom>
          <a:noFill/>
          <a:ln>
            <a:noFill/>
          </a:ln>
        </p:spPr>
      </p:pic>
      <p:sp>
        <p:nvSpPr>
          <p:cNvPr id="662" name="Google Shape;662;p45"/>
          <p:cNvSpPr txBox="1"/>
          <p:nvPr/>
        </p:nvSpPr>
        <p:spPr>
          <a:xfrm>
            <a:off x="2811408"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Marcos Galán</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3" name="Google Shape;663;p45"/>
          <p:cNvPicPr preferRelativeResize="0"/>
          <p:nvPr/>
        </p:nvPicPr>
        <p:blipFill rotWithShape="1">
          <a:blip r:embed="rId5">
            <a:alphaModFix/>
          </a:blip>
          <a:srcRect l="47271" t="22330" b="24940"/>
          <a:stretch/>
        </p:blipFill>
        <p:spPr>
          <a:xfrm>
            <a:off x="4786108" y="1917500"/>
            <a:ext cx="1489200" cy="1489200"/>
          </a:xfrm>
          <a:prstGeom prst="ellipse">
            <a:avLst/>
          </a:prstGeom>
          <a:noFill/>
          <a:ln>
            <a:noFill/>
          </a:ln>
        </p:spPr>
      </p:pic>
      <p:sp>
        <p:nvSpPr>
          <p:cNvPr id="664" name="Google Shape;664;p45"/>
          <p:cNvSpPr txBox="1"/>
          <p:nvPr/>
        </p:nvSpPr>
        <p:spPr>
          <a:xfrm>
            <a:off x="4791133"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Ixchel Valdía</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pic>
        <p:nvPicPr>
          <p:cNvPr id="665" name="Google Shape;665;p45"/>
          <p:cNvPicPr preferRelativeResize="0"/>
          <p:nvPr/>
        </p:nvPicPr>
        <p:blipFill rotWithShape="1">
          <a:blip r:embed="rId6">
            <a:alphaModFix/>
          </a:blip>
          <a:srcRect t="3926" b="29406"/>
          <a:stretch/>
        </p:blipFill>
        <p:spPr>
          <a:xfrm>
            <a:off x="6765833" y="1917500"/>
            <a:ext cx="1489200" cy="1489200"/>
          </a:xfrm>
          <a:prstGeom prst="ellipse">
            <a:avLst/>
          </a:prstGeom>
          <a:noFill/>
          <a:ln>
            <a:noFill/>
          </a:ln>
        </p:spPr>
      </p:pic>
      <p:sp>
        <p:nvSpPr>
          <p:cNvPr id="666" name="Google Shape;666;p45"/>
          <p:cNvSpPr txBox="1"/>
          <p:nvPr/>
        </p:nvSpPr>
        <p:spPr>
          <a:xfrm>
            <a:off x="6770858"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Quattrocento Sans"/>
                <a:ea typeface="Quattrocento Sans"/>
                <a:cs typeface="Quattrocento Sans"/>
                <a:sym typeface="Quattrocento Sans"/>
              </a:rPr>
              <a:t>Nils Årud</a:t>
            </a:r>
            <a:br>
              <a:rPr lang="en">
                <a:latin typeface="Quattrocento Sans"/>
                <a:ea typeface="Quattrocento Sans"/>
                <a:cs typeface="Quattrocento Sans"/>
                <a:sym typeface="Quattrocento Sans"/>
              </a:rPr>
            </a:br>
            <a:r>
              <a:rPr lang="en" sz="800">
                <a:solidFill>
                  <a:schemeClr val="dk2"/>
                </a:solidFill>
                <a:latin typeface="Quattrocento Sans"/>
                <a:ea typeface="Quattrocento Sans"/>
                <a:cs typeface="Quattrocento Sans"/>
                <a:sym typeface="Quattrocento Sans"/>
              </a:rPr>
              <a:t>JOB TITLE</a:t>
            </a:r>
            <a:endParaRPr sz="80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 sz="900">
                <a:solidFill>
                  <a:schemeClr val="dk2"/>
                </a:solidFill>
                <a:latin typeface="Quattrocento Sans"/>
                <a:ea typeface="Quattrocento Sans"/>
                <a:cs typeface="Quattrocento Sans"/>
                <a:sym typeface="Quattrocento Sans"/>
              </a:rPr>
              <a:t>Blue is the colour of the clear sky and the deep sea</a:t>
            </a:r>
            <a:endParaRPr>
              <a:latin typeface="Quattrocento Sans"/>
              <a:ea typeface="Quattrocento Sans"/>
              <a:cs typeface="Quattrocento Sans"/>
              <a:sym typeface="Quattrocento Sans"/>
            </a:endParaRPr>
          </a:p>
          <a:p>
            <a:pPr marL="0" lvl="0" indent="0" algn="ctr" rtl="0">
              <a:spcBef>
                <a:spcPts val="400"/>
              </a:spcBef>
              <a:spcAft>
                <a:spcPts val="400"/>
              </a:spcAft>
              <a:buNone/>
            </a:pPr>
            <a:endParaRPr>
              <a:latin typeface="Quattrocento Sans"/>
              <a:ea typeface="Quattrocento Sans"/>
              <a:cs typeface="Quattrocento Sans"/>
              <a:sym typeface="Quattrocento Sans"/>
            </a:endParaRPr>
          </a:p>
        </p:txBody>
      </p:sp>
      <p:grpSp>
        <p:nvGrpSpPr>
          <p:cNvPr id="667" name="Google Shape;667;p45"/>
          <p:cNvGrpSpPr/>
          <p:nvPr/>
        </p:nvGrpSpPr>
        <p:grpSpPr>
          <a:xfrm>
            <a:off x="916458" y="1019750"/>
            <a:ext cx="214625" cy="214625"/>
            <a:chOff x="2594050" y="1631825"/>
            <a:chExt cx="439625" cy="439625"/>
          </a:xfrm>
        </p:grpSpPr>
        <p:sp>
          <p:nvSpPr>
            <p:cNvPr id="668" name="Google Shape;668;p4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5"/>
        <p:cNvGrpSpPr/>
        <p:nvPr/>
      </p:nvGrpSpPr>
      <p:grpSpPr>
        <a:xfrm>
          <a:off x="0" y="0"/>
          <a:ext cx="0" cy="0"/>
          <a:chOff x="0" y="0"/>
          <a:chExt cx="0" cy="0"/>
        </a:xfrm>
      </p:grpSpPr>
      <p:sp>
        <p:nvSpPr>
          <p:cNvPr id="676" name="Google Shape;676;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677" name="Google Shape;677;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6"/>
          <p:cNvGrpSpPr/>
          <p:nvPr/>
        </p:nvGrpSpPr>
        <p:grpSpPr>
          <a:xfrm>
            <a:off x="638150" y="467111"/>
            <a:ext cx="7867750" cy="4209098"/>
            <a:chOff x="638138" y="467100"/>
            <a:chExt cx="7867750" cy="4194000"/>
          </a:xfrm>
        </p:grpSpPr>
        <p:cxnSp>
          <p:nvCxnSpPr>
            <p:cNvPr id="679" name="Google Shape;679;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1" name="Google Shape;681;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2" name="Google Shape;682;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3" name="Google Shape;683;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4" name="Google Shape;684;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5" name="Google Shape;685;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6" name="Google Shape;686;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7" name="Google Shape;687;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8" name="Google Shape;688;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89" name="Google Shape;689;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0" name="Google Shape;690;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1" name="Google Shape;691;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2" name="Google Shape;692;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3" name="Google Shape;693;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4" name="Google Shape;694;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5" name="Google Shape;695;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6" name="Google Shape;696;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7" name="Google Shape;697;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8" name="Google Shape;698;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99" name="Google Shape;699;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0" name="Google Shape;700;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1" name="Google Shape;701;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2" name="Google Shape;702;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3" name="Google Shape;703;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4" name="Google Shape;704;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5" name="Google Shape;705;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6" name="Google Shape;706;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8" name="Google Shape;708;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09" name="Google Shape;709;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0" name="Google Shape;710;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1" name="Google Shape;711;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5" name="Google Shape;715;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6" name="Google Shape;716;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7" name="Google Shape;717;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1" name="Google Shape;721;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2" name="Google Shape;722;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3" name="Google Shape;723;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4" name="Google Shape;724;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725" name="Google Shape;725;p4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726" name="Google Shape;726;p46"/>
          <p:cNvGrpSpPr/>
          <p:nvPr/>
        </p:nvGrpSpPr>
        <p:grpSpPr>
          <a:xfrm>
            <a:off x="467107" y="642473"/>
            <a:ext cx="8209755" cy="3858239"/>
            <a:chOff x="467088" y="642474"/>
            <a:chExt cx="4194000" cy="3858239"/>
          </a:xfrm>
        </p:grpSpPr>
        <p:cxnSp>
          <p:nvCxnSpPr>
            <p:cNvPr id="727" name="Google Shape;727;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8" name="Google Shape;728;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2" name="Google Shape;742;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3" name="Google Shape;743;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4" name="Google Shape;744;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5" name="Google Shape;745;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6" name="Google Shape;746;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7" name="Google Shape;747;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748" name="Google Shape;748;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749" name="Google Shape;749;p46"/>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50" name="Google Shape;750;p46"/>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51" name="Google Shape;751;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LOW VALUE 1</a:t>
            </a:r>
            <a:endParaRPr sz="800">
              <a:solidFill>
                <a:schemeClr val="dk2"/>
              </a:solidFill>
              <a:latin typeface="Quattrocento Sans"/>
              <a:ea typeface="Quattrocento Sans"/>
              <a:cs typeface="Quattrocento Sans"/>
              <a:sym typeface="Quattrocento Sans"/>
            </a:endParaRPr>
          </a:p>
        </p:txBody>
      </p:sp>
      <p:sp>
        <p:nvSpPr>
          <p:cNvPr id="752" name="Google Shape;752;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HIGH VALUE 1</a:t>
            </a:r>
            <a:endParaRPr sz="800">
              <a:solidFill>
                <a:schemeClr val="dk2"/>
              </a:solidFill>
              <a:latin typeface="Quattrocento Sans"/>
              <a:ea typeface="Quattrocento Sans"/>
              <a:cs typeface="Quattrocento Sans"/>
              <a:sym typeface="Quattrocento Sans"/>
            </a:endParaRPr>
          </a:p>
        </p:txBody>
      </p:sp>
      <p:sp>
        <p:nvSpPr>
          <p:cNvPr id="753" name="Google Shape;753;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LOW VALUE 2</a:t>
            </a:r>
            <a:endParaRPr sz="800">
              <a:solidFill>
                <a:schemeClr val="dk2"/>
              </a:solidFill>
              <a:latin typeface="Quattrocento Sans"/>
              <a:ea typeface="Quattrocento Sans"/>
              <a:cs typeface="Quattrocento Sans"/>
              <a:sym typeface="Quattrocento Sans"/>
            </a:endParaRPr>
          </a:p>
        </p:txBody>
      </p:sp>
      <p:sp>
        <p:nvSpPr>
          <p:cNvPr id="754" name="Google Shape;754;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Quattrocento Sans"/>
                <a:ea typeface="Quattrocento Sans"/>
                <a:cs typeface="Quattrocento Sans"/>
                <a:sym typeface="Quattrocento Sans"/>
              </a:rPr>
              <a:t>HIGH VALUE 2</a:t>
            </a:r>
            <a:endParaRPr sz="800">
              <a:solidFill>
                <a:schemeClr val="dk2"/>
              </a:solidFill>
              <a:latin typeface="Quattrocento Sans"/>
              <a:ea typeface="Quattrocento Sans"/>
              <a:cs typeface="Quattrocento Sans"/>
              <a:sym typeface="Quattrocento Sans"/>
            </a:endParaRPr>
          </a:p>
        </p:txBody>
      </p:sp>
      <p:sp>
        <p:nvSpPr>
          <p:cNvPr id="755" name="Google Shape;755;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Our company</a:t>
            </a:r>
            <a:endParaRPr sz="800">
              <a:solidFill>
                <a:schemeClr val="lt1"/>
              </a:solidFill>
              <a:latin typeface="Quattrocento Sans"/>
              <a:ea typeface="Quattrocento Sans"/>
              <a:cs typeface="Quattrocento Sans"/>
              <a:sym typeface="Quattrocento Sans"/>
            </a:endParaRPr>
          </a:p>
        </p:txBody>
      </p:sp>
      <p:sp>
        <p:nvSpPr>
          <p:cNvPr id="756" name="Google Shape;756;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7" name="Google Shape;757;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8" name="Google Shape;758;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59" name="Google Shape;759;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60" name="Google Shape;760;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
        <p:nvSpPr>
          <p:cNvPr id="761" name="Google Shape;761;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Quattrocento Sans"/>
                <a:ea typeface="Quattrocento Sans"/>
                <a:cs typeface="Quattrocento Sans"/>
                <a:sym typeface="Quattrocento Sans"/>
              </a:rPr>
              <a:t>Competitor</a:t>
            </a:r>
            <a:endParaRPr sz="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767" name="Google Shape;767;p4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graphicFrame>
        <p:nvGraphicFramePr>
          <p:cNvPr id="768" name="Google Shape;768;p47"/>
          <p:cNvGraphicFramePr/>
          <p:nvPr/>
        </p:nvGraphicFramePr>
        <p:xfrm>
          <a:off x="1453225" y="1535625"/>
          <a:ext cx="3000000" cy="3000000"/>
        </p:xfrm>
        <a:graphic>
          <a:graphicData uri="http://schemas.openxmlformats.org/drawingml/2006/table">
            <a:tbl>
              <a:tblPr>
                <a:noFill/>
                <a:tableStyleId>{FD83C8C0-4F54-423C-8FE9-BE38F65F2308}</a:tableStyleId>
              </a:tblPr>
              <a:tblGrid>
                <a:gridCol w="768300">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80625">
                  <a:extLst>
                    <a:ext uri="{9D8B030D-6E8A-4147-A177-3AD203B41FA5}">
                      <a16:colId xmlns:a16="http://schemas.microsoft.com/office/drawing/2014/main" val="20002"/>
                    </a:ext>
                  </a:extLst>
                </a:gridCol>
                <a:gridCol w="880625">
                  <a:extLst>
                    <a:ext uri="{9D8B030D-6E8A-4147-A177-3AD203B41FA5}">
                      <a16:colId xmlns:a16="http://schemas.microsoft.com/office/drawing/2014/main" val="20003"/>
                    </a:ext>
                  </a:extLst>
                </a:gridCol>
                <a:gridCol w="880625">
                  <a:extLst>
                    <a:ext uri="{9D8B030D-6E8A-4147-A177-3AD203B41FA5}">
                      <a16:colId xmlns:a16="http://schemas.microsoft.com/office/drawing/2014/main" val="20004"/>
                    </a:ext>
                  </a:extLst>
                </a:gridCol>
                <a:gridCol w="880625">
                  <a:extLst>
                    <a:ext uri="{9D8B030D-6E8A-4147-A177-3AD203B41FA5}">
                      <a16:colId xmlns:a16="http://schemas.microsoft.com/office/drawing/2014/main" val="20005"/>
                    </a:ext>
                  </a:extLst>
                </a:gridCol>
                <a:gridCol w="880625">
                  <a:extLst>
                    <a:ext uri="{9D8B030D-6E8A-4147-A177-3AD203B41FA5}">
                      <a16:colId xmlns:a16="http://schemas.microsoft.com/office/drawing/2014/main" val="20006"/>
                    </a:ext>
                  </a:extLst>
                </a:gridCol>
                <a:gridCol w="880625">
                  <a:extLst>
                    <a:ext uri="{9D8B030D-6E8A-4147-A177-3AD203B41FA5}">
                      <a16:colId xmlns:a16="http://schemas.microsoft.com/office/drawing/2014/main" val="20007"/>
                    </a:ext>
                  </a:extLst>
                </a:gridCol>
              </a:tblGrid>
              <a:tr h="284125">
                <a:tc>
                  <a:txBody>
                    <a:bodyPr/>
                    <a:lstStyle/>
                    <a:p>
                      <a:pPr marL="0" lvl="0" indent="0" algn="r" rtl="0">
                        <a:spcBef>
                          <a:spcPts val="0"/>
                        </a:spcBef>
                        <a:spcAft>
                          <a:spcPts val="0"/>
                        </a:spcAft>
                        <a:buNone/>
                      </a:pP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SUNDAY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MONDAY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TUESDAY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WEDNESDAY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THURSDAY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FRIDAY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Quattrocento Sans"/>
                          <a:ea typeface="Quattrocento Sans"/>
                          <a:cs typeface="Quattrocento Sans"/>
                          <a:sym typeface="Quattrocento Sans"/>
                        </a:rPr>
                        <a:t>SATURDAY</a:t>
                      </a:r>
                      <a:endParaRPr sz="7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57200">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9:00 - 9:45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10:00 - 10:45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57200">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11:00 - 11:45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12:00 - 13:15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 Free time</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13:30 - 14:15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14:30 - 15:15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401325">
                <a:tc>
                  <a:txBody>
                    <a:bodyPr/>
                    <a:lstStyle/>
                    <a:p>
                      <a:pPr marL="0" lvl="0" indent="0" algn="r" rtl="0">
                        <a:spcBef>
                          <a:spcPts val="0"/>
                        </a:spcBef>
                        <a:spcAft>
                          <a:spcPts val="0"/>
                        </a:spcAft>
                        <a:buNone/>
                      </a:pPr>
                      <a:r>
                        <a:rPr lang="en" sz="800">
                          <a:solidFill>
                            <a:schemeClr val="dk2"/>
                          </a:solidFill>
                          <a:latin typeface="Quattrocento Sans"/>
                          <a:ea typeface="Quattrocento Sans"/>
                          <a:cs typeface="Quattrocento Sans"/>
                          <a:sym typeface="Quattrocento Sans"/>
                        </a:rPr>
                        <a:t>15:30 - 16:15</a:t>
                      </a:r>
                      <a:endParaRPr sz="8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Quattrocento Sans"/>
                          <a:ea typeface="Quattrocento Sans"/>
                          <a:cs typeface="Quattrocento Sans"/>
                          <a:sym typeface="Quattrocento Sans"/>
                        </a:rPr>
                        <a:t>Task</a:t>
                      </a:r>
                      <a:endParaRPr sz="8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769" name="Google Shape;769;p47"/>
          <p:cNvGrpSpPr/>
          <p:nvPr/>
        </p:nvGrpSpPr>
        <p:grpSpPr>
          <a:xfrm>
            <a:off x="916458" y="1019750"/>
            <a:ext cx="214625" cy="214625"/>
            <a:chOff x="2594050" y="1631825"/>
            <a:chExt cx="439625" cy="439625"/>
          </a:xfrm>
        </p:grpSpPr>
        <p:sp>
          <p:nvSpPr>
            <p:cNvPr id="770" name="Google Shape;770;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7"/>
        <p:cNvGrpSpPr/>
        <p:nvPr/>
      </p:nvGrpSpPr>
      <p:grpSpPr>
        <a:xfrm>
          <a:off x="0" y="0"/>
          <a:ext cx="0" cy="0"/>
          <a:chOff x="0" y="0"/>
          <a:chExt cx="0" cy="0"/>
        </a:xfrm>
      </p:grpSpPr>
      <p:sp>
        <p:nvSpPr>
          <p:cNvPr id="778" name="Google Shape;77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chemeClr val="dk1"/>
                </a:solidFill>
                <a:latin typeface="Lora"/>
                <a:ea typeface="Lora"/>
                <a:cs typeface="Lora"/>
                <a:sym typeface="Lora"/>
              </a:rPr>
              <a:t>SlidesCarnival icons are </a:t>
            </a:r>
            <a:r>
              <a:rPr lang="en" sz="900" b="1">
                <a:solidFill>
                  <a:schemeClr val="dk1"/>
                </a:solidFill>
                <a:highlight>
                  <a:schemeClr val="accent1"/>
                </a:highlight>
                <a:latin typeface="Lora"/>
                <a:ea typeface="Lora"/>
                <a:cs typeface="Lora"/>
                <a:sym typeface="Lora"/>
              </a:rPr>
              <a:t>editable shapes</a:t>
            </a:r>
            <a:r>
              <a:rPr lang="en" sz="900" b="1">
                <a:solidFill>
                  <a:schemeClr val="dk1"/>
                </a:solidFill>
                <a:latin typeface="Lora"/>
                <a:ea typeface="Lora"/>
                <a:cs typeface="Lora"/>
                <a:sym typeface="Lora"/>
              </a:rPr>
              <a:t>. </a:t>
            </a:r>
            <a:endParaRPr sz="900" b="1">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9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 sz="900">
                <a:solidFill>
                  <a:schemeClr val="dk1"/>
                </a:solidFill>
                <a:latin typeface="Quattrocento Sans"/>
                <a:ea typeface="Quattrocento Sans"/>
                <a:cs typeface="Quattrocento Sans"/>
                <a:sym typeface="Quattrocento Sans"/>
              </a:rPr>
              <a:t>This means that you can:</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Resize them without losing quality.</a:t>
            </a:r>
            <a:endParaRPr sz="900">
              <a:solidFill>
                <a:schemeClr val="dk1"/>
              </a:solidFill>
              <a:latin typeface="Quattrocento Sans"/>
              <a:ea typeface="Quattrocento Sans"/>
              <a:cs typeface="Quattrocento Sans"/>
              <a:sym typeface="Quattrocento Sans"/>
            </a:endParaRPr>
          </a:p>
          <a:p>
            <a:pPr marL="457200" lvl="0" indent="-285750" algn="l" rtl="0">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Change line color, width and style</a:t>
            </a:r>
            <a:r>
              <a:rPr lang="en" sz="900">
                <a:latin typeface="Quattrocento Sans"/>
                <a:ea typeface="Quattrocento Sans"/>
                <a:cs typeface="Quattrocento Sans"/>
                <a:sym typeface="Quattrocento Sans"/>
              </a:rPr>
              <a:t>.</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Isn’t that nice? :)</a:t>
            </a: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r>
              <a:rPr lang="en" sz="900">
                <a:latin typeface="Quattrocento Sans"/>
                <a:ea typeface="Quattrocento Sans"/>
                <a:cs typeface="Quattrocento Sans"/>
                <a:sym typeface="Quattrocento Sans"/>
              </a:rPr>
              <a:t>Examples:</a:t>
            </a:r>
            <a:endParaRPr sz="900">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endParaRPr sz="900">
              <a:latin typeface="Quattrocento Sans"/>
              <a:ea typeface="Quattrocento Sans"/>
              <a:cs typeface="Quattrocento Sans"/>
              <a:sym typeface="Quattrocento Sans"/>
            </a:endParaRPr>
          </a:p>
          <a:p>
            <a:pPr marL="0" lvl="0" indent="0" algn="l" rtl="0">
              <a:spcBef>
                <a:spcPts val="0"/>
              </a:spcBef>
              <a:spcAft>
                <a:spcPts val="0"/>
              </a:spcAft>
              <a:buNone/>
            </a:pPr>
            <a:endParaRPr sz="900">
              <a:latin typeface="Quattrocento Sans"/>
              <a:ea typeface="Quattrocento Sans"/>
              <a:cs typeface="Quattrocento Sans"/>
              <a:sym typeface="Quattrocento Sans"/>
            </a:endParaRPr>
          </a:p>
        </p:txBody>
      </p:sp>
      <p:grpSp>
        <p:nvGrpSpPr>
          <p:cNvPr id="779" name="Google Shape;779;p48"/>
          <p:cNvGrpSpPr/>
          <p:nvPr/>
        </p:nvGrpSpPr>
        <p:grpSpPr>
          <a:xfrm>
            <a:off x="348747" y="333019"/>
            <a:ext cx="342903" cy="447293"/>
            <a:chOff x="590250" y="244200"/>
            <a:chExt cx="407975" cy="532175"/>
          </a:xfrm>
        </p:grpSpPr>
        <p:sp>
          <p:nvSpPr>
            <p:cNvPr id="780" name="Google Shape;780;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8"/>
            <p:cNvSpPr/>
            <p:nvPr/>
          </p:nvSpPr>
          <p:spPr>
            <a:xfrm>
              <a:off x="649925" y="590050"/>
              <a:ext cx="133975" cy="25"/>
            </a:xfrm>
            <a:custGeom>
              <a:avLst/>
              <a:gdLst/>
              <a:ahLst/>
              <a:cxnLst/>
              <a:rect l="l" t="t" r="r" b="b"/>
              <a:pathLst>
                <a:path w="5359" h="1" fill="none" extrusionOk="0">
                  <a:moveTo>
                    <a:pt x="5358"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8"/>
            <p:cNvSpPr/>
            <p:nvPr/>
          </p:nvSpPr>
          <p:spPr>
            <a:xfrm>
              <a:off x="649925" y="5346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8"/>
            <p:cNvSpPr/>
            <p:nvPr/>
          </p:nvSpPr>
          <p:spPr>
            <a:xfrm>
              <a:off x="649925" y="4798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49925" y="4244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8"/>
            <p:cNvSpPr/>
            <p:nvPr/>
          </p:nvSpPr>
          <p:spPr>
            <a:xfrm>
              <a:off x="654800" y="244200"/>
              <a:ext cx="25" cy="51175"/>
            </a:xfrm>
            <a:custGeom>
              <a:avLst/>
              <a:gdLst/>
              <a:ahLst/>
              <a:cxnLst/>
              <a:rect l="l" t="t" r="r" b="b"/>
              <a:pathLst>
                <a:path w="1" h="2047" fill="none" extrusionOk="0">
                  <a:moveTo>
                    <a:pt x="0" y="1"/>
                  </a:moveTo>
                  <a:lnTo>
                    <a:pt x="0"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37600" y="244200"/>
              <a:ext cx="25" cy="51175"/>
            </a:xfrm>
            <a:custGeom>
              <a:avLst/>
              <a:gdLst/>
              <a:ahLst/>
              <a:cxnLst/>
              <a:rect l="l" t="t" r="r" b="b"/>
              <a:pathLst>
                <a:path w="1" h="2047" fill="none" extrusionOk="0">
                  <a:moveTo>
                    <a:pt x="1" y="1"/>
                  </a:moveTo>
                  <a:lnTo>
                    <a:pt x="1"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20400" y="244200"/>
              <a:ext cx="25" cy="51175"/>
            </a:xfrm>
            <a:custGeom>
              <a:avLst/>
              <a:gdLst/>
              <a:ahLst/>
              <a:cxnLst/>
              <a:rect l="l" t="t" r="r" b="b"/>
              <a:pathLst>
                <a:path w="1" h="2047" fill="none" extrusionOk="0">
                  <a:moveTo>
                    <a:pt x="1" y="1"/>
                  </a:moveTo>
                  <a:lnTo>
                    <a:pt x="1"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903225" y="244200"/>
              <a:ext cx="25" cy="51175"/>
            </a:xfrm>
            <a:custGeom>
              <a:avLst/>
              <a:gdLst/>
              <a:ahLst/>
              <a:cxnLst/>
              <a:rect l="l" t="t" r="r" b="b"/>
              <a:pathLst>
                <a:path w="1" h="2047" fill="none" extrusionOk="0">
                  <a:moveTo>
                    <a:pt x="0" y="1"/>
                  </a:moveTo>
                  <a:lnTo>
                    <a:pt x="0" y="204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8"/>
          <p:cNvGrpSpPr/>
          <p:nvPr/>
        </p:nvGrpSpPr>
        <p:grpSpPr>
          <a:xfrm>
            <a:off x="901439" y="399041"/>
            <a:ext cx="372594" cy="310144"/>
            <a:chOff x="1247825" y="322750"/>
            <a:chExt cx="443300" cy="369000"/>
          </a:xfrm>
        </p:grpSpPr>
        <p:sp>
          <p:nvSpPr>
            <p:cNvPr id="795" name="Google Shape;795;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8"/>
          <p:cNvGrpSpPr/>
          <p:nvPr/>
        </p:nvGrpSpPr>
        <p:grpSpPr>
          <a:xfrm>
            <a:off x="1474618" y="397507"/>
            <a:ext cx="356204" cy="313212"/>
            <a:chOff x="1929775" y="320925"/>
            <a:chExt cx="423800" cy="372650"/>
          </a:xfrm>
        </p:grpSpPr>
        <p:sp>
          <p:nvSpPr>
            <p:cNvPr id="801" name="Google Shape;801;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48"/>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8"/>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48"/>
          <p:cNvGrpSpPr/>
          <p:nvPr/>
        </p:nvGrpSpPr>
        <p:grpSpPr>
          <a:xfrm>
            <a:off x="3744262" y="362185"/>
            <a:ext cx="336767" cy="383835"/>
            <a:chOff x="4630125" y="278900"/>
            <a:chExt cx="400675" cy="456675"/>
          </a:xfrm>
        </p:grpSpPr>
        <p:sp>
          <p:nvSpPr>
            <p:cNvPr id="809" name="Google Shape;809;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8"/>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8"/>
          <p:cNvGrpSpPr/>
          <p:nvPr/>
        </p:nvGrpSpPr>
        <p:grpSpPr>
          <a:xfrm>
            <a:off x="353874" y="908741"/>
            <a:ext cx="342882" cy="418128"/>
            <a:chOff x="596350" y="929175"/>
            <a:chExt cx="407950" cy="497475"/>
          </a:xfrm>
        </p:grpSpPr>
        <p:sp>
          <p:nvSpPr>
            <p:cNvPr id="815" name="Google Shape;815;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8"/>
          <p:cNvGrpSpPr/>
          <p:nvPr/>
        </p:nvGrpSpPr>
        <p:grpSpPr>
          <a:xfrm>
            <a:off x="1478190" y="969656"/>
            <a:ext cx="349060" cy="298882"/>
            <a:chOff x="1934025" y="1001650"/>
            <a:chExt cx="415300" cy="355600"/>
          </a:xfrm>
        </p:grpSpPr>
        <p:sp>
          <p:nvSpPr>
            <p:cNvPr id="823" name="Google Shape;823;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48"/>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8"/>
          <p:cNvGrpSpPr/>
          <p:nvPr/>
        </p:nvGrpSpPr>
        <p:grpSpPr>
          <a:xfrm>
            <a:off x="4302585" y="947131"/>
            <a:ext cx="350068" cy="350573"/>
            <a:chOff x="5294400" y="974850"/>
            <a:chExt cx="416500" cy="417100"/>
          </a:xfrm>
        </p:grpSpPr>
        <p:sp>
          <p:nvSpPr>
            <p:cNvPr id="832" name="Google Shape;832;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825607" y="907732"/>
            <a:ext cx="433992" cy="422729"/>
            <a:chOff x="5916675" y="927975"/>
            <a:chExt cx="516350" cy="502950"/>
          </a:xfrm>
        </p:grpSpPr>
        <p:sp>
          <p:nvSpPr>
            <p:cNvPr id="835" name="Google Shape;835;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8"/>
          <p:cNvGrpSpPr/>
          <p:nvPr/>
        </p:nvGrpSpPr>
        <p:grpSpPr>
          <a:xfrm>
            <a:off x="327251" y="1557145"/>
            <a:ext cx="391001" cy="264085"/>
            <a:chOff x="564675" y="1700625"/>
            <a:chExt cx="465200" cy="314200"/>
          </a:xfrm>
        </p:grpSpPr>
        <p:sp>
          <p:nvSpPr>
            <p:cNvPr id="838" name="Google Shape;838;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8"/>
          <p:cNvGrpSpPr/>
          <p:nvPr/>
        </p:nvGrpSpPr>
        <p:grpSpPr>
          <a:xfrm>
            <a:off x="892235" y="1492657"/>
            <a:ext cx="391001" cy="382827"/>
            <a:chOff x="1236875" y="1623900"/>
            <a:chExt cx="465200" cy="455475"/>
          </a:xfrm>
        </p:grpSpPr>
        <p:sp>
          <p:nvSpPr>
            <p:cNvPr id="842" name="Google Shape;842;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1402500" y="1810225"/>
              <a:ext cx="133975" cy="25"/>
            </a:xfrm>
            <a:custGeom>
              <a:avLst/>
              <a:gdLst/>
              <a:ahLst/>
              <a:cxnLst/>
              <a:rect l="l" t="t" r="r" b="b"/>
              <a:pathLst>
                <a:path w="5359" h="1" fill="none" extrusionOk="0">
                  <a:moveTo>
                    <a:pt x="0" y="0"/>
                  </a:moveTo>
                  <a:lnTo>
                    <a:pt x="535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1402500" y="1844325"/>
              <a:ext cx="133975" cy="25"/>
            </a:xfrm>
            <a:custGeom>
              <a:avLst/>
              <a:gdLst/>
              <a:ahLst/>
              <a:cxnLst/>
              <a:rect l="l" t="t" r="r" b="b"/>
              <a:pathLst>
                <a:path w="5359" h="1" fill="none" extrusionOk="0">
                  <a:moveTo>
                    <a:pt x="0" y="0"/>
                  </a:moveTo>
                  <a:lnTo>
                    <a:pt x="535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1402500" y="1878425"/>
              <a:ext cx="85250" cy="25"/>
            </a:xfrm>
            <a:custGeom>
              <a:avLst/>
              <a:gdLst/>
              <a:ahLst/>
              <a:cxnLst/>
              <a:rect l="l" t="t" r="r" b="b"/>
              <a:pathLst>
                <a:path w="3410" h="1" fill="none" extrusionOk="0">
                  <a:moveTo>
                    <a:pt x="0" y="0"/>
                  </a:moveTo>
                  <a:lnTo>
                    <a:pt x="341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8"/>
          <p:cNvGrpSpPr/>
          <p:nvPr/>
        </p:nvGrpSpPr>
        <p:grpSpPr>
          <a:xfrm>
            <a:off x="1469490" y="1500852"/>
            <a:ext cx="366458" cy="366437"/>
            <a:chOff x="1923675" y="1633650"/>
            <a:chExt cx="436000" cy="435975"/>
          </a:xfrm>
        </p:grpSpPr>
        <p:sp>
          <p:nvSpPr>
            <p:cNvPr id="850" name="Google Shape;850;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8"/>
          <p:cNvGrpSpPr/>
          <p:nvPr/>
        </p:nvGrpSpPr>
        <p:grpSpPr>
          <a:xfrm>
            <a:off x="2032941" y="1499318"/>
            <a:ext cx="369505" cy="369505"/>
            <a:chOff x="2594050" y="1631825"/>
            <a:chExt cx="439625" cy="439625"/>
          </a:xfrm>
        </p:grpSpPr>
        <p:sp>
          <p:nvSpPr>
            <p:cNvPr id="857"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48"/>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8"/>
          <p:cNvGrpSpPr/>
          <p:nvPr/>
        </p:nvGrpSpPr>
        <p:grpSpPr>
          <a:xfrm>
            <a:off x="3197706" y="1471687"/>
            <a:ext cx="299911" cy="424768"/>
            <a:chOff x="3979850" y="1598950"/>
            <a:chExt cx="356825" cy="505375"/>
          </a:xfrm>
        </p:grpSpPr>
        <p:sp>
          <p:nvSpPr>
            <p:cNvPr id="863" name="Google Shape;863;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8"/>
          <p:cNvGrpSpPr/>
          <p:nvPr/>
        </p:nvGrpSpPr>
        <p:grpSpPr>
          <a:xfrm>
            <a:off x="3715096" y="1562776"/>
            <a:ext cx="395098" cy="242589"/>
            <a:chOff x="4595425" y="1707325"/>
            <a:chExt cx="470075" cy="288625"/>
          </a:xfrm>
        </p:grpSpPr>
        <p:sp>
          <p:nvSpPr>
            <p:cNvPr id="866" name="Google Shape;866;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8"/>
          <p:cNvGrpSpPr/>
          <p:nvPr/>
        </p:nvGrpSpPr>
        <p:grpSpPr>
          <a:xfrm>
            <a:off x="4299013" y="1503416"/>
            <a:ext cx="357234" cy="361310"/>
            <a:chOff x="5290150" y="1636700"/>
            <a:chExt cx="425025" cy="429875"/>
          </a:xfrm>
        </p:grpSpPr>
        <p:sp>
          <p:nvSpPr>
            <p:cNvPr id="872" name="Google Shape;872;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8"/>
          <p:cNvGrpSpPr/>
          <p:nvPr/>
        </p:nvGrpSpPr>
        <p:grpSpPr>
          <a:xfrm>
            <a:off x="4862967" y="1492657"/>
            <a:ext cx="359272" cy="376691"/>
            <a:chOff x="5961125" y="1623900"/>
            <a:chExt cx="427450" cy="448175"/>
          </a:xfrm>
        </p:grpSpPr>
        <p:sp>
          <p:nvSpPr>
            <p:cNvPr id="875" name="Google Shape;875;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8"/>
          <p:cNvGrpSpPr/>
          <p:nvPr/>
        </p:nvGrpSpPr>
        <p:grpSpPr>
          <a:xfrm>
            <a:off x="5415659" y="1502386"/>
            <a:ext cx="383835" cy="363369"/>
            <a:chOff x="6618700" y="1635475"/>
            <a:chExt cx="456675" cy="432325"/>
          </a:xfrm>
        </p:grpSpPr>
        <p:sp>
          <p:nvSpPr>
            <p:cNvPr id="883" name="Google Shape;883;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8"/>
          <p:cNvGrpSpPr/>
          <p:nvPr/>
        </p:nvGrpSpPr>
        <p:grpSpPr>
          <a:xfrm>
            <a:off x="370747" y="2085798"/>
            <a:ext cx="304009" cy="326513"/>
            <a:chOff x="616425" y="2329600"/>
            <a:chExt cx="361700" cy="388475"/>
          </a:xfrm>
        </p:grpSpPr>
        <p:sp>
          <p:nvSpPr>
            <p:cNvPr id="889" name="Google Shape;889;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927557" y="2088866"/>
            <a:ext cx="320378" cy="320378"/>
            <a:chOff x="1278900" y="2333250"/>
            <a:chExt cx="381175" cy="381175"/>
          </a:xfrm>
        </p:grpSpPr>
        <p:sp>
          <p:nvSpPr>
            <p:cNvPr id="898" name="Google Shape;898;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8"/>
          <p:cNvGrpSpPr/>
          <p:nvPr/>
        </p:nvGrpSpPr>
        <p:grpSpPr>
          <a:xfrm>
            <a:off x="1492520" y="2088866"/>
            <a:ext cx="320399" cy="320378"/>
            <a:chOff x="1951075" y="2333250"/>
            <a:chExt cx="381200" cy="381175"/>
          </a:xfrm>
        </p:grpSpPr>
        <p:sp>
          <p:nvSpPr>
            <p:cNvPr id="903" name="Google Shape;903;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8"/>
          <p:cNvGrpSpPr/>
          <p:nvPr/>
        </p:nvGrpSpPr>
        <p:grpSpPr>
          <a:xfrm>
            <a:off x="2057504" y="2088866"/>
            <a:ext cx="320378" cy="320378"/>
            <a:chOff x="2623275" y="2333250"/>
            <a:chExt cx="381175" cy="381175"/>
          </a:xfrm>
        </p:grpSpPr>
        <p:sp>
          <p:nvSpPr>
            <p:cNvPr id="908" name="Google Shape;908;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8"/>
          <p:cNvGrpSpPr/>
          <p:nvPr/>
        </p:nvGrpSpPr>
        <p:grpSpPr>
          <a:xfrm>
            <a:off x="2697209" y="2033603"/>
            <a:ext cx="170937" cy="426827"/>
            <a:chOff x="3384375" y="2267500"/>
            <a:chExt cx="203375" cy="507825"/>
          </a:xfrm>
        </p:grpSpPr>
        <p:sp>
          <p:nvSpPr>
            <p:cNvPr id="913" name="Google Shape;913;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8"/>
          <p:cNvGrpSpPr/>
          <p:nvPr/>
        </p:nvGrpSpPr>
        <p:grpSpPr>
          <a:xfrm>
            <a:off x="3842516" y="2087836"/>
            <a:ext cx="140237" cy="318339"/>
            <a:chOff x="4747025" y="2332025"/>
            <a:chExt cx="166850" cy="378750"/>
          </a:xfrm>
        </p:grpSpPr>
        <p:sp>
          <p:nvSpPr>
            <p:cNvPr id="916" name="Google Shape;916;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3274990" y="2035641"/>
            <a:ext cx="145343" cy="422729"/>
            <a:chOff x="4071800" y="2269925"/>
            <a:chExt cx="172925" cy="502950"/>
          </a:xfrm>
        </p:grpSpPr>
        <p:sp>
          <p:nvSpPr>
            <p:cNvPr id="919" name="Google Shape;919;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8"/>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8"/>
          <p:cNvGrpSpPr/>
          <p:nvPr/>
        </p:nvGrpSpPr>
        <p:grpSpPr>
          <a:xfrm>
            <a:off x="4872696" y="2086302"/>
            <a:ext cx="345971" cy="325505"/>
            <a:chOff x="5972700" y="2330200"/>
            <a:chExt cx="411625" cy="387275"/>
          </a:xfrm>
        </p:grpSpPr>
        <p:sp>
          <p:nvSpPr>
            <p:cNvPr id="923" name="Google Shape;923;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8"/>
          <p:cNvGrpSpPr/>
          <p:nvPr/>
        </p:nvGrpSpPr>
        <p:grpSpPr>
          <a:xfrm>
            <a:off x="467993" y="2614431"/>
            <a:ext cx="109538" cy="399195"/>
            <a:chOff x="732125" y="2958550"/>
            <a:chExt cx="130325" cy="474950"/>
          </a:xfrm>
        </p:grpSpPr>
        <p:sp>
          <p:nvSpPr>
            <p:cNvPr id="926" name="Google Shape;926;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802750" y="3129050"/>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802750" y="3162525"/>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802750" y="3196025"/>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802750" y="3229500"/>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802750" y="3263000"/>
              <a:ext cx="13425" cy="25"/>
            </a:xfrm>
            <a:custGeom>
              <a:avLst/>
              <a:gdLst/>
              <a:ahLst/>
              <a:cxnLst/>
              <a:rect l="l" t="t" r="r" b="b"/>
              <a:pathLst>
                <a:path w="537" h="1" fill="none" extrusionOk="0">
                  <a:moveTo>
                    <a:pt x="536"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802750" y="3296475"/>
              <a:ext cx="13425" cy="25"/>
            </a:xfrm>
            <a:custGeom>
              <a:avLst/>
              <a:gdLst/>
              <a:ahLst/>
              <a:cxnLst/>
              <a:rect l="l" t="t" r="r" b="b"/>
              <a:pathLst>
                <a:path w="537" h="1" fill="none" extrusionOk="0">
                  <a:moveTo>
                    <a:pt x="536"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48"/>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48"/>
          <p:cNvGrpSpPr/>
          <p:nvPr/>
        </p:nvGrpSpPr>
        <p:grpSpPr>
          <a:xfrm>
            <a:off x="2023737" y="2627227"/>
            <a:ext cx="387933" cy="367467"/>
            <a:chOff x="2583100" y="2973775"/>
            <a:chExt cx="461550" cy="437200"/>
          </a:xfrm>
        </p:grpSpPr>
        <p:sp>
          <p:nvSpPr>
            <p:cNvPr id="937" name="Google Shape;937;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8"/>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8"/>
          <p:cNvGrpSpPr/>
          <p:nvPr/>
        </p:nvGrpSpPr>
        <p:grpSpPr>
          <a:xfrm>
            <a:off x="4263186" y="2655384"/>
            <a:ext cx="435022" cy="323445"/>
            <a:chOff x="5247525" y="3007275"/>
            <a:chExt cx="517575" cy="384825"/>
          </a:xfrm>
        </p:grpSpPr>
        <p:sp>
          <p:nvSpPr>
            <p:cNvPr id="941" name="Google Shape;941;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8"/>
          <p:cNvGrpSpPr/>
          <p:nvPr/>
        </p:nvGrpSpPr>
        <p:grpSpPr>
          <a:xfrm>
            <a:off x="3174172" y="2636956"/>
            <a:ext cx="342882" cy="350068"/>
            <a:chOff x="3951850" y="2985350"/>
            <a:chExt cx="407950" cy="416500"/>
          </a:xfrm>
        </p:grpSpPr>
        <p:sp>
          <p:nvSpPr>
            <p:cNvPr id="944" name="Google Shape;944;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8"/>
          <p:cNvGrpSpPr/>
          <p:nvPr/>
        </p:nvGrpSpPr>
        <p:grpSpPr>
          <a:xfrm>
            <a:off x="330844" y="3226504"/>
            <a:ext cx="397136" cy="305017"/>
            <a:chOff x="568950" y="3686775"/>
            <a:chExt cx="472500" cy="362900"/>
          </a:xfrm>
        </p:grpSpPr>
        <p:sp>
          <p:nvSpPr>
            <p:cNvPr id="949" name="Google Shape;949;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8"/>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48"/>
          <p:cNvGrpSpPr/>
          <p:nvPr/>
        </p:nvGrpSpPr>
        <p:grpSpPr>
          <a:xfrm>
            <a:off x="898896" y="3252097"/>
            <a:ext cx="377700" cy="253852"/>
            <a:chOff x="1244800" y="3717225"/>
            <a:chExt cx="449375" cy="302025"/>
          </a:xfrm>
        </p:grpSpPr>
        <p:sp>
          <p:nvSpPr>
            <p:cNvPr id="954" name="Google Shape;954;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8"/>
          <p:cNvGrpSpPr/>
          <p:nvPr/>
        </p:nvGrpSpPr>
        <p:grpSpPr>
          <a:xfrm>
            <a:off x="1468986" y="3232639"/>
            <a:ext cx="367467" cy="287115"/>
            <a:chOff x="1923075" y="3694075"/>
            <a:chExt cx="437200" cy="341600"/>
          </a:xfrm>
        </p:grpSpPr>
        <p:sp>
          <p:nvSpPr>
            <p:cNvPr id="961" name="Google Shape;961;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8"/>
          <p:cNvGrpSpPr/>
          <p:nvPr/>
        </p:nvGrpSpPr>
        <p:grpSpPr>
          <a:xfrm>
            <a:off x="2037542" y="3228038"/>
            <a:ext cx="360301" cy="295814"/>
            <a:chOff x="2599525" y="3688600"/>
            <a:chExt cx="428675" cy="351950"/>
          </a:xfrm>
        </p:grpSpPr>
        <p:sp>
          <p:nvSpPr>
            <p:cNvPr id="971" name="Google Shape;971;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8"/>
          <p:cNvGrpSpPr/>
          <p:nvPr/>
        </p:nvGrpSpPr>
        <p:grpSpPr>
          <a:xfrm>
            <a:off x="2619925" y="3207571"/>
            <a:ext cx="333700" cy="329077"/>
            <a:chOff x="3292425" y="3664250"/>
            <a:chExt cx="397025" cy="391525"/>
          </a:xfrm>
        </p:grpSpPr>
        <p:sp>
          <p:nvSpPr>
            <p:cNvPr id="975" name="Google Shape;975;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8"/>
          <p:cNvGrpSpPr/>
          <p:nvPr/>
        </p:nvGrpSpPr>
        <p:grpSpPr>
          <a:xfrm>
            <a:off x="3157782" y="3250038"/>
            <a:ext cx="369526" cy="268183"/>
            <a:chOff x="3932350" y="3714775"/>
            <a:chExt cx="439650" cy="319075"/>
          </a:xfrm>
        </p:grpSpPr>
        <p:sp>
          <p:nvSpPr>
            <p:cNvPr id="979" name="Google Shape;979;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48"/>
          <p:cNvGrpSpPr/>
          <p:nvPr/>
        </p:nvGrpSpPr>
        <p:grpSpPr>
          <a:xfrm>
            <a:off x="3722766" y="3250038"/>
            <a:ext cx="369505" cy="268183"/>
            <a:chOff x="4604550" y="3714775"/>
            <a:chExt cx="439625" cy="319075"/>
          </a:xfrm>
        </p:grpSpPr>
        <p:sp>
          <p:nvSpPr>
            <p:cNvPr id="985" name="Google Shape;985;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8"/>
          <p:cNvGrpSpPr/>
          <p:nvPr/>
        </p:nvGrpSpPr>
        <p:grpSpPr>
          <a:xfrm>
            <a:off x="4301051" y="3222406"/>
            <a:ext cx="353136" cy="313738"/>
            <a:chOff x="5292575" y="3681900"/>
            <a:chExt cx="420150" cy="373275"/>
          </a:xfrm>
        </p:grpSpPr>
        <p:sp>
          <p:nvSpPr>
            <p:cNvPr id="988" name="Google Shape;988;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8"/>
          <p:cNvGrpSpPr/>
          <p:nvPr/>
        </p:nvGrpSpPr>
        <p:grpSpPr>
          <a:xfrm>
            <a:off x="4846073" y="3182482"/>
            <a:ext cx="393060" cy="393060"/>
            <a:chOff x="5941025" y="3634400"/>
            <a:chExt cx="467650" cy="467650"/>
          </a:xfrm>
        </p:grpSpPr>
        <p:sp>
          <p:nvSpPr>
            <p:cNvPr id="996" name="Google Shape;996;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8"/>
          <p:cNvGrpSpPr/>
          <p:nvPr/>
        </p:nvGrpSpPr>
        <p:grpSpPr>
          <a:xfrm>
            <a:off x="5436146" y="3207571"/>
            <a:ext cx="342882" cy="342903"/>
            <a:chOff x="6643075" y="3664250"/>
            <a:chExt cx="407950" cy="407975"/>
          </a:xfrm>
        </p:grpSpPr>
        <p:sp>
          <p:nvSpPr>
            <p:cNvPr id="1003" name="Google Shape;1003;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8"/>
          <p:cNvGrpSpPr/>
          <p:nvPr/>
        </p:nvGrpSpPr>
        <p:grpSpPr>
          <a:xfrm>
            <a:off x="336980" y="3758225"/>
            <a:ext cx="371564" cy="371543"/>
            <a:chOff x="576250" y="4319400"/>
            <a:chExt cx="442075" cy="442050"/>
          </a:xfrm>
        </p:grpSpPr>
        <p:sp>
          <p:nvSpPr>
            <p:cNvPr id="1006" name="Google Shape;1006;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8"/>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8"/>
          <p:cNvGrpSpPr/>
          <p:nvPr/>
        </p:nvGrpSpPr>
        <p:grpSpPr>
          <a:xfrm>
            <a:off x="4280585" y="3777157"/>
            <a:ext cx="394068" cy="325505"/>
            <a:chOff x="5268225" y="4341925"/>
            <a:chExt cx="468850" cy="387275"/>
          </a:xfrm>
        </p:grpSpPr>
        <p:sp>
          <p:nvSpPr>
            <p:cNvPr id="1015" name="Google Shape;1015;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5447225" y="4615925"/>
              <a:ext cx="110850" cy="25"/>
            </a:xfrm>
            <a:custGeom>
              <a:avLst/>
              <a:gdLst/>
              <a:ahLst/>
              <a:cxnLst/>
              <a:rect l="l" t="t" r="r" b="b"/>
              <a:pathLst>
                <a:path w="4434" h="1" fill="none" extrusionOk="0">
                  <a:moveTo>
                    <a:pt x="1" y="0"/>
                  </a:moveTo>
                  <a:lnTo>
                    <a:pt x="443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5439925" y="4589125"/>
              <a:ext cx="125450" cy="25"/>
            </a:xfrm>
            <a:custGeom>
              <a:avLst/>
              <a:gdLst/>
              <a:ahLst/>
              <a:cxnLst/>
              <a:rect l="l" t="t" r="r" b="b"/>
              <a:pathLst>
                <a:path w="5018" h="1" fill="none" extrusionOk="0">
                  <a:moveTo>
                    <a:pt x="1" y="0"/>
                  </a:moveTo>
                  <a:lnTo>
                    <a:pt x="50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8"/>
          <p:cNvGrpSpPr/>
          <p:nvPr/>
        </p:nvGrpSpPr>
        <p:grpSpPr>
          <a:xfrm>
            <a:off x="4865531" y="3766924"/>
            <a:ext cx="354145" cy="354145"/>
            <a:chOff x="5964175" y="4329750"/>
            <a:chExt cx="421350" cy="421350"/>
          </a:xfrm>
        </p:grpSpPr>
        <p:sp>
          <p:nvSpPr>
            <p:cNvPr id="1024" name="Google Shape;1024;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8"/>
          <p:cNvGrpSpPr/>
          <p:nvPr/>
        </p:nvGrpSpPr>
        <p:grpSpPr>
          <a:xfrm>
            <a:off x="901439" y="4331908"/>
            <a:ext cx="372594" cy="360301"/>
            <a:chOff x="1247825" y="5001950"/>
            <a:chExt cx="443300" cy="428675"/>
          </a:xfrm>
        </p:grpSpPr>
        <p:sp>
          <p:nvSpPr>
            <p:cNvPr id="1027" name="Google Shape;1027;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8"/>
          <p:cNvGrpSpPr/>
          <p:nvPr/>
        </p:nvGrpSpPr>
        <p:grpSpPr>
          <a:xfrm>
            <a:off x="1499685" y="4313985"/>
            <a:ext cx="306068" cy="389992"/>
            <a:chOff x="1959600" y="4980625"/>
            <a:chExt cx="364150" cy="464000"/>
          </a:xfrm>
        </p:grpSpPr>
        <p:sp>
          <p:nvSpPr>
            <p:cNvPr id="1034" name="Google Shape;1034;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2053375" y="5121275"/>
              <a:ext cx="176600" cy="25"/>
            </a:xfrm>
            <a:custGeom>
              <a:avLst/>
              <a:gdLst/>
              <a:ahLst/>
              <a:cxnLst/>
              <a:rect l="l" t="t" r="r" b="b"/>
              <a:pathLst>
                <a:path w="7064" h="1" fill="none" extrusionOk="0">
                  <a:moveTo>
                    <a:pt x="1" y="1"/>
                  </a:moveTo>
                  <a:lnTo>
                    <a:pt x="706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48"/>
          <p:cNvGrpSpPr/>
          <p:nvPr/>
        </p:nvGrpSpPr>
        <p:grpSpPr>
          <a:xfrm>
            <a:off x="2042165" y="4328840"/>
            <a:ext cx="351077" cy="360806"/>
            <a:chOff x="2605025" y="4998300"/>
            <a:chExt cx="417700" cy="429275"/>
          </a:xfrm>
        </p:grpSpPr>
        <p:sp>
          <p:nvSpPr>
            <p:cNvPr id="1042" name="Google Shape;1042;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8"/>
          <p:cNvGrpSpPr/>
          <p:nvPr/>
        </p:nvGrpSpPr>
        <p:grpSpPr>
          <a:xfrm>
            <a:off x="2572857" y="4331908"/>
            <a:ext cx="419662" cy="349543"/>
            <a:chOff x="3236425" y="5001950"/>
            <a:chExt cx="499300" cy="415875"/>
          </a:xfrm>
        </p:grpSpPr>
        <p:sp>
          <p:nvSpPr>
            <p:cNvPr id="1046" name="Google Shape;1046;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3187977" y="4313985"/>
            <a:ext cx="319369" cy="380263"/>
            <a:chOff x="3968275" y="4980625"/>
            <a:chExt cx="379975" cy="452425"/>
          </a:xfrm>
        </p:grpSpPr>
        <p:sp>
          <p:nvSpPr>
            <p:cNvPr id="1053" name="Google Shape;1053;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8"/>
          <p:cNvGrpSpPr/>
          <p:nvPr/>
        </p:nvGrpSpPr>
        <p:grpSpPr>
          <a:xfrm>
            <a:off x="4843510" y="4398938"/>
            <a:ext cx="404323" cy="220085"/>
            <a:chOff x="5937975" y="5081700"/>
            <a:chExt cx="481050" cy="261850"/>
          </a:xfrm>
        </p:grpSpPr>
        <p:sp>
          <p:nvSpPr>
            <p:cNvPr id="1057" name="Google Shape;1057;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8"/>
          <p:cNvGrpSpPr/>
          <p:nvPr/>
        </p:nvGrpSpPr>
        <p:grpSpPr>
          <a:xfrm>
            <a:off x="5461718" y="4356472"/>
            <a:ext cx="290183" cy="333678"/>
            <a:chOff x="6673500" y="5031175"/>
            <a:chExt cx="345250" cy="397000"/>
          </a:xfrm>
        </p:grpSpPr>
        <p:sp>
          <p:nvSpPr>
            <p:cNvPr id="1061" name="Google Shape;1061;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48"/>
          <p:cNvGrpSpPr/>
          <p:nvPr/>
        </p:nvGrpSpPr>
        <p:grpSpPr>
          <a:xfrm>
            <a:off x="3153705" y="381117"/>
            <a:ext cx="387933" cy="345971"/>
            <a:chOff x="3927500" y="301425"/>
            <a:chExt cx="461550" cy="411625"/>
          </a:xfrm>
        </p:grpSpPr>
        <p:sp>
          <p:nvSpPr>
            <p:cNvPr id="1067" name="Google Shape;1067;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5441252" y="387778"/>
            <a:ext cx="332670" cy="332670"/>
            <a:chOff x="6649150" y="309350"/>
            <a:chExt cx="395800" cy="395800"/>
          </a:xfrm>
        </p:grpSpPr>
        <p:sp>
          <p:nvSpPr>
            <p:cNvPr id="1095" name="Google Shape;1095;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6847025" y="333700"/>
              <a:ext cx="25" cy="29250"/>
            </a:xfrm>
            <a:custGeom>
              <a:avLst/>
              <a:gdLst/>
              <a:ahLst/>
              <a:cxnLst/>
              <a:rect l="l" t="t" r="r" b="b"/>
              <a:pathLst>
                <a:path w="1" h="1170" fill="none" extrusionOk="0">
                  <a:moveTo>
                    <a:pt x="1" y="1170"/>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760575" y="356850"/>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6696650" y="420775"/>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6673500" y="507225"/>
              <a:ext cx="29250" cy="25"/>
            </a:xfrm>
            <a:custGeom>
              <a:avLst/>
              <a:gdLst/>
              <a:ahLst/>
              <a:cxnLst/>
              <a:rect l="l" t="t" r="r" b="b"/>
              <a:pathLst>
                <a:path w="1170" h="1" fill="none" extrusionOk="0">
                  <a:moveTo>
                    <a:pt x="1" y="1"/>
                  </a:moveTo>
                  <a:lnTo>
                    <a:pt x="117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6696650" y="593700"/>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6760575" y="657625"/>
              <a:ext cx="25" cy="25"/>
            </a:xfrm>
            <a:custGeom>
              <a:avLst/>
              <a:gdLst/>
              <a:ahLst/>
              <a:cxnLst/>
              <a:rect l="l" t="t" r="r" b="b"/>
              <a:pathLst>
                <a:path w="1" h="1" fill="none" extrusionOk="0">
                  <a:moveTo>
                    <a:pt x="1"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6847025" y="651550"/>
              <a:ext cx="25" cy="29250"/>
            </a:xfrm>
            <a:custGeom>
              <a:avLst/>
              <a:gdLst/>
              <a:ahLst/>
              <a:cxnLst/>
              <a:rect l="l" t="t" r="r" b="b"/>
              <a:pathLst>
                <a:path w="1" h="1170" fill="none" extrusionOk="0">
                  <a:moveTo>
                    <a:pt x="1" y="0"/>
                  </a:moveTo>
                  <a:lnTo>
                    <a:pt x="1" y="116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6933500" y="657625"/>
              <a:ext cx="25" cy="25"/>
            </a:xfrm>
            <a:custGeom>
              <a:avLst/>
              <a:gdLst/>
              <a:ahLst/>
              <a:cxnLst/>
              <a:rect l="l" t="t" r="r" b="b"/>
              <a:pathLst>
                <a:path w="1" h="1" fill="none" extrusionOk="0">
                  <a:moveTo>
                    <a:pt x="0"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6997425" y="593700"/>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6991350" y="507225"/>
              <a:ext cx="29250" cy="25"/>
            </a:xfrm>
            <a:custGeom>
              <a:avLst/>
              <a:gdLst/>
              <a:ahLst/>
              <a:cxnLst/>
              <a:rect l="l" t="t" r="r" b="b"/>
              <a:pathLst>
                <a:path w="1170" h="1" fill="none" extrusionOk="0">
                  <a:moveTo>
                    <a:pt x="1169"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6997425" y="420775"/>
              <a:ext cx="25" cy="25"/>
            </a:xfrm>
            <a:custGeom>
              <a:avLst/>
              <a:gdLst/>
              <a:ahLst/>
              <a:cxnLst/>
              <a:rect l="l" t="t" r="r" b="b"/>
              <a:pathLst>
                <a:path w="1" h="1" fill="none" extrusionOk="0">
                  <a:moveTo>
                    <a:pt x="1" y="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6933500" y="356850"/>
              <a:ext cx="25" cy="25"/>
            </a:xfrm>
            <a:custGeom>
              <a:avLst/>
              <a:gdLst/>
              <a:ahLst/>
              <a:cxnLst/>
              <a:rect l="l" t="t" r="r" b="b"/>
              <a:pathLst>
                <a:path w="1" h="1" fill="none" extrusionOk="0">
                  <a:moveTo>
                    <a:pt x="0" y="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48"/>
          <p:cNvGrpSpPr/>
          <p:nvPr/>
        </p:nvGrpSpPr>
        <p:grpSpPr>
          <a:xfrm>
            <a:off x="4873705" y="395448"/>
            <a:ext cx="337797" cy="319873"/>
            <a:chOff x="5973900" y="318475"/>
            <a:chExt cx="401900" cy="380575"/>
          </a:xfrm>
        </p:grpSpPr>
        <p:sp>
          <p:nvSpPr>
            <p:cNvPr id="1119" name="Google Shape;1119;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6264950"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204675" y="456100"/>
              <a:ext cx="25" cy="175375"/>
            </a:xfrm>
            <a:custGeom>
              <a:avLst/>
              <a:gdLst/>
              <a:ahLst/>
              <a:cxnLst/>
              <a:rect l="l" t="t" r="r" b="b"/>
              <a:pathLst>
                <a:path w="1" h="7015" fill="none" extrusionOk="0">
                  <a:moveTo>
                    <a:pt x="0" y="0"/>
                  </a:moveTo>
                  <a:lnTo>
                    <a:pt x="0"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6145000"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084725" y="456100"/>
              <a:ext cx="25" cy="175375"/>
            </a:xfrm>
            <a:custGeom>
              <a:avLst/>
              <a:gdLst/>
              <a:ahLst/>
              <a:cxnLst/>
              <a:rect l="l" t="t" r="r" b="b"/>
              <a:pathLst>
                <a:path w="1" h="7015" fill="none" extrusionOk="0">
                  <a:moveTo>
                    <a:pt x="1" y="0"/>
                  </a:moveTo>
                  <a:lnTo>
                    <a:pt x="1" y="701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8"/>
          <p:cNvGrpSpPr/>
          <p:nvPr/>
        </p:nvGrpSpPr>
        <p:grpSpPr>
          <a:xfrm>
            <a:off x="918858" y="908741"/>
            <a:ext cx="342882" cy="418128"/>
            <a:chOff x="1268550" y="929175"/>
            <a:chExt cx="407950" cy="497475"/>
          </a:xfrm>
        </p:grpSpPr>
        <p:sp>
          <p:nvSpPr>
            <p:cNvPr id="1134" name="Google Shape;1134;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8"/>
          <p:cNvGrpSpPr/>
          <p:nvPr/>
        </p:nvGrpSpPr>
        <p:grpSpPr>
          <a:xfrm>
            <a:off x="5404922" y="924605"/>
            <a:ext cx="405331" cy="388962"/>
            <a:chOff x="6605925" y="948050"/>
            <a:chExt cx="482250" cy="462775"/>
          </a:xfrm>
        </p:grpSpPr>
        <p:sp>
          <p:nvSpPr>
            <p:cNvPr id="1138" name="Google Shape;1138;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6847025" y="948050"/>
              <a:ext cx="25" cy="23775"/>
            </a:xfrm>
            <a:custGeom>
              <a:avLst/>
              <a:gdLst/>
              <a:ahLst/>
              <a:cxnLst/>
              <a:rect l="l" t="t" r="r" b="b"/>
              <a:pathLst>
                <a:path w="1" h="951" fill="none" extrusionOk="0">
                  <a:moveTo>
                    <a:pt x="1" y="95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6847025" y="1001025"/>
              <a:ext cx="25" cy="183900"/>
            </a:xfrm>
            <a:custGeom>
              <a:avLst/>
              <a:gdLst/>
              <a:ahLst/>
              <a:cxnLst/>
              <a:rect l="l" t="t" r="r" b="b"/>
              <a:pathLst>
                <a:path w="1" h="7356" fill="none" extrusionOk="0">
                  <a:moveTo>
                    <a:pt x="1" y="1"/>
                  </a:moveTo>
                  <a:lnTo>
                    <a:pt x="1" y="735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8"/>
          <p:cNvGrpSpPr/>
          <p:nvPr/>
        </p:nvGrpSpPr>
        <p:grpSpPr>
          <a:xfrm>
            <a:off x="5499604" y="2076574"/>
            <a:ext cx="215966" cy="342399"/>
            <a:chOff x="6718575" y="2318625"/>
            <a:chExt cx="256950" cy="407375"/>
          </a:xfrm>
        </p:grpSpPr>
        <p:sp>
          <p:nvSpPr>
            <p:cNvPr id="1145" name="Google Shape;1145;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8"/>
          <p:cNvGrpSpPr/>
          <p:nvPr/>
        </p:nvGrpSpPr>
        <p:grpSpPr>
          <a:xfrm>
            <a:off x="2600993" y="2703482"/>
            <a:ext cx="363369" cy="221115"/>
            <a:chOff x="3269900" y="3064500"/>
            <a:chExt cx="432325" cy="263075"/>
          </a:xfrm>
        </p:grpSpPr>
        <p:sp>
          <p:nvSpPr>
            <p:cNvPr id="1154" name="Google Shape;1154;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8"/>
          <p:cNvGrpSpPr/>
          <p:nvPr/>
        </p:nvGrpSpPr>
        <p:grpSpPr>
          <a:xfrm>
            <a:off x="5475019" y="2635926"/>
            <a:ext cx="265115" cy="372594"/>
            <a:chOff x="6689325" y="2984125"/>
            <a:chExt cx="315425" cy="443300"/>
          </a:xfrm>
        </p:grpSpPr>
        <p:sp>
          <p:nvSpPr>
            <p:cNvPr id="1158" name="Google Shape;1158;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8"/>
          <p:cNvGrpSpPr/>
          <p:nvPr/>
        </p:nvGrpSpPr>
        <p:grpSpPr>
          <a:xfrm>
            <a:off x="1523745" y="3730594"/>
            <a:ext cx="256416" cy="414535"/>
            <a:chOff x="1988225" y="4286525"/>
            <a:chExt cx="305075" cy="493200"/>
          </a:xfrm>
        </p:grpSpPr>
        <p:sp>
          <p:nvSpPr>
            <p:cNvPr id="1164" name="Google Shape;1164;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8"/>
          <p:cNvGrpSpPr/>
          <p:nvPr/>
        </p:nvGrpSpPr>
        <p:grpSpPr>
          <a:xfrm>
            <a:off x="2067737" y="3759759"/>
            <a:ext cx="309640" cy="392030"/>
            <a:chOff x="2635450" y="4321225"/>
            <a:chExt cx="368400" cy="466425"/>
          </a:xfrm>
        </p:grpSpPr>
        <p:sp>
          <p:nvSpPr>
            <p:cNvPr id="1172" name="Google Shape;1172;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8"/>
          <p:cNvGrpSpPr/>
          <p:nvPr/>
        </p:nvGrpSpPr>
        <p:grpSpPr>
          <a:xfrm>
            <a:off x="5436146" y="3750030"/>
            <a:ext cx="342882" cy="383835"/>
            <a:chOff x="6643075" y="4309650"/>
            <a:chExt cx="407950" cy="456675"/>
          </a:xfrm>
        </p:grpSpPr>
        <p:sp>
          <p:nvSpPr>
            <p:cNvPr id="1179" name="Google Shape;1179;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847025" y="4414975"/>
              <a:ext cx="25" cy="145550"/>
            </a:xfrm>
            <a:custGeom>
              <a:avLst/>
              <a:gdLst/>
              <a:ahLst/>
              <a:cxnLst/>
              <a:rect l="l" t="t" r="r" b="b"/>
              <a:pathLst>
                <a:path w="1" h="5822" fill="none" extrusionOk="0">
                  <a:moveTo>
                    <a:pt x="1" y="1"/>
                  </a:moveTo>
                  <a:lnTo>
                    <a:pt x="1" y="58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8"/>
          <p:cNvGrpSpPr/>
          <p:nvPr/>
        </p:nvGrpSpPr>
        <p:grpSpPr>
          <a:xfrm>
            <a:off x="4251419" y="4291984"/>
            <a:ext cx="452420" cy="433992"/>
            <a:chOff x="5233525" y="4954450"/>
            <a:chExt cx="538275" cy="516350"/>
          </a:xfrm>
        </p:grpSpPr>
        <p:sp>
          <p:nvSpPr>
            <p:cNvPr id="1189" name="Google Shape;1189;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3682338" y="4299654"/>
            <a:ext cx="460615" cy="418653"/>
            <a:chOff x="4556450" y="4963575"/>
            <a:chExt cx="548025" cy="498100"/>
          </a:xfrm>
        </p:grpSpPr>
        <p:sp>
          <p:nvSpPr>
            <p:cNvPr id="1201" name="Google Shape;1201;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4830450" y="5213225"/>
              <a:ext cx="25" cy="248450"/>
            </a:xfrm>
            <a:custGeom>
              <a:avLst/>
              <a:gdLst/>
              <a:ahLst/>
              <a:cxnLst/>
              <a:rect l="l" t="t" r="r" b="b"/>
              <a:pathLst>
                <a:path w="1" h="9938" fill="none" extrusionOk="0">
                  <a:moveTo>
                    <a:pt x="0" y="0"/>
                  </a:moveTo>
                  <a:lnTo>
                    <a:pt x="0" y="993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8"/>
          <p:cNvGrpSpPr/>
          <p:nvPr/>
        </p:nvGrpSpPr>
        <p:grpSpPr>
          <a:xfrm>
            <a:off x="299620" y="4390239"/>
            <a:ext cx="445255" cy="246182"/>
            <a:chOff x="531800" y="5071350"/>
            <a:chExt cx="529750" cy="292900"/>
          </a:xfrm>
        </p:grpSpPr>
        <p:sp>
          <p:nvSpPr>
            <p:cNvPr id="1207" name="Google Shape;1207;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8"/>
          <p:cNvGrpSpPr/>
          <p:nvPr/>
        </p:nvGrpSpPr>
        <p:grpSpPr>
          <a:xfrm>
            <a:off x="7243894" y="1803400"/>
            <a:ext cx="433992" cy="422729"/>
            <a:chOff x="5916675" y="927975"/>
            <a:chExt cx="516350" cy="502950"/>
          </a:xfrm>
        </p:grpSpPr>
        <p:sp>
          <p:nvSpPr>
            <p:cNvPr id="1215" name="Google Shape;1215;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48"/>
          <p:cNvGrpSpPr/>
          <p:nvPr/>
        </p:nvGrpSpPr>
        <p:grpSpPr>
          <a:xfrm>
            <a:off x="6359914" y="2509302"/>
            <a:ext cx="1079481" cy="1051467"/>
            <a:chOff x="5916675" y="927975"/>
            <a:chExt cx="516350" cy="502950"/>
          </a:xfrm>
        </p:grpSpPr>
        <p:sp>
          <p:nvSpPr>
            <p:cNvPr id="1218" name="Google Shape;121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48"/>
          <p:cNvGrpSpPr/>
          <p:nvPr/>
        </p:nvGrpSpPr>
        <p:grpSpPr>
          <a:xfrm>
            <a:off x="6360057" y="1803400"/>
            <a:ext cx="433992" cy="422729"/>
            <a:chOff x="5916675" y="927975"/>
            <a:chExt cx="516350" cy="502950"/>
          </a:xfrm>
        </p:grpSpPr>
        <p:sp>
          <p:nvSpPr>
            <p:cNvPr id="1221" name="Google Shape;122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8"/>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A4C2F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grpSp>
        <p:nvGrpSpPr>
          <p:cNvPr id="1231" name="Google Shape;1231;p49"/>
          <p:cNvGrpSpPr/>
          <p:nvPr/>
        </p:nvGrpSpPr>
        <p:grpSpPr>
          <a:xfrm>
            <a:off x="3058888" y="1550127"/>
            <a:ext cx="445718" cy="445753"/>
            <a:chOff x="3706812" y="1035050"/>
            <a:chExt cx="4792662" cy="4787899"/>
          </a:xfrm>
        </p:grpSpPr>
        <p:sp>
          <p:nvSpPr>
            <p:cNvPr id="1232" name="Google Shape;1232;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3" name="Google Shape;1233;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4" name="Google Shape;1234;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5" name="Google Shape;1235;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6" name="Google Shape;1236;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37" name="Google Shape;1237;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38" name="Google Shape;1238;p49"/>
          <p:cNvGrpSpPr/>
          <p:nvPr/>
        </p:nvGrpSpPr>
        <p:grpSpPr>
          <a:xfrm>
            <a:off x="1779393" y="1550157"/>
            <a:ext cx="443331" cy="445437"/>
            <a:chOff x="1400175" y="1220787"/>
            <a:chExt cx="4473575" cy="4476750"/>
          </a:xfrm>
        </p:grpSpPr>
        <p:sp>
          <p:nvSpPr>
            <p:cNvPr id="1239" name="Google Shape;1239;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0" name="Google Shape;1240;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1" name="Google Shape;1241;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2" name="Google Shape;1242;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43" name="Google Shape;1243;p49"/>
          <p:cNvGrpSpPr/>
          <p:nvPr/>
        </p:nvGrpSpPr>
        <p:grpSpPr>
          <a:xfrm>
            <a:off x="1138046" y="1550171"/>
            <a:ext cx="446045" cy="445465"/>
            <a:chOff x="1649412" y="927100"/>
            <a:chExt cx="5011737" cy="5016500"/>
          </a:xfrm>
        </p:grpSpPr>
        <p:sp>
          <p:nvSpPr>
            <p:cNvPr id="1244" name="Google Shape;1244;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5" name="Google Shape;1245;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6" name="Google Shape;1246;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47" name="Google Shape;1247;p49"/>
          <p:cNvGrpSpPr/>
          <p:nvPr/>
        </p:nvGrpSpPr>
        <p:grpSpPr>
          <a:xfrm>
            <a:off x="2418397" y="1550424"/>
            <a:ext cx="444870" cy="445286"/>
            <a:chOff x="1301750" y="920750"/>
            <a:chExt cx="5095875" cy="5100637"/>
          </a:xfrm>
        </p:grpSpPr>
        <p:sp>
          <p:nvSpPr>
            <p:cNvPr id="1248" name="Google Shape;1248;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49" name="Google Shape;1249;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0" name="Google Shape;1250;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1" name="Google Shape;1251;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2" name="Google Shape;1252;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53" name="Google Shape;1253;p49"/>
          <p:cNvGrpSpPr/>
          <p:nvPr/>
        </p:nvGrpSpPr>
        <p:grpSpPr>
          <a:xfrm>
            <a:off x="4341570" y="1550333"/>
            <a:ext cx="445621" cy="445591"/>
            <a:chOff x="5732756" y="2682276"/>
            <a:chExt cx="719905" cy="719856"/>
          </a:xfrm>
        </p:grpSpPr>
        <p:sp>
          <p:nvSpPr>
            <p:cNvPr id="1254" name="Google Shape;1254;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5" name="Google Shape;1255;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6" name="Google Shape;1256;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57" name="Google Shape;1257;p49"/>
          <p:cNvGrpSpPr/>
          <p:nvPr/>
        </p:nvGrpSpPr>
        <p:grpSpPr>
          <a:xfrm>
            <a:off x="4982887" y="1550327"/>
            <a:ext cx="445627" cy="445604"/>
            <a:chOff x="6768809" y="2682265"/>
            <a:chExt cx="719915" cy="719877"/>
          </a:xfrm>
        </p:grpSpPr>
        <p:sp>
          <p:nvSpPr>
            <p:cNvPr id="1258" name="Google Shape;1258;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59" name="Google Shape;1259;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0" name="Google Shape;1260;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1" name="Google Shape;1261;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62" name="Google Shape;1262;p49"/>
          <p:cNvGrpSpPr/>
          <p:nvPr/>
        </p:nvGrpSpPr>
        <p:grpSpPr>
          <a:xfrm>
            <a:off x="5624209" y="1550356"/>
            <a:ext cx="445753" cy="445545"/>
            <a:chOff x="7804870" y="2682313"/>
            <a:chExt cx="720118" cy="719782"/>
          </a:xfrm>
        </p:grpSpPr>
        <p:sp>
          <p:nvSpPr>
            <p:cNvPr id="1263" name="Google Shape;1263;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4" name="Google Shape;1264;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5" name="Google Shape;1265;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6" name="Google Shape;1266;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67" name="Google Shape;1267;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68" name="Google Shape;1268;p49"/>
          <p:cNvGrpSpPr/>
          <p:nvPr/>
        </p:nvGrpSpPr>
        <p:grpSpPr>
          <a:xfrm>
            <a:off x="6265657" y="1550125"/>
            <a:ext cx="446293" cy="446006"/>
            <a:chOff x="8841135" y="2681940"/>
            <a:chExt cx="720990" cy="720527"/>
          </a:xfrm>
        </p:grpSpPr>
        <p:sp>
          <p:nvSpPr>
            <p:cNvPr id="1269" name="Google Shape;1269;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0" name="Google Shape;1270;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1" name="Google Shape;1271;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2" name="Google Shape;1272;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3" name="Google Shape;1273;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4" name="Google Shape;1274;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75" name="Google Shape;1275;p49"/>
          <p:cNvGrpSpPr/>
          <p:nvPr/>
        </p:nvGrpSpPr>
        <p:grpSpPr>
          <a:xfrm>
            <a:off x="3699655" y="1550057"/>
            <a:ext cx="445260" cy="445260"/>
            <a:chOff x="4103687" y="1439862"/>
            <a:chExt cx="3986212" cy="3986211"/>
          </a:xfrm>
        </p:grpSpPr>
        <p:sp>
          <p:nvSpPr>
            <p:cNvPr id="1276" name="Google Shape;1276;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77" name="Google Shape;1277;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78" name="Google Shape;1278;p49"/>
          <p:cNvGrpSpPr/>
          <p:nvPr/>
        </p:nvGrpSpPr>
        <p:grpSpPr>
          <a:xfrm>
            <a:off x="6907645" y="1550361"/>
            <a:ext cx="445803" cy="445535"/>
            <a:chOff x="9878272" y="2682320"/>
            <a:chExt cx="720199" cy="719767"/>
          </a:xfrm>
        </p:grpSpPr>
        <p:sp>
          <p:nvSpPr>
            <p:cNvPr id="1279" name="Google Shape;1279;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0" name="Google Shape;1280;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1" name="Google Shape;1281;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82" name="Google Shape;1282;p49"/>
          <p:cNvGrpSpPr/>
          <p:nvPr/>
        </p:nvGrpSpPr>
        <p:grpSpPr>
          <a:xfrm>
            <a:off x="7549143" y="1550278"/>
            <a:ext cx="445700" cy="445701"/>
            <a:chOff x="10914618" y="2682187"/>
            <a:chExt cx="720033" cy="720033"/>
          </a:xfrm>
        </p:grpSpPr>
        <p:sp>
          <p:nvSpPr>
            <p:cNvPr id="1283" name="Google Shape;1283;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4" name="Google Shape;1284;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5" name="Google Shape;1285;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6" name="Google Shape;1286;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7" name="Google Shape;1287;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88" name="Google Shape;1288;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89" name="Google Shape;1289;p49"/>
          <p:cNvGrpSpPr/>
          <p:nvPr/>
        </p:nvGrpSpPr>
        <p:grpSpPr>
          <a:xfrm>
            <a:off x="1772664" y="843057"/>
            <a:ext cx="361521" cy="445816"/>
            <a:chOff x="1582665" y="1011072"/>
            <a:chExt cx="584040" cy="720220"/>
          </a:xfrm>
        </p:grpSpPr>
        <p:sp>
          <p:nvSpPr>
            <p:cNvPr id="1290" name="Google Shape;1290;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1" name="Google Shape;1291;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2" name="Google Shape;1292;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3" name="Google Shape;1293;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4" name="Google Shape;1294;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95" name="Google Shape;1295;p49"/>
          <p:cNvGrpSpPr/>
          <p:nvPr/>
        </p:nvGrpSpPr>
        <p:grpSpPr>
          <a:xfrm>
            <a:off x="2374048" y="843078"/>
            <a:ext cx="379481" cy="445796"/>
            <a:chOff x="2554206" y="1011105"/>
            <a:chExt cx="613055" cy="720187"/>
          </a:xfrm>
        </p:grpSpPr>
        <p:sp>
          <p:nvSpPr>
            <p:cNvPr id="1296" name="Google Shape;1296;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7" name="Google Shape;1297;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298" name="Google Shape;1298;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299" name="Google Shape;1299;p49"/>
          <p:cNvGrpSpPr/>
          <p:nvPr/>
        </p:nvGrpSpPr>
        <p:grpSpPr>
          <a:xfrm>
            <a:off x="6922223" y="797418"/>
            <a:ext cx="460705" cy="491455"/>
            <a:chOff x="9901824" y="937343"/>
            <a:chExt cx="744273" cy="793950"/>
          </a:xfrm>
        </p:grpSpPr>
        <p:grpSp>
          <p:nvGrpSpPr>
            <p:cNvPr id="1300" name="Google Shape;1300;p49"/>
            <p:cNvGrpSpPr/>
            <p:nvPr/>
          </p:nvGrpSpPr>
          <p:grpSpPr>
            <a:xfrm>
              <a:off x="9901824" y="937343"/>
              <a:ext cx="744273" cy="793950"/>
              <a:chOff x="9901824" y="937343"/>
              <a:chExt cx="744273" cy="793950"/>
            </a:xfrm>
          </p:grpSpPr>
          <p:sp>
            <p:nvSpPr>
              <p:cNvPr id="1301" name="Google Shape;1301;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2" name="Google Shape;1302;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3" name="Google Shape;1303;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4" name="Google Shape;1304;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5" name="Google Shape;1305;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6" name="Google Shape;1306;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7" name="Google Shape;1307;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8" name="Google Shape;1308;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09" name="Google Shape;1309;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0" name="Google Shape;1310;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sp>
          <p:nvSpPr>
            <p:cNvPr id="1311" name="Google Shape;1311;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2" name="Google Shape;1312;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3" name="Google Shape;1313;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4" name="Google Shape;1314;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5" name="Google Shape;1315;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6" name="Google Shape;1316;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17" name="Google Shape;1317;p49"/>
          <p:cNvGrpSpPr/>
          <p:nvPr/>
        </p:nvGrpSpPr>
        <p:grpSpPr>
          <a:xfrm>
            <a:off x="2993392" y="843244"/>
            <a:ext cx="369868" cy="445629"/>
            <a:chOff x="3554761" y="1011374"/>
            <a:chExt cx="597525" cy="719918"/>
          </a:xfrm>
        </p:grpSpPr>
        <p:sp>
          <p:nvSpPr>
            <p:cNvPr id="1318" name="Google Shape;1318;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19" name="Google Shape;1319;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0" name="Google Shape;1320;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1" name="Google Shape;1321;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22" name="Google Shape;1322;p49"/>
          <p:cNvGrpSpPr/>
          <p:nvPr/>
        </p:nvGrpSpPr>
        <p:grpSpPr>
          <a:xfrm>
            <a:off x="3603122" y="843032"/>
            <a:ext cx="370755" cy="445841"/>
            <a:chOff x="4539787" y="1011032"/>
            <a:chExt cx="598958" cy="720261"/>
          </a:xfrm>
        </p:grpSpPr>
        <p:sp>
          <p:nvSpPr>
            <p:cNvPr id="1323" name="Google Shape;1323;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4" name="Google Shape;1324;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5" name="Google Shape;1325;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6" name="Google Shape;1326;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27" name="Google Shape;1327;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28" name="Google Shape;1328;p49"/>
          <p:cNvGrpSpPr/>
          <p:nvPr/>
        </p:nvGrpSpPr>
        <p:grpSpPr>
          <a:xfrm>
            <a:off x="4213740" y="843140"/>
            <a:ext cx="366917" cy="445733"/>
            <a:chOff x="5526246" y="1011207"/>
            <a:chExt cx="592758" cy="720086"/>
          </a:xfrm>
        </p:grpSpPr>
        <p:sp>
          <p:nvSpPr>
            <p:cNvPr id="1329" name="Google Shape;1329;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0" name="Google Shape;1330;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1" name="Google Shape;1331;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2" name="Google Shape;1332;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3" name="Google Shape;1333;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4" name="Google Shape;1334;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35" name="Google Shape;1335;p49"/>
          <p:cNvGrpSpPr/>
          <p:nvPr/>
        </p:nvGrpSpPr>
        <p:grpSpPr>
          <a:xfrm>
            <a:off x="1168508" y="843134"/>
            <a:ext cx="364294" cy="445740"/>
            <a:chOff x="606645" y="1011196"/>
            <a:chExt cx="588520" cy="720096"/>
          </a:xfrm>
        </p:grpSpPr>
        <p:sp>
          <p:nvSpPr>
            <p:cNvPr id="1336" name="Google Shape;1336;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7" name="Google Shape;1337;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8" name="Google Shape;1338;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39" name="Google Shape;1339;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340" name="Google Shape;1340;p49"/>
          <p:cNvGrpSpPr/>
          <p:nvPr/>
        </p:nvGrpSpPr>
        <p:grpSpPr>
          <a:xfrm>
            <a:off x="7622791" y="843111"/>
            <a:ext cx="298405" cy="445762"/>
            <a:chOff x="11033597" y="1011159"/>
            <a:chExt cx="482075" cy="720133"/>
          </a:xfrm>
        </p:grpSpPr>
        <p:sp>
          <p:nvSpPr>
            <p:cNvPr id="1341" name="Google Shape;1341;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2" name="Google Shape;1342;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3" name="Google Shape;1343;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344" name="Google Shape;1344;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345" name="Google Shape;1345;p49"/>
          <p:cNvGrpSpPr/>
          <p:nvPr/>
        </p:nvGrpSpPr>
        <p:grpSpPr>
          <a:xfrm>
            <a:off x="6221656" y="797418"/>
            <a:ext cx="460705" cy="491455"/>
            <a:chOff x="8770051" y="937343"/>
            <a:chExt cx="744273" cy="793950"/>
          </a:xfrm>
        </p:grpSpPr>
        <p:sp>
          <p:nvSpPr>
            <p:cNvPr id="1346" name="Google Shape;1346;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7" name="Google Shape;1347;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8" name="Google Shape;1348;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49" name="Google Shape;1349;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50" name="Google Shape;1350;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51" name="Google Shape;1351;p49"/>
            <p:cNvGrpSpPr/>
            <p:nvPr/>
          </p:nvGrpSpPr>
          <p:grpSpPr>
            <a:xfrm>
              <a:off x="8770051" y="937343"/>
              <a:ext cx="744273" cy="793950"/>
              <a:chOff x="6565437" y="1588001"/>
              <a:chExt cx="744273" cy="793950"/>
            </a:xfrm>
          </p:grpSpPr>
          <p:sp>
            <p:nvSpPr>
              <p:cNvPr id="1352" name="Google Shape;135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3" name="Google Shape;135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4" name="Google Shape;135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5" name="Google Shape;135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6" name="Google Shape;135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7" name="Google Shape;135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8" name="Google Shape;135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59" name="Google Shape;135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0" name="Google Shape;136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1" name="Google Shape;136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62" name="Google Shape;1362;p49"/>
          <p:cNvGrpSpPr/>
          <p:nvPr/>
        </p:nvGrpSpPr>
        <p:grpSpPr>
          <a:xfrm>
            <a:off x="4820520" y="797418"/>
            <a:ext cx="460705" cy="491455"/>
            <a:chOff x="6506504" y="937343"/>
            <a:chExt cx="744273" cy="793950"/>
          </a:xfrm>
        </p:grpSpPr>
        <p:sp>
          <p:nvSpPr>
            <p:cNvPr id="1363" name="Google Shape;1363;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64" name="Google Shape;1364;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65" name="Google Shape;1365;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66" name="Google Shape;1366;p49"/>
            <p:cNvGrpSpPr/>
            <p:nvPr/>
          </p:nvGrpSpPr>
          <p:grpSpPr>
            <a:xfrm>
              <a:off x="6506504" y="937343"/>
              <a:ext cx="744273" cy="793950"/>
              <a:chOff x="6565437" y="1588001"/>
              <a:chExt cx="744273" cy="793950"/>
            </a:xfrm>
          </p:grpSpPr>
          <p:sp>
            <p:nvSpPr>
              <p:cNvPr id="1367" name="Google Shape;136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8" name="Google Shape;136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69" name="Google Shape;136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0" name="Google Shape;137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1" name="Google Shape;137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2" name="Google Shape;137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3" name="Google Shape;137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4" name="Google Shape;137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5" name="Google Shape;137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76" name="Google Shape;137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77" name="Google Shape;1377;p49"/>
          <p:cNvGrpSpPr/>
          <p:nvPr/>
        </p:nvGrpSpPr>
        <p:grpSpPr>
          <a:xfrm>
            <a:off x="5521088" y="797418"/>
            <a:ext cx="460705" cy="491455"/>
            <a:chOff x="7638277" y="937343"/>
            <a:chExt cx="744273" cy="793950"/>
          </a:xfrm>
        </p:grpSpPr>
        <p:sp>
          <p:nvSpPr>
            <p:cNvPr id="1378" name="Google Shape;1378;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79" name="Google Shape;1379;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80" name="Google Shape;1380;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381" name="Google Shape;1381;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nvGrpSpPr>
            <p:cNvPr id="1382" name="Google Shape;1382;p49"/>
            <p:cNvGrpSpPr/>
            <p:nvPr/>
          </p:nvGrpSpPr>
          <p:grpSpPr>
            <a:xfrm>
              <a:off x="7638277" y="937343"/>
              <a:ext cx="744273" cy="793950"/>
              <a:chOff x="6565437" y="1588001"/>
              <a:chExt cx="744273" cy="793950"/>
            </a:xfrm>
          </p:grpSpPr>
          <p:sp>
            <p:nvSpPr>
              <p:cNvPr id="1383" name="Google Shape;1383;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4" name="Google Shape;1384;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5" name="Google Shape;1385;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6" name="Google Shape;1386;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7" name="Google Shape;1387;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8" name="Google Shape;1388;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89" name="Google Shape;1389;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0" name="Google Shape;1390;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1" name="Google Shape;1391;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2" name="Google Shape;1392;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393" name="Google Shape;1393;p49"/>
          <p:cNvGrpSpPr/>
          <p:nvPr/>
        </p:nvGrpSpPr>
        <p:grpSpPr>
          <a:xfrm>
            <a:off x="3061198" y="2986973"/>
            <a:ext cx="445779" cy="400764"/>
            <a:chOff x="3778727" y="4460423"/>
            <a:chExt cx="720160" cy="647438"/>
          </a:xfrm>
        </p:grpSpPr>
        <p:sp>
          <p:nvSpPr>
            <p:cNvPr id="1394" name="Google Shape;1394;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5" name="Google Shape;1395;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6" name="Google Shape;1396;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7" name="Google Shape;1397;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8" name="Google Shape;1398;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399" name="Google Shape;1399;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0" name="Google Shape;1400;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01" name="Google Shape;1401;p49"/>
          <p:cNvGrpSpPr/>
          <p:nvPr/>
        </p:nvGrpSpPr>
        <p:grpSpPr>
          <a:xfrm>
            <a:off x="1138083" y="2972048"/>
            <a:ext cx="445680" cy="430613"/>
            <a:chOff x="557494" y="4436312"/>
            <a:chExt cx="720000" cy="695660"/>
          </a:xfrm>
        </p:grpSpPr>
        <p:sp>
          <p:nvSpPr>
            <p:cNvPr id="1402" name="Google Shape;1402;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3" name="Google Shape;1403;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4" name="Google Shape;1404;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5" name="Google Shape;1405;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06" name="Google Shape;1406;p49"/>
          <p:cNvGrpSpPr/>
          <p:nvPr/>
        </p:nvGrpSpPr>
        <p:grpSpPr>
          <a:xfrm>
            <a:off x="4343305" y="2964459"/>
            <a:ext cx="445833" cy="445792"/>
            <a:chOff x="5926265" y="4424051"/>
            <a:chExt cx="720246" cy="720181"/>
          </a:xfrm>
        </p:grpSpPr>
        <p:sp>
          <p:nvSpPr>
            <p:cNvPr id="1407" name="Google Shape;1407;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8" name="Google Shape;1408;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09" name="Google Shape;1409;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0" name="Google Shape;1410;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11" name="Google Shape;1411;p49"/>
          <p:cNvGrpSpPr/>
          <p:nvPr/>
        </p:nvGrpSpPr>
        <p:grpSpPr>
          <a:xfrm>
            <a:off x="1779066" y="2984013"/>
            <a:ext cx="445680" cy="406684"/>
            <a:chOff x="1631150" y="4455641"/>
            <a:chExt cx="720000" cy="657002"/>
          </a:xfrm>
        </p:grpSpPr>
        <p:sp>
          <p:nvSpPr>
            <p:cNvPr id="1412" name="Google Shape;1412;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3" name="Google Shape;1413;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4" name="Google Shape;1414;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5" name="Google Shape;1415;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6" name="Google Shape;1416;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17" name="Google Shape;1417;p49"/>
          <p:cNvGrpSpPr/>
          <p:nvPr/>
        </p:nvGrpSpPr>
        <p:grpSpPr>
          <a:xfrm>
            <a:off x="2420095" y="2983429"/>
            <a:ext cx="445680" cy="407853"/>
            <a:chOff x="2704878" y="4454697"/>
            <a:chExt cx="720000" cy="658889"/>
          </a:xfrm>
        </p:grpSpPr>
        <p:sp>
          <p:nvSpPr>
            <p:cNvPr id="1418" name="Google Shape;1418;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19" name="Google Shape;1419;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0" name="Google Shape;1420;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1" name="Google Shape;1421;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2" name="Google Shape;1422;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23" name="Google Shape;1423;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24" name="Google Shape;1424;p49"/>
          <p:cNvGrpSpPr/>
          <p:nvPr/>
        </p:nvGrpSpPr>
        <p:grpSpPr>
          <a:xfrm>
            <a:off x="3702366" y="2985387"/>
            <a:ext cx="445549" cy="403935"/>
            <a:chOff x="4852681" y="4457861"/>
            <a:chExt cx="719788" cy="652561"/>
          </a:xfrm>
        </p:grpSpPr>
        <p:sp>
          <p:nvSpPr>
            <p:cNvPr id="1425" name="Google Shape;1425;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26" name="Google Shape;1426;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27" name="Google Shape;1427;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28" name="Google Shape;1428;p49"/>
          <p:cNvGrpSpPr/>
          <p:nvPr/>
        </p:nvGrpSpPr>
        <p:grpSpPr>
          <a:xfrm>
            <a:off x="4984527" y="2975824"/>
            <a:ext cx="445818" cy="423063"/>
            <a:chOff x="7000306" y="4442411"/>
            <a:chExt cx="720224" cy="683463"/>
          </a:xfrm>
        </p:grpSpPr>
        <p:sp>
          <p:nvSpPr>
            <p:cNvPr id="1429" name="Google Shape;1429;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0" name="Google Shape;1430;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1" name="Google Shape;1431;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2" name="Google Shape;1432;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3" name="Google Shape;1433;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34" name="Google Shape;1434;p49"/>
          <p:cNvGrpSpPr/>
          <p:nvPr/>
        </p:nvGrpSpPr>
        <p:grpSpPr>
          <a:xfrm>
            <a:off x="5625735" y="2973621"/>
            <a:ext cx="445779" cy="427468"/>
            <a:chOff x="8074325" y="4438852"/>
            <a:chExt cx="720160" cy="690579"/>
          </a:xfrm>
        </p:grpSpPr>
        <p:sp>
          <p:nvSpPr>
            <p:cNvPr id="1435" name="Google Shape;1435;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6" name="Google Shape;1436;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7" name="Google Shape;1437;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8" name="Google Shape;1438;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39" name="Google Shape;1439;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40" name="Google Shape;1440;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441" name="Google Shape;1441;p49"/>
          <p:cNvGrpSpPr/>
          <p:nvPr/>
        </p:nvGrpSpPr>
        <p:grpSpPr>
          <a:xfrm>
            <a:off x="6908080" y="2987570"/>
            <a:ext cx="445629" cy="399565"/>
            <a:chOff x="9878975" y="4425243"/>
            <a:chExt cx="719918" cy="645502"/>
          </a:xfrm>
        </p:grpSpPr>
        <p:sp>
          <p:nvSpPr>
            <p:cNvPr id="1442" name="Google Shape;1442;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3" name="Google Shape;1443;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4" name="Google Shape;1444;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45" name="Google Shape;1445;p49"/>
          <p:cNvGrpSpPr/>
          <p:nvPr/>
        </p:nvGrpSpPr>
        <p:grpSpPr>
          <a:xfrm>
            <a:off x="7549097" y="2976371"/>
            <a:ext cx="445785" cy="421964"/>
            <a:chOff x="10914544" y="4407150"/>
            <a:chExt cx="720170" cy="681687"/>
          </a:xfrm>
        </p:grpSpPr>
        <p:sp>
          <p:nvSpPr>
            <p:cNvPr id="1446" name="Google Shape;1446;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7" name="Google Shape;1447;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8" name="Google Shape;1448;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49" name="Google Shape;1449;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50" name="Google Shape;1450;p49"/>
          <p:cNvGrpSpPr/>
          <p:nvPr/>
        </p:nvGrpSpPr>
        <p:grpSpPr>
          <a:xfrm>
            <a:off x="6266887" y="2984485"/>
            <a:ext cx="445805" cy="405735"/>
            <a:chOff x="8843122" y="4420259"/>
            <a:chExt cx="720202" cy="655469"/>
          </a:xfrm>
        </p:grpSpPr>
        <p:sp>
          <p:nvSpPr>
            <p:cNvPr id="1451" name="Google Shape;1451;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2" name="Google Shape;1452;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3" name="Google Shape;1453;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4" name="Google Shape;1454;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5" name="Google Shape;1455;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6" name="Google Shape;1456;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57" name="Google Shape;1457;p49"/>
          <p:cNvGrpSpPr/>
          <p:nvPr/>
        </p:nvGrpSpPr>
        <p:grpSpPr>
          <a:xfrm>
            <a:off x="3069757" y="2283047"/>
            <a:ext cx="445812" cy="394518"/>
            <a:chOff x="1510757" y="3225422"/>
            <a:chExt cx="720214" cy="637347"/>
          </a:xfrm>
        </p:grpSpPr>
        <p:sp>
          <p:nvSpPr>
            <p:cNvPr id="1458" name="Google Shape;1458;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59" name="Google Shape;1459;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0" name="Google Shape;1460;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1" name="Google Shape;1461;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2" name="Google Shape;1462;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3" name="Google Shape;1463;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4" name="Google Shape;1464;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65" name="Google Shape;1465;p49"/>
          <p:cNvGrpSpPr/>
          <p:nvPr/>
        </p:nvGrpSpPr>
        <p:grpSpPr>
          <a:xfrm>
            <a:off x="3761148" y="2300567"/>
            <a:ext cx="445767" cy="359478"/>
            <a:chOff x="2595501" y="3253725"/>
            <a:chExt cx="720141" cy="580739"/>
          </a:xfrm>
        </p:grpSpPr>
        <p:sp>
          <p:nvSpPr>
            <p:cNvPr id="1466" name="Google Shape;1466;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7" name="Google Shape;1467;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8" name="Google Shape;1468;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69" name="Google Shape;1469;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0" name="Google Shape;1470;p49"/>
          <p:cNvGrpSpPr/>
          <p:nvPr/>
        </p:nvGrpSpPr>
        <p:grpSpPr>
          <a:xfrm>
            <a:off x="5143819" y="2257535"/>
            <a:ext cx="443879" cy="445541"/>
            <a:chOff x="4764809" y="3184208"/>
            <a:chExt cx="717090" cy="719775"/>
          </a:xfrm>
        </p:grpSpPr>
        <p:sp>
          <p:nvSpPr>
            <p:cNvPr id="1471" name="Google Shape;1471;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2" name="Google Shape;1472;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3" name="Google Shape;1473;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4" name="Google Shape;1474;p49"/>
          <p:cNvGrpSpPr/>
          <p:nvPr/>
        </p:nvGrpSpPr>
        <p:grpSpPr>
          <a:xfrm>
            <a:off x="4452495" y="2286500"/>
            <a:ext cx="445746" cy="387612"/>
            <a:chOff x="3680173" y="3231000"/>
            <a:chExt cx="720106" cy="626190"/>
          </a:xfrm>
        </p:grpSpPr>
        <p:sp>
          <p:nvSpPr>
            <p:cNvPr id="1475" name="Google Shape;1475;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6" name="Google Shape;1476;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77" name="Google Shape;1477;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78" name="Google Shape;1478;p49"/>
          <p:cNvGrpSpPr/>
          <p:nvPr/>
        </p:nvGrpSpPr>
        <p:grpSpPr>
          <a:xfrm>
            <a:off x="6524582" y="2257496"/>
            <a:ext cx="443283" cy="445620"/>
            <a:chOff x="6931035" y="3184144"/>
            <a:chExt cx="716128" cy="719903"/>
          </a:xfrm>
        </p:grpSpPr>
        <p:sp>
          <p:nvSpPr>
            <p:cNvPr id="1479" name="Google Shape;1479;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0" name="Google Shape;1480;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1" name="Google Shape;1481;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2" name="Google Shape;1482;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83" name="Google Shape;1483;p49"/>
          <p:cNvGrpSpPr/>
          <p:nvPr/>
        </p:nvGrpSpPr>
        <p:grpSpPr>
          <a:xfrm>
            <a:off x="5833276" y="2257448"/>
            <a:ext cx="445727" cy="445714"/>
            <a:chOff x="5846429" y="3184067"/>
            <a:chExt cx="720076" cy="720055"/>
          </a:xfrm>
        </p:grpSpPr>
        <p:sp>
          <p:nvSpPr>
            <p:cNvPr id="1484" name="Google Shape;1484;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5" name="Google Shape;1485;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6" name="Google Shape;1486;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87" name="Google Shape;1487;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88" name="Google Shape;1488;p49"/>
          <p:cNvGrpSpPr/>
          <p:nvPr/>
        </p:nvGrpSpPr>
        <p:grpSpPr>
          <a:xfrm>
            <a:off x="2520481" y="2257393"/>
            <a:ext cx="303698" cy="445825"/>
            <a:chOff x="655600" y="3183978"/>
            <a:chExt cx="490627" cy="720234"/>
          </a:xfrm>
        </p:grpSpPr>
        <p:sp>
          <p:nvSpPr>
            <p:cNvPr id="1489" name="Google Shape;1489;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0" name="Google Shape;1490;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1" name="Google Shape;1491;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2" name="Google Shape;1492;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493" name="Google Shape;1493;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494" name="Google Shape;1494;p49"/>
          <p:cNvGrpSpPr/>
          <p:nvPr/>
        </p:nvGrpSpPr>
        <p:grpSpPr>
          <a:xfrm>
            <a:off x="7213443" y="2257509"/>
            <a:ext cx="189785" cy="445592"/>
            <a:chOff x="8011692" y="3184166"/>
            <a:chExt cx="306600" cy="719859"/>
          </a:xfrm>
        </p:grpSpPr>
        <p:sp>
          <p:nvSpPr>
            <p:cNvPr id="1495" name="Google Shape;1495;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6" name="Google Shape;1496;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7" name="Google Shape;1497;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8" name="Google Shape;1498;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499" name="Google Shape;1499;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0" name="Google Shape;1500;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01" name="Google Shape;1501;p49"/>
          <p:cNvGrpSpPr/>
          <p:nvPr/>
        </p:nvGrpSpPr>
        <p:grpSpPr>
          <a:xfrm>
            <a:off x="7648230" y="2257259"/>
            <a:ext cx="246199" cy="445516"/>
            <a:chOff x="4556125" y="630237"/>
            <a:chExt cx="3081338" cy="5568950"/>
          </a:xfrm>
        </p:grpSpPr>
        <p:sp>
          <p:nvSpPr>
            <p:cNvPr id="1502" name="Google Shape;1502;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3" name="Google Shape;1503;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4" name="Google Shape;1504;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5" name="Google Shape;1505;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6" name="Google Shape;1506;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7" name="Google Shape;1507;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08" name="Google Shape;1508;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09" name="Google Shape;1509;p49"/>
          <p:cNvGrpSpPr/>
          <p:nvPr/>
        </p:nvGrpSpPr>
        <p:grpSpPr>
          <a:xfrm>
            <a:off x="1829253" y="2257459"/>
            <a:ext cx="445768" cy="445697"/>
            <a:chOff x="1674084" y="3214987"/>
            <a:chExt cx="720142" cy="720027"/>
          </a:xfrm>
        </p:grpSpPr>
        <p:sp>
          <p:nvSpPr>
            <p:cNvPr id="1510" name="Google Shape;1510;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1" name="Google Shape;1511;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2" name="Google Shape;1512;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3" name="Google Shape;1513;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4" name="Google Shape;1514;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5" name="Google Shape;1515;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6" name="Google Shape;1516;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7" name="Google Shape;1517;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8" name="Google Shape;1518;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19" name="Google Shape;1519;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0" name="Google Shape;1520;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1" name="Google Shape;1521;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22" name="Google Shape;1522;p49"/>
          <p:cNvGrpSpPr/>
          <p:nvPr/>
        </p:nvGrpSpPr>
        <p:grpSpPr>
          <a:xfrm>
            <a:off x="1138094" y="2257421"/>
            <a:ext cx="445578" cy="445773"/>
            <a:chOff x="557511" y="3214925"/>
            <a:chExt cx="719836" cy="720150"/>
          </a:xfrm>
        </p:grpSpPr>
        <p:sp>
          <p:nvSpPr>
            <p:cNvPr id="1523" name="Google Shape;1523;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4" name="Google Shape;1524;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5" name="Google Shape;1525;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6" name="Google Shape;1526;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27" name="Google Shape;1527;p49"/>
          <p:cNvGrpSpPr/>
          <p:nvPr/>
        </p:nvGrpSpPr>
        <p:grpSpPr>
          <a:xfrm>
            <a:off x="1081977" y="3693756"/>
            <a:ext cx="445905" cy="400522"/>
            <a:chOff x="1147762" y="1131887"/>
            <a:chExt cx="5137150" cy="4619626"/>
          </a:xfrm>
        </p:grpSpPr>
        <p:sp>
          <p:nvSpPr>
            <p:cNvPr id="1528" name="Google Shape;1528;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29" name="Google Shape;1529;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30" name="Google Shape;1530;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31" name="Google Shape;1531;p49"/>
          <p:cNvGrpSpPr/>
          <p:nvPr/>
        </p:nvGrpSpPr>
        <p:grpSpPr>
          <a:xfrm>
            <a:off x="1879306" y="3687410"/>
            <a:ext cx="445901" cy="413282"/>
            <a:chOff x="1570037" y="1341437"/>
            <a:chExt cx="4943475" cy="4576762"/>
          </a:xfrm>
        </p:grpSpPr>
        <p:sp>
          <p:nvSpPr>
            <p:cNvPr id="1532" name="Google Shape;1532;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3" name="Google Shape;1533;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4" name="Google Shape;1534;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5" name="Google Shape;1535;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6" name="Google Shape;1536;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sp>
          <p:nvSpPr>
            <p:cNvPr id="1537" name="Google Shape;1537;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a:solidFill>
                  <a:schemeClr val="dk1"/>
                </a:solidFill>
                <a:latin typeface="Quattrocento Sans"/>
                <a:ea typeface="Quattrocento Sans"/>
                <a:cs typeface="Quattrocento Sans"/>
                <a:sym typeface="Quattrocento Sans"/>
              </a:endParaRPr>
            </a:p>
          </p:txBody>
        </p:sp>
      </p:grpSp>
      <p:grpSp>
        <p:nvGrpSpPr>
          <p:cNvPr id="1538" name="Google Shape;1538;p49"/>
          <p:cNvGrpSpPr/>
          <p:nvPr/>
        </p:nvGrpSpPr>
        <p:grpSpPr>
          <a:xfrm>
            <a:off x="4364629" y="3671511"/>
            <a:ext cx="441332" cy="445721"/>
            <a:chOff x="5770007" y="5489899"/>
            <a:chExt cx="712976" cy="720067"/>
          </a:xfrm>
        </p:grpSpPr>
        <p:sp>
          <p:nvSpPr>
            <p:cNvPr id="1539" name="Google Shape;1539;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0" name="Google Shape;1540;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1" name="Google Shape;1541;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2" name="Google Shape;1542;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3" name="Google Shape;1543;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4" name="Google Shape;1544;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5" name="Google Shape;1545;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6" name="Google Shape;1546;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47" name="Google Shape;1547;p49"/>
          <p:cNvGrpSpPr/>
          <p:nvPr/>
        </p:nvGrpSpPr>
        <p:grpSpPr>
          <a:xfrm>
            <a:off x="5157420" y="3693981"/>
            <a:ext cx="445651" cy="400824"/>
            <a:chOff x="7050768" y="5526199"/>
            <a:chExt cx="719953" cy="647534"/>
          </a:xfrm>
        </p:grpSpPr>
        <p:sp>
          <p:nvSpPr>
            <p:cNvPr id="1548" name="Google Shape;1548;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49" name="Google Shape;1549;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0" name="Google Shape;1550;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1" name="Google Shape;1551;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2" name="Google Shape;1552;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3" name="Google Shape;1553;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4" name="Google Shape;1554;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5" name="Google Shape;1555;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6" name="Google Shape;1556;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7" name="Google Shape;1557;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8" name="Google Shape;1558;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59" name="Google Shape;1559;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60" name="Google Shape;1560;p49"/>
          <p:cNvGrpSpPr/>
          <p:nvPr/>
        </p:nvGrpSpPr>
        <p:grpSpPr>
          <a:xfrm>
            <a:off x="6751936" y="3694051"/>
            <a:ext cx="445681" cy="400651"/>
            <a:chOff x="9626723" y="5526313"/>
            <a:chExt cx="720002" cy="647256"/>
          </a:xfrm>
        </p:grpSpPr>
        <p:sp>
          <p:nvSpPr>
            <p:cNvPr id="1561" name="Google Shape;1561;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2" name="Google Shape;1562;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3" name="Google Shape;1563;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4" name="Google Shape;1564;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5" name="Google Shape;1565;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6" name="Google Shape;1566;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7" name="Google Shape;1567;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8" name="Google Shape;1568;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69" name="Google Shape;1569;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0" name="Google Shape;1570;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1" name="Google Shape;1571;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2" name="Google Shape;1572;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73" name="Google Shape;1573;p49"/>
          <p:cNvGrpSpPr/>
          <p:nvPr/>
        </p:nvGrpSpPr>
        <p:grpSpPr>
          <a:xfrm>
            <a:off x="7549176" y="3671488"/>
            <a:ext cx="445582" cy="445743"/>
            <a:chOff x="10914672" y="5489861"/>
            <a:chExt cx="719842" cy="720102"/>
          </a:xfrm>
        </p:grpSpPr>
        <p:sp>
          <p:nvSpPr>
            <p:cNvPr id="1574" name="Google Shape;1574;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5" name="Google Shape;1575;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6" name="Google Shape;1576;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7" name="Google Shape;1577;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8" name="Google Shape;1578;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79" name="Google Shape;1579;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0" name="Google Shape;1580;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1" name="Google Shape;1581;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2" name="Google Shape;1582;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3" name="Google Shape;1583;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4" name="Google Shape;1584;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5" name="Google Shape;1585;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86" name="Google Shape;1586;p49"/>
          <p:cNvGrpSpPr/>
          <p:nvPr/>
        </p:nvGrpSpPr>
        <p:grpSpPr>
          <a:xfrm>
            <a:off x="5954636" y="3681752"/>
            <a:ext cx="445821" cy="425246"/>
            <a:chOff x="8338678" y="5506443"/>
            <a:chExt cx="720227" cy="686988"/>
          </a:xfrm>
        </p:grpSpPr>
        <p:sp>
          <p:nvSpPr>
            <p:cNvPr id="1587" name="Google Shape;1587;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8" name="Google Shape;1588;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89" name="Google Shape;1589;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0" name="Google Shape;1590;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1" name="Google Shape;1591;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2" name="Google Shape;1592;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593" name="Google Shape;1593;p49"/>
          <p:cNvGrpSpPr/>
          <p:nvPr/>
        </p:nvGrpSpPr>
        <p:grpSpPr>
          <a:xfrm>
            <a:off x="2676293" y="3736342"/>
            <a:ext cx="1336824" cy="316035"/>
            <a:chOff x="3042485" y="5594633"/>
            <a:chExt cx="2159652" cy="510557"/>
          </a:xfrm>
        </p:grpSpPr>
        <p:sp>
          <p:nvSpPr>
            <p:cNvPr id="1594" name="Google Shape;1594;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5" name="Google Shape;1595;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6" name="Google Shape;1596;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7" name="Google Shape;1597;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8" name="Google Shape;1598;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599" name="Google Shape;1599;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0" name="Google Shape;1600;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1" name="Google Shape;1601;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2" name="Google Shape;1602;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3" name="Google Shape;1603;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4" name="Google Shape;1604;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5" name="Google Shape;1605;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6" name="Google Shape;1606;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7" name="Google Shape;1607;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08" name="Google Shape;1608;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09" name="Google Shape;1609;p49"/>
          <p:cNvGrpSpPr/>
          <p:nvPr/>
        </p:nvGrpSpPr>
        <p:grpSpPr>
          <a:xfrm>
            <a:off x="1879183" y="4379878"/>
            <a:ext cx="445738" cy="442950"/>
            <a:chOff x="1442627" y="5710929"/>
            <a:chExt cx="594318" cy="590600"/>
          </a:xfrm>
        </p:grpSpPr>
        <p:sp>
          <p:nvSpPr>
            <p:cNvPr id="1610" name="Google Shape;1610;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1" name="Google Shape;1611;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2" name="Google Shape;1612;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3" name="Google Shape;1613;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14" name="Google Shape;1614;p49"/>
          <p:cNvGrpSpPr/>
          <p:nvPr/>
        </p:nvGrpSpPr>
        <p:grpSpPr>
          <a:xfrm>
            <a:off x="6788033" y="4378458"/>
            <a:ext cx="373053" cy="445791"/>
            <a:chOff x="8095060" y="5664590"/>
            <a:chExt cx="497404" cy="594389"/>
          </a:xfrm>
        </p:grpSpPr>
        <p:grpSp>
          <p:nvGrpSpPr>
            <p:cNvPr id="1615" name="Google Shape;1615;p49"/>
            <p:cNvGrpSpPr/>
            <p:nvPr/>
          </p:nvGrpSpPr>
          <p:grpSpPr>
            <a:xfrm>
              <a:off x="8095060" y="5969027"/>
              <a:ext cx="497404" cy="289951"/>
              <a:chOff x="8095060" y="5969027"/>
              <a:chExt cx="497404" cy="289951"/>
            </a:xfrm>
          </p:grpSpPr>
          <p:sp>
            <p:nvSpPr>
              <p:cNvPr id="1616" name="Google Shape;1616;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7" name="Google Shape;1617;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18" name="Google Shape;1618;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19" name="Google Shape;1619;p49"/>
            <p:cNvGrpSpPr/>
            <p:nvPr/>
          </p:nvGrpSpPr>
          <p:grpSpPr>
            <a:xfrm>
              <a:off x="8095060" y="5867832"/>
              <a:ext cx="497404" cy="289312"/>
              <a:chOff x="8095060" y="5867832"/>
              <a:chExt cx="497404" cy="289312"/>
            </a:xfrm>
          </p:grpSpPr>
          <p:sp>
            <p:nvSpPr>
              <p:cNvPr id="1620" name="Google Shape;1620;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1" name="Google Shape;1621;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2" name="Google Shape;1622;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23" name="Google Shape;1623;p49"/>
            <p:cNvGrpSpPr/>
            <p:nvPr/>
          </p:nvGrpSpPr>
          <p:grpSpPr>
            <a:xfrm>
              <a:off x="8095060" y="5765998"/>
              <a:ext cx="497404" cy="289312"/>
              <a:chOff x="8095060" y="5765998"/>
              <a:chExt cx="497404" cy="289312"/>
            </a:xfrm>
          </p:grpSpPr>
          <p:sp>
            <p:nvSpPr>
              <p:cNvPr id="1624" name="Google Shape;1624;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5" name="Google Shape;1625;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6" name="Google Shape;1626;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27" name="Google Shape;1627;p49"/>
            <p:cNvGrpSpPr/>
            <p:nvPr/>
          </p:nvGrpSpPr>
          <p:grpSpPr>
            <a:xfrm>
              <a:off x="8095060" y="5664590"/>
              <a:ext cx="497404" cy="290164"/>
              <a:chOff x="8095060" y="5664590"/>
              <a:chExt cx="497404" cy="290164"/>
            </a:xfrm>
          </p:grpSpPr>
          <p:sp>
            <p:nvSpPr>
              <p:cNvPr id="1628" name="Google Shape;1628;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29" name="Google Shape;1629;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0" name="Google Shape;1630;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grpSp>
        <p:nvGrpSpPr>
          <p:cNvPr id="1631" name="Google Shape;1631;p49"/>
          <p:cNvGrpSpPr/>
          <p:nvPr/>
        </p:nvGrpSpPr>
        <p:grpSpPr>
          <a:xfrm>
            <a:off x="2870825" y="4378486"/>
            <a:ext cx="557162" cy="445734"/>
            <a:chOff x="4607809" y="5664627"/>
            <a:chExt cx="742883" cy="594312"/>
          </a:xfrm>
        </p:grpSpPr>
        <p:sp>
          <p:nvSpPr>
            <p:cNvPr id="1632" name="Google Shape;1632;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3" name="Google Shape;1633;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4" name="Google Shape;1634;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5" name="Google Shape;1635;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6" name="Google Shape;1636;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7" name="Google Shape;1637;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8" name="Google Shape;1638;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39" name="Google Shape;1639;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40" name="Google Shape;1640;p49"/>
          <p:cNvGrpSpPr/>
          <p:nvPr/>
        </p:nvGrpSpPr>
        <p:grpSpPr>
          <a:xfrm>
            <a:off x="3973890" y="4378543"/>
            <a:ext cx="1079865" cy="445620"/>
            <a:chOff x="2571250" y="5664711"/>
            <a:chExt cx="1439820" cy="594160"/>
          </a:xfrm>
        </p:grpSpPr>
        <p:sp>
          <p:nvSpPr>
            <p:cNvPr id="1641" name="Google Shape;1641;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2" name="Google Shape;1642;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3" name="Google Shape;1643;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4" name="Google Shape;1644;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5" name="Google Shape;1645;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6" name="Google Shape;1646;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7" name="Google Shape;1647;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48" name="Google Shape;1648;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49" name="Google Shape;1649;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0" name="Google Shape;1650;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1" name="Google Shape;1651;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2" name="Google Shape;1652;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3" name="Google Shape;1653;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4" name="Google Shape;1654;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5" name="Google Shape;1655;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6" name="Google Shape;1656;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u="none">
                <a:solidFill>
                  <a:schemeClr val="dk1"/>
                </a:solidFill>
                <a:latin typeface="Quattrocento Sans"/>
                <a:ea typeface="Quattrocento Sans"/>
                <a:cs typeface="Quattrocento Sans"/>
                <a:sym typeface="Quattrocento Sans"/>
              </a:endParaRPr>
            </a:p>
          </p:txBody>
        </p:sp>
        <p:sp>
          <p:nvSpPr>
            <p:cNvPr id="1657" name="Google Shape;1657;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8" name="Google Shape;1658;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59" name="Google Shape;1659;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0" name="Google Shape;1660;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1" name="Google Shape;1661;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2" name="Google Shape;1662;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3" name="Google Shape;1663;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664" name="Google Shape;1664;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grpSp>
        <p:nvGrpSpPr>
          <p:cNvPr id="1665" name="Google Shape;1665;p49"/>
          <p:cNvGrpSpPr/>
          <p:nvPr/>
        </p:nvGrpSpPr>
        <p:grpSpPr>
          <a:xfrm>
            <a:off x="5599659" y="4378335"/>
            <a:ext cx="642470" cy="446036"/>
            <a:chOff x="6332670" y="5663946"/>
            <a:chExt cx="856627" cy="594715"/>
          </a:xfrm>
        </p:grpSpPr>
        <p:grpSp>
          <p:nvGrpSpPr>
            <p:cNvPr id="1666" name="Google Shape;1666;p49"/>
            <p:cNvGrpSpPr/>
            <p:nvPr/>
          </p:nvGrpSpPr>
          <p:grpSpPr>
            <a:xfrm>
              <a:off x="6392364" y="5663946"/>
              <a:ext cx="796933" cy="185801"/>
              <a:chOff x="3321050" y="1066800"/>
              <a:chExt cx="6505573" cy="1508125"/>
            </a:xfrm>
          </p:grpSpPr>
          <p:sp>
            <p:nvSpPr>
              <p:cNvPr id="1667" name="Google Shape;1667;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68" name="Google Shape;1668;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69" name="Google Shape;1669;p49"/>
            <p:cNvGrpSpPr/>
            <p:nvPr/>
          </p:nvGrpSpPr>
          <p:grpSpPr>
            <a:xfrm flipH="1">
              <a:off x="6332670" y="5868403"/>
              <a:ext cx="796933" cy="185801"/>
              <a:chOff x="3321050" y="1066800"/>
              <a:chExt cx="6505573" cy="1508125"/>
            </a:xfrm>
          </p:grpSpPr>
          <p:sp>
            <p:nvSpPr>
              <p:cNvPr id="1670" name="Google Shape;167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71" name="Google Shape;167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nvGrpSpPr>
            <p:cNvPr id="1672" name="Google Shape;1672;p49"/>
            <p:cNvGrpSpPr/>
            <p:nvPr/>
          </p:nvGrpSpPr>
          <p:grpSpPr>
            <a:xfrm>
              <a:off x="6392364" y="6072860"/>
              <a:ext cx="796933" cy="185801"/>
              <a:chOff x="3321050" y="1066800"/>
              <a:chExt cx="6505573" cy="1508125"/>
            </a:xfrm>
          </p:grpSpPr>
          <p:sp>
            <p:nvSpPr>
              <p:cNvPr id="1673" name="Google Shape;167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1674" name="Google Shape;167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grpSp>
      </p:grpSp>
      <p:sp>
        <p:nvSpPr>
          <p:cNvPr id="1675" name="Google Shape;1675;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Diagrams and infographics</a:t>
            </a:r>
            <a:endParaRPr sz="2000"/>
          </a:p>
        </p:txBody>
      </p:sp>
      <p:sp>
        <p:nvSpPr>
          <p:cNvPr id="1676" name="Google Shape;1676;p49"/>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0"/>
        <p:cNvGrpSpPr/>
        <p:nvPr/>
      </p:nvGrpSpPr>
      <p:grpSpPr>
        <a:xfrm>
          <a:off x="0" y="0"/>
          <a:ext cx="0" cy="0"/>
          <a:chOff x="0" y="0"/>
          <a:chExt cx="0" cy="0"/>
        </a:xfrm>
      </p:grpSpPr>
      <p:sp>
        <p:nvSpPr>
          <p:cNvPr id="1681" name="Google Shape;1681;p50"/>
          <p:cNvSpPr txBox="1"/>
          <p:nvPr/>
        </p:nvSpPr>
        <p:spPr>
          <a:xfrm>
            <a:off x="731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chemeClr val="dk1"/>
                </a:solidFill>
                <a:latin typeface="Quattrocento Sans"/>
                <a:ea typeface="Quattrocento Sans"/>
                <a:cs typeface="Quattrocento Sans"/>
                <a:sym typeface="Quattrocento Sans"/>
              </a:rPr>
              <a:t>Now you can use any emoji as an icon!</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r>
              <a:rPr lang="en">
                <a:solidFill>
                  <a:schemeClr val="dk1"/>
                </a:solidFill>
                <a:latin typeface="Quattrocento Sans"/>
                <a:ea typeface="Quattrocento Sans"/>
                <a:cs typeface="Quattrocento Sans"/>
                <a:sym typeface="Quattrocento Sans"/>
              </a:rPr>
              <a:t>And of course it resizes without losing quality and you can change the color.</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
                <a:solidFill>
                  <a:schemeClr val="dk1"/>
                </a:solidFill>
                <a:latin typeface="Quattrocento Sans"/>
                <a:ea typeface="Quattrocento Sans"/>
                <a:cs typeface="Quattrocento Sans"/>
                <a:sym typeface="Quattrocento Sans"/>
              </a:rPr>
              <a:t>How? Follow Google instructions </a:t>
            </a:r>
            <a:r>
              <a:rPr lang="en" u="sng">
                <a:solidFill>
                  <a:schemeClr val="dk1"/>
                </a:solidFill>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https://twitter.com/googledocs/status/730087240156643328</a:t>
            </a: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rgbClr val="000000"/>
              </a:buClr>
              <a:buSzPts val="1100"/>
              <a:buFont typeface="Arial"/>
              <a:buNone/>
            </a:pPr>
            <a:endParaRPr>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1682" name="Google Shape;1682;p5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chemeClr val="dk1"/>
                </a:solidFill>
                <a:latin typeface="Quattrocento Sans"/>
                <a:ea typeface="Quattrocento Sans"/>
                <a:cs typeface="Quattrocento Sans"/>
                <a:sym typeface="Quattrocento Sans"/>
              </a:rPr>
              <a:t>✋👆👉👍👤👦👧👨👩👪💃🏃💑❤😂😉😋😒😭👶😸🐟🍒🍔💣📌📖🔨🎃🎈🎨🏈🏰🌏🔌🔑</a:t>
            </a:r>
            <a:r>
              <a:rPr lang="en" sz="2400">
                <a:solidFill>
                  <a:schemeClr val="dk1"/>
                </a:solidFill>
                <a:highlight>
                  <a:schemeClr val="accent1"/>
                </a:highlight>
                <a:latin typeface="Quattrocento Sans"/>
                <a:ea typeface="Quattrocento Sans"/>
                <a:cs typeface="Quattrocento Sans"/>
                <a:sym typeface="Quattrocento Sans"/>
              </a:rPr>
              <a:t> and many more...</a:t>
            </a:r>
            <a:endParaRPr sz="2400">
              <a:solidFill>
                <a:schemeClr val="dk1"/>
              </a:solidFill>
              <a:highlight>
                <a:schemeClr val="accent1"/>
              </a:highlight>
              <a:latin typeface="Quattrocento Sans"/>
              <a:ea typeface="Quattrocento Sans"/>
              <a:cs typeface="Quattrocento Sans"/>
              <a:sym typeface="Quattrocento Sans"/>
            </a:endParaRPr>
          </a:p>
        </p:txBody>
      </p:sp>
      <p:sp>
        <p:nvSpPr>
          <p:cNvPr id="1683" name="Google Shape;1683;p5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87"/>
        <p:cNvGrpSpPr/>
        <p:nvPr/>
      </p:nvGrpSpPr>
      <p:grpSpPr>
        <a:xfrm>
          <a:off x="0" y="0"/>
          <a:ext cx="0" cy="0"/>
          <a:chOff x="0" y="0"/>
          <a:chExt cx="0" cy="0"/>
        </a:xfrm>
      </p:grpSpPr>
      <p:pic>
        <p:nvPicPr>
          <p:cNvPr id="1688" name="Google Shape;1688;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89" name="Google Shape;1689;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90" name="Google Shape;1690;p51"/>
          <p:cNvGrpSpPr/>
          <p:nvPr/>
        </p:nvGrpSpPr>
        <p:grpSpPr>
          <a:xfrm>
            <a:off x="690575" y="3290132"/>
            <a:ext cx="7762851" cy="892418"/>
            <a:chOff x="801125" y="3213932"/>
            <a:chExt cx="7762851" cy="892418"/>
          </a:xfrm>
        </p:grpSpPr>
        <p:grpSp>
          <p:nvGrpSpPr>
            <p:cNvPr id="1691" name="Google Shape;1691;p51"/>
            <p:cNvGrpSpPr/>
            <p:nvPr/>
          </p:nvGrpSpPr>
          <p:grpSpPr>
            <a:xfrm>
              <a:off x="4845759" y="3213932"/>
              <a:ext cx="1695900" cy="892418"/>
              <a:chOff x="4845759" y="3213932"/>
              <a:chExt cx="1695900" cy="892418"/>
            </a:xfrm>
          </p:grpSpPr>
          <p:sp>
            <p:nvSpPr>
              <p:cNvPr id="1692" name="Google Shape;1692;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93" name="Google Shape;1693;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94" name="Google Shape;1694;p51"/>
            <p:cNvGrpSpPr/>
            <p:nvPr/>
          </p:nvGrpSpPr>
          <p:grpSpPr>
            <a:xfrm>
              <a:off x="2823442" y="3214222"/>
              <a:ext cx="1695900" cy="892128"/>
              <a:chOff x="2823442" y="3214222"/>
              <a:chExt cx="1695900" cy="892128"/>
            </a:xfrm>
          </p:grpSpPr>
          <p:sp>
            <p:nvSpPr>
              <p:cNvPr id="1695" name="Google Shape;1695;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96" name="Google Shape;1696;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697" name="Google Shape;1697;p51"/>
            <p:cNvGrpSpPr/>
            <p:nvPr/>
          </p:nvGrpSpPr>
          <p:grpSpPr>
            <a:xfrm>
              <a:off x="6868076" y="3213932"/>
              <a:ext cx="1695900" cy="892418"/>
              <a:chOff x="6868076" y="3213932"/>
              <a:chExt cx="1695900" cy="892418"/>
            </a:xfrm>
          </p:grpSpPr>
          <p:sp>
            <p:nvSpPr>
              <p:cNvPr id="1698" name="Google Shape;1698;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99" name="Google Shape;1699;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0" name="Google Shape;1700;p51"/>
            <p:cNvGrpSpPr/>
            <p:nvPr/>
          </p:nvGrpSpPr>
          <p:grpSpPr>
            <a:xfrm>
              <a:off x="801125" y="3214206"/>
              <a:ext cx="1695900" cy="892144"/>
              <a:chOff x="801125" y="3214206"/>
              <a:chExt cx="1695900" cy="892144"/>
            </a:xfrm>
          </p:grpSpPr>
          <p:sp>
            <p:nvSpPr>
              <p:cNvPr id="1701" name="Google Shape;1701;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02" name="Google Shape;1702;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03" name="Google Shape;1703;p5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396940" y="1421492"/>
                <a:ext cx="4128113"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3112200"/>
              </a:xfrm>
              <a:prstGeom prst="rect">
                <a:avLst/>
              </a:prstGeom>
              <a:blipFill>
                <a:blip r:embed="rId3"/>
                <a:stretch>
                  <a:fillRect l="-295" t="-97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2852</TotalTime>
  <Words>3118</Words>
  <Application>Microsoft Office PowerPoint</Application>
  <PresentationFormat>Näytössä katseltava esitys (16:9)</PresentationFormat>
  <Paragraphs>569</Paragraphs>
  <Slides>61</Slides>
  <Notes>61</Notes>
  <HiddenSlides>0</HiddenSlides>
  <MMClips>0</MMClips>
  <ScaleCrop>false</ScaleCrop>
  <HeadingPairs>
    <vt:vector size="6" baseType="variant">
      <vt:variant>
        <vt:lpstr>Käytetyt fontit</vt:lpstr>
      </vt:variant>
      <vt:variant>
        <vt:i4>7</vt:i4>
      </vt:variant>
      <vt:variant>
        <vt:lpstr>Teema</vt:lpstr>
      </vt:variant>
      <vt:variant>
        <vt:i4>1</vt:i4>
      </vt:variant>
      <vt:variant>
        <vt:lpstr>Dian otsikot</vt:lpstr>
      </vt:variant>
      <vt:variant>
        <vt:i4>61</vt:i4>
      </vt:variant>
    </vt:vector>
  </HeadingPairs>
  <TitlesOfParts>
    <vt:vector size="69" baseType="lpstr">
      <vt:lpstr>Cambria Math</vt:lpstr>
      <vt:lpstr>Lora</vt:lpstr>
      <vt:lpstr>arial</vt:lpstr>
      <vt:lpstr>Quattrocento Sans</vt:lpstr>
      <vt:lpstr>Montserrat</vt:lpstr>
      <vt:lpstr>arial</vt:lpstr>
      <vt:lpstr>Calibri</vt:lpstr>
      <vt:lpstr>Viola template</vt:lpstr>
      <vt:lpstr>Emotion Recognition with Machine Learning</vt:lpstr>
      <vt:lpstr>Approch to competition &amp; goals</vt:lpstr>
      <vt:lpstr>Emotion recognition</vt:lpstr>
      <vt:lpstr>The data and the approach</vt:lpstr>
      <vt:lpstr>AWS storage</vt:lpstr>
      <vt:lpstr>Data flow</vt:lpstr>
      <vt:lpstr>Data exploration</vt:lpstr>
      <vt:lpstr>Data distribution</vt:lpstr>
      <vt:lpstr>Data distribution</vt:lpstr>
      <vt:lpstr>Model exploration</vt:lpstr>
      <vt:lpstr>Model groups explored</vt:lpstr>
      <vt:lpstr>PowerPoint-esitys</vt:lpstr>
      <vt:lpstr>PowerPoint-esitys</vt:lpstr>
      <vt:lpstr>PowerPoint-esitys</vt:lpstr>
      <vt:lpstr>PowerPoint-esitys</vt:lpstr>
      <vt:lpstr>Performance evaluation</vt:lpstr>
      <vt:lpstr>ResNet-50 Precision-Recall</vt:lpstr>
      <vt:lpstr>ResNet-50: Precision-Recall</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Traditional methods: F1-scores</vt:lpstr>
      <vt:lpstr>Ensembles</vt:lpstr>
      <vt:lpstr>PowerPoint-esitys</vt:lpstr>
      <vt:lpstr>Big concept</vt:lpstr>
      <vt:lpstr>You can also split your content</vt:lpstr>
      <vt:lpstr>In two or three columns</vt:lpstr>
      <vt:lpstr>PowerPoint-esitys</vt:lpstr>
      <vt:lpstr>Want big impact? Use big image.</vt:lpstr>
      <vt:lpstr>Or use diagrams to explain complex ideas</vt:lpstr>
      <vt:lpstr>And tables to compare data</vt:lpstr>
      <vt:lpstr>Maps</vt:lpstr>
      <vt:lpstr>89,526,124</vt:lpstr>
      <vt:lpstr>89,526,124$</vt:lpstr>
      <vt:lpstr>Our process is easy</vt:lpstr>
      <vt:lpstr>Thanks!</vt:lpstr>
      <vt:lpstr>Let’s review some concepts</vt:lpstr>
      <vt:lpstr>PowerPoint-esitys</vt:lpstr>
      <vt:lpstr>Mobile project</vt:lpstr>
      <vt:lpstr>Tablet project</vt:lpstr>
      <vt:lpstr>Desktop project</vt:lpstr>
      <vt:lpstr>Credits</vt:lpstr>
      <vt:lpstr>Presentation design</vt:lpstr>
      <vt:lpstr>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PowerPoint-esitys</vt:lpstr>
      <vt:lpstr>Diagrams and infographics</vt:lpstr>
      <vt:lpstr>PowerPoint-esitys</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133</cp:revision>
  <dcterms:modified xsi:type="dcterms:W3CDTF">2021-06-09T21:10:19Z</dcterms:modified>
</cp:coreProperties>
</file>