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000" autoAdjust="0"/>
  </p:normalViewPr>
  <p:slideViewPr>
    <p:cSldViewPr snapToGrid="0">
      <p:cViewPr varScale="1">
        <p:scale>
          <a:sx n="86" d="100"/>
          <a:sy n="86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2AB82-408A-442F-905E-FD376E30283A}" type="datetimeFigureOut">
              <a:rPr lang="fi-FI" smtClean="0"/>
              <a:t>13.12.2018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0A49F-6E44-4959-8E2D-3994CE7482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9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0A49F-6E44-4959-8E2D-3994CE7482E7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943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i-FI" baseline="0" dirty="0" smtClean="0"/>
              <a:t>Jarko</a:t>
            </a:r>
          </a:p>
          <a:p>
            <a:pPr marL="628650" lvl="1" indent="-171450">
              <a:buFontTx/>
              <a:buChar char="-"/>
            </a:pPr>
            <a:r>
              <a:rPr lang="fi-FI" baseline="0" dirty="0" err="1" smtClean="0"/>
              <a:t>Flutter</a:t>
            </a:r>
            <a:r>
              <a:rPr lang="fi-FI" baseline="0" dirty="0" smtClean="0"/>
              <a:t> Googlen kehittämä Open </a:t>
            </a:r>
            <a:r>
              <a:rPr lang="fi-FI" baseline="0" dirty="0" err="1" smtClean="0"/>
              <a:t>Source</a:t>
            </a:r>
            <a:r>
              <a:rPr lang="fi-FI" baseline="0" dirty="0" smtClean="0"/>
              <a:t> Cross </a:t>
            </a:r>
            <a:r>
              <a:rPr lang="fi-FI" baseline="0" dirty="0" err="1" smtClean="0"/>
              <a:t>Platform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framework</a:t>
            </a:r>
            <a:endParaRPr lang="fi-FI" baseline="0" dirty="0" smtClean="0"/>
          </a:p>
          <a:p>
            <a:pPr marL="628650" lvl="1" indent="-171450">
              <a:buFontTx/>
              <a:buChar char="-"/>
            </a:pPr>
            <a:r>
              <a:rPr lang="fi-FI" baseline="0" dirty="0" smtClean="0"/>
              <a:t>Edellisessä versiossa esitettävät osakkeet oli kovakoodattu, joten käyttäjällä ei ollut mitään mahdollisuutta vaikuttaa mitä tietoja katselee</a:t>
            </a:r>
          </a:p>
          <a:p>
            <a:pPr marL="628650" lvl="1" indent="-171450">
              <a:buFontTx/>
              <a:buChar char="-"/>
            </a:pPr>
            <a:r>
              <a:rPr lang="fi-FI" baseline="0" dirty="0" smtClean="0"/>
              <a:t>Haluttiin parantaa olemassa olevia toimintoja ja lisätä uusia, joista lisää seuraavassa diassa</a:t>
            </a:r>
            <a:endParaRPr lang="fi-FI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0A49F-6E44-4959-8E2D-3994CE7482E7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680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i-FI" dirty="0" smtClean="0"/>
              <a:t>Miikka</a:t>
            </a:r>
          </a:p>
          <a:p>
            <a:pPr marL="628650" lvl="1" indent="-171450">
              <a:buFontTx/>
              <a:buChar char="-"/>
            </a:pPr>
            <a:r>
              <a:rPr lang="fi-FI" dirty="0" smtClean="0"/>
              <a:t>Ulkonäkö </a:t>
            </a:r>
            <a:r>
              <a:rPr lang="fi-FI" dirty="0"/>
              <a:t>lähemmäksi</a:t>
            </a:r>
            <a:r>
              <a:rPr lang="fi-FI" baseline="0" dirty="0"/>
              <a:t> julkaisukelpoista tilannetta</a:t>
            </a:r>
          </a:p>
          <a:p>
            <a:pPr marL="628650" lvl="1" indent="-171450">
              <a:buFontTx/>
              <a:buChar char="-"/>
            </a:pPr>
            <a:r>
              <a:rPr lang="fi-FI" baseline="0" dirty="0"/>
              <a:t>Käytettävyyttä tarkoitus lisätä, lisäämällä navigaationäppäimet jokaiseen </a:t>
            </a:r>
            <a:r>
              <a:rPr lang="fi-FI" baseline="0" dirty="0" smtClean="0"/>
              <a:t>näkymään</a:t>
            </a:r>
          </a:p>
          <a:p>
            <a:pPr marL="171450" lvl="0" indent="-171450">
              <a:buFontTx/>
              <a:buChar char="-"/>
            </a:pPr>
            <a:r>
              <a:rPr lang="fi-FI" baseline="0" dirty="0" smtClean="0"/>
              <a:t>Teemu</a:t>
            </a:r>
          </a:p>
          <a:p>
            <a:pPr marL="628650" lvl="1" indent="-171450">
              <a:buFontTx/>
              <a:buChar char="-"/>
            </a:pPr>
            <a:r>
              <a:rPr lang="fi-FI" baseline="0" dirty="0" smtClean="0"/>
              <a:t>Chart/kuvaajat osakkeille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Jarko</a:t>
            </a:r>
            <a:endParaRPr lang="fi-FI" baseline="0" dirty="0"/>
          </a:p>
          <a:p>
            <a:pPr marL="628650" lvl="1" indent="-171450">
              <a:buFontTx/>
              <a:buChar char="-"/>
            </a:pPr>
            <a:r>
              <a:rPr lang="fi-FI" baseline="0" dirty="0"/>
              <a:t>Etsimistoiminto osakkeille, koska eri osakkeita </a:t>
            </a:r>
            <a:r>
              <a:rPr lang="fi-FI" baseline="0" dirty="0" err="1"/>
              <a:t>API:sta</a:t>
            </a:r>
            <a:r>
              <a:rPr lang="fi-FI" baseline="0" dirty="0"/>
              <a:t> saatavilla yli 9000kpl -&gt; </a:t>
            </a:r>
            <a:r>
              <a:rPr lang="fi-FI" baseline="0" dirty="0" err="1"/>
              <a:t>toudella</a:t>
            </a:r>
            <a:r>
              <a:rPr lang="fi-FI" baseline="0" dirty="0"/>
              <a:t> hidas, jos kaikki ladataan, sekä hirveä käyttää</a:t>
            </a:r>
            <a:endParaRPr lang="fi-FI" dirty="0"/>
          </a:p>
          <a:p>
            <a:pPr marL="628650" lvl="1" indent="-171450">
              <a:buFontTx/>
              <a:buChar char="-"/>
            </a:pPr>
            <a:r>
              <a:rPr lang="fi-FI" dirty="0"/>
              <a:t>Suosikkien</a:t>
            </a:r>
            <a:r>
              <a:rPr lang="fi-FI" baseline="0" dirty="0"/>
              <a:t> täytyy säilyä siirtymien/avausten </a:t>
            </a:r>
            <a:r>
              <a:rPr lang="fi-FI" baseline="0" dirty="0" smtClean="0"/>
              <a:t>välillä</a:t>
            </a:r>
          </a:p>
          <a:p>
            <a:pPr marL="171450" lvl="0" indent="-171450">
              <a:buFontTx/>
              <a:buChar char="-"/>
            </a:pPr>
            <a:r>
              <a:rPr lang="fi-FI" baseline="0" dirty="0" smtClean="0"/>
              <a:t>Timo</a:t>
            </a:r>
            <a:endParaRPr lang="fi-FI" baseline="0" dirty="0"/>
          </a:p>
          <a:p>
            <a:pPr marL="628650" lvl="1" indent="-171450">
              <a:buFontTx/>
              <a:buChar char="-"/>
            </a:pPr>
            <a:r>
              <a:rPr lang="fi-FI" baseline="0" dirty="0"/>
              <a:t>Koodi luettavammaksi ja duplikaattikoodin sekä kovakoodattujen arvojen poistoa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0A49F-6E44-4959-8E2D-3994CE7482E7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404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i-FI" dirty="0"/>
              <a:t>Teemu:</a:t>
            </a:r>
          </a:p>
          <a:p>
            <a:pPr marL="628650" lvl="1" indent="-171450">
              <a:buFontTx/>
              <a:buChar char="-"/>
            </a:pPr>
            <a:r>
              <a:rPr lang="fi-FI" dirty="0"/>
              <a:t>Kuvaajat</a:t>
            </a:r>
          </a:p>
          <a:p>
            <a:pPr marL="171450" lvl="0" indent="-171450">
              <a:buFontTx/>
              <a:buChar char="-"/>
            </a:pPr>
            <a:r>
              <a:rPr lang="fi-FI" dirty="0"/>
              <a:t>Miikka: </a:t>
            </a:r>
          </a:p>
          <a:p>
            <a:pPr marL="628650" lvl="1" indent="-171450">
              <a:buFontTx/>
              <a:buChar char="-"/>
            </a:pPr>
            <a:r>
              <a:rPr lang="fi-FI" dirty="0"/>
              <a:t>Ulkoasupäivitykset</a:t>
            </a:r>
          </a:p>
          <a:p>
            <a:pPr marL="171450" lvl="0" indent="-171450">
              <a:buFontTx/>
              <a:buChar char="-"/>
            </a:pPr>
            <a:r>
              <a:rPr lang="fi-FI" dirty="0"/>
              <a:t>Timo:</a:t>
            </a:r>
          </a:p>
          <a:p>
            <a:pPr marL="628650" lvl="1" indent="-171450">
              <a:buFontTx/>
              <a:buChar char="-"/>
            </a:pPr>
            <a:r>
              <a:rPr lang="fi-FI" baseline="0" dirty="0"/>
              <a:t>Käytettävyys:</a:t>
            </a:r>
          </a:p>
          <a:p>
            <a:pPr marL="1085850" lvl="2" indent="-171450">
              <a:buFontTx/>
              <a:buChar char="-"/>
            </a:pPr>
            <a:r>
              <a:rPr lang="fi-FI" baseline="0" dirty="0" err="1"/>
              <a:t>Widgetit</a:t>
            </a:r>
            <a:r>
              <a:rPr lang="fi-FI" baseline="0" dirty="0"/>
              <a:t> päivitetty pääosin </a:t>
            </a:r>
            <a:r>
              <a:rPr lang="fi-FI" baseline="0" dirty="0" err="1"/>
              <a:t>statefuleiksi</a:t>
            </a:r>
            <a:r>
              <a:rPr lang="fi-FI" baseline="0" dirty="0"/>
              <a:t> -&gt; muutokset näkyvät sovelluksessa heti, eikä näkymän manuaalisen päivityksen jälkeen</a:t>
            </a:r>
          </a:p>
          <a:p>
            <a:pPr marL="1085850" lvl="2" indent="-171450">
              <a:buFontTx/>
              <a:buChar char="-"/>
            </a:pPr>
            <a:r>
              <a:rPr lang="fi-FI" baseline="0" dirty="0"/>
              <a:t>Navigointi eri näkymiin näkyvissä useimmissa näkymissä (ei etsintänäkymässä tai yksityiskohtaisten osaketietojen näkymässä)</a:t>
            </a:r>
          </a:p>
          <a:p>
            <a:pPr marL="628650" lvl="1" indent="-171450">
              <a:buFontTx/>
              <a:buChar char="-"/>
            </a:pPr>
            <a:r>
              <a:rPr lang="fi-FI" baseline="0" dirty="0"/>
              <a:t>Koodi:</a:t>
            </a:r>
          </a:p>
          <a:p>
            <a:pPr marL="1085850" lvl="2" indent="-171450">
              <a:buFontTx/>
              <a:buChar char="-"/>
            </a:pPr>
            <a:r>
              <a:rPr lang="fi-FI" baseline="0" dirty="0"/>
              <a:t>Luokkaperintä saatu toimimaan eri näkymien väleillä -&gt; vähemmän duplikaattikoodia</a:t>
            </a:r>
          </a:p>
          <a:p>
            <a:pPr marL="1085850" lvl="2" indent="-171450">
              <a:buFontTx/>
              <a:buChar char="-"/>
            </a:pPr>
            <a:r>
              <a:rPr lang="fi-FI" baseline="0" dirty="0"/>
              <a:t>Kovakoodattuja arvoja siistitty pois tai muutettu globaaleiksi vakioiksi</a:t>
            </a:r>
          </a:p>
          <a:p>
            <a:pPr marL="1085850" lvl="2" indent="-171450">
              <a:buFontTx/>
              <a:buChar char="-"/>
            </a:pPr>
            <a:r>
              <a:rPr lang="fi-FI" baseline="0" dirty="0"/>
              <a:t>Koodin toimivuutta paranneltu (lisätty tarkastuksia, vähennetty liki-duplikaattifunktioita)</a:t>
            </a:r>
          </a:p>
          <a:p>
            <a:pPr marL="171450" lvl="0" indent="-171450">
              <a:buFontTx/>
              <a:buChar char="-"/>
            </a:pPr>
            <a:r>
              <a:rPr lang="fi-FI" baseline="0" dirty="0" err="1"/>
              <a:t>Jarko</a:t>
            </a:r>
            <a:r>
              <a:rPr lang="fi-FI" baseline="0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fi-FI" baseline="0" dirty="0"/>
              <a:t>Etsintä:</a:t>
            </a:r>
          </a:p>
          <a:p>
            <a:pPr marL="1085850" lvl="2" indent="-171450">
              <a:buFontTx/>
              <a:buChar char="-"/>
            </a:pPr>
            <a:r>
              <a:rPr lang="fi-FI" baseline="0" dirty="0"/>
              <a:t>Toimii ulkoisen kirjaston varassa, josta kivasti puuttuu kaikki dokumentaatio</a:t>
            </a:r>
          </a:p>
          <a:p>
            <a:pPr marL="628650" lvl="1" indent="-171450">
              <a:buFontTx/>
              <a:buChar char="-"/>
            </a:pPr>
            <a:r>
              <a:rPr lang="fi-FI" baseline="0" dirty="0"/>
              <a:t>Suosikit:</a:t>
            </a:r>
          </a:p>
          <a:p>
            <a:pPr marL="1085850" lvl="2" indent="-171450">
              <a:buFontTx/>
              <a:buChar char="-"/>
            </a:pPr>
            <a:r>
              <a:rPr lang="fi-FI" baseline="0" dirty="0"/>
              <a:t>Toimii loisteliaasti</a:t>
            </a:r>
          </a:p>
          <a:p>
            <a:pPr marL="1085850" lvl="2" indent="-171450">
              <a:buFontTx/>
              <a:buChar char="-"/>
            </a:pPr>
            <a:r>
              <a:rPr lang="fi-FI" baseline="0" dirty="0"/>
              <a:t>Alkuruudulla valitut suosikit, jotta käyttäjä voi nopeasti katsoa tärkeimpien osakkeiden nykytilanteen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0A49F-6E44-4959-8E2D-3994CE7482E7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7600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i-FI" baseline="0" dirty="0"/>
              <a:t>Miikka: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i-FI" baseline="0" dirty="0"/>
              <a:t>Avaudu </a:t>
            </a:r>
            <a:r>
              <a:rPr lang="fi-FI" baseline="0" dirty="0" err="1"/>
              <a:t>asset</a:t>
            </a:r>
            <a:r>
              <a:rPr lang="fi-FI" baseline="0" dirty="0"/>
              <a:t>-järjestelmästä (</a:t>
            </a:r>
            <a:r>
              <a:rPr lang="fi-FI" baseline="0" dirty="0" err="1"/>
              <a:t>pubspec.yaml</a:t>
            </a:r>
            <a:r>
              <a:rPr lang="fi-FI" baseline="0" dirty="0"/>
              <a:t> –kauheus)</a:t>
            </a:r>
          </a:p>
          <a:p>
            <a:pPr marL="171450" indent="-171450">
              <a:buFontTx/>
              <a:buChar char="-"/>
            </a:pPr>
            <a:r>
              <a:rPr lang="fi-FI" dirty="0"/>
              <a:t>Timo:</a:t>
            </a:r>
          </a:p>
          <a:p>
            <a:pPr marL="628650" lvl="1" indent="-171450">
              <a:buFontTx/>
              <a:buChar char="-"/>
            </a:pPr>
            <a:r>
              <a:rPr lang="fi-FI" dirty="0"/>
              <a:t>Koodikannan</a:t>
            </a:r>
            <a:r>
              <a:rPr lang="fi-FI" baseline="0" dirty="0"/>
              <a:t> turvotessa ja monimutkaisuuden lisääntyessä, ovat duplikaattikoodi ja kovakoodatut arvot jälleen nostaneet rumia päitään.</a:t>
            </a:r>
          </a:p>
          <a:p>
            <a:pPr marL="628650" lvl="1" indent="-171450">
              <a:buFontTx/>
              <a:buChar char="-"/>
            </a:pPr>
            <a:r>
              <a:rPr lang="fi-FI" baseline="0" dirty="0"/>
              <a:t>Jatkuvasti päivittyvä </a:t>
            </a:r>
            <a:r>
              <a:rPr lang="fi-FI" baseline="0" dirty="0" err="1"/>
              <a:t>Flutter</a:t>
            </a:r>
            <a:endParaRPr lang="fi-FI" baseline="0" dirty="0"/>
          </a:p>
          <a:p>
            <a:pPr marL="171450" indent="-171450">
              <a:buFontTx/>
              <a:buChar char="-"/>
            </a:pPr>
            <a:r>
              <a:rPr lang="fi-FI" dirty="0"/>
              <a:t>Teemu: </a:t>
            </a:r>
          </a:p>
          <a:p>
            <a:pPr marL="628650" lvl="1" indent="-171450">
              <a:buFontTx/>
              <a:buChar char="-"/>
            </a:pPr>
            <a:r>
              <a:rPr lang="fi-FI" dirty="0" err="1"/>
              <a:t>Autosearch:in</a:t>
            </a:r>
            <a:r>
              <a:rPr lang="fi-FI" baseline="0" dirty="0"/>
              <a:t> ja kuvaajien kanssa varsinkin, dokumentointi todella vajavaista</a:t>
            </a:r>
          </a:p>
          <a:p>
            <a:pPr marL="171450" indent="-171450">
              <a:buFontTx/>
              <a:buChar char="-"/>
            </a:pPr>
            <a:r>
              <a:rPr lang="fi-FI" baseline="0" dirty="0" err="1"/>
              <a:t>Jarko</a:t>
            </a:r>
            <a:r>
              <a:rPr lang="fi-FI" baseline="0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fi-FI" baseline="0" dirty="0"/>
              <a:t>Liki kaikki elementit joiden ulkonäköä haluaa säätää, piti erikseen kääriä </a:t>
            </a:r>
            <a:r>
              <a:rPr lang="fi-FI" baseline="0" dirty="0" err="1"/>
              <a:t>Container:iin</a:t>
            </a:r>
            <a:endParaRPr lang="fi-FI" baseline="0" dirty="0"/>
          </a:p>
          <a:p>
            <a:pPr marL="628650" lvl="1" indent="-171450">
              <a:buFontTx/>
              <a:buChar char="-"/>
            </a:pPr>
            <a:r>
              <a:rPr lang="fi-FI" dirty="0"/>
              <a:t>Jatkuvasti päivittyvät kolmannen osapuolen kirjastot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0A49F-6E44-4959-8E2D-3994CE7482E7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812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21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7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9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84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22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67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3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0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3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1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0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4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3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70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Mobile </a:t>
            </a:r>
            <a:r>
              <a:rPr lang="fi-FI" dirty="0" err="1"/>
              <a:t>project</a:t>
            </a:r>
            <a:r>
              <a:rPr lang="fi-FI" dirty="0"/>
              <a:t/>
            </a:r>
            <a:br>
              <a:rPr lang="fi-FI" dirty="0"/>
            </a:br>
            <a:r>
              <a:rPr lang="fi-FI" dirty="0"/>
              <a:t>Business </a:t>
            </a:r>
            <a:r>
              <a:rPr lang="fi-FI" dirty="0" err="1"/>
              <a:t>Watchtower</a:t>
            </a:r>
            <a:r>
              <a:rPr lang="fi-FI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Using </a:t>
            </a:r>
            <a:r>
              <a:rPr lang="fi-FI" dirty="0" err="1"/>
              <a:t>Flutter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 to </a:t>
            </a:r>
            <a:r>
              <a:rPr lang="fi-FI" dirty="0" err="1"/>
              <a:t>rule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 </a:t>
            </a:r>
            <a:r>
              <a:rPr lang="fi-FI" dirty="0" err="1"/>
              <a:t>all</a:t>
            </a:r>
            <a:endParaRPr lang="fi-FI" dirty="0"/>
          </a:p>
          <a:p>
            <a:endParaRPr lang="fi-FI" dirty="0"/>
          </a:p>
          <a:p>
            <a:r>
              <a:rPr lang="fi-FI" dirty="0"/>
              <a:t>Made </a:t>
            </a:r>
            <a:r>
              <a:rPr lang="fi-FI" dirty="0" err="1"/>
              <a:t>by</a:t>
            </a:r>
            <a:r>
              <a:rPr lang="fi-FI" dirty="0"/>
              <a:t>: Timo H. </a:t>
            </a:r>
            <a:r>
              <a:rPr lang="fi-FI" dirty="0" err="1"/>
              <a:t>Jarko</a:t>
            </a:r>
            <a:r>
              <a:rPr lang="fi-FI" dirty="0"/>
              <a:t> M. Miikka S. Teemu S.</a:t>
            </a:r>
          </a:p>
        </p:txBody>
      </p:sp>
    </p:spTree>
    <p:extLst>
      <p:ext uri="{BB962C8B-B14F-4D97-AF65-F5344CB8AC3E}">
        <p14:creationId xmlns:p14="http://schemas.microsoft.com/office/powerpoint/2010/main" val="33898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Lähtökohdat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16248"/>
            <a:ext cx="10131425" cy="1431449"/>
          </a:xfrm>
        </p:spPr>
        <p:txBody>
          <a:bodyPr>
            <a:normAutofit/>
          </a:bodyPr>
          <a:lstStyle/>
          <a:p>
            <a:r>
              <a:rPr lang="fi-FI" sz="3200" dirty="0"/>
              <a:t>Jatkumoa Mobile Application –kurssin tutkielmalle </a:t>
            </a:r>
            <a:r>
              <a:rPr lang="fi-FI" sz="3200" dirty="0" err="1"/>
              <a:t>Flutter:ista</a:t>
            </a:r>
            <a:endParaRPr lang="fi-FI" sz="3200" dirty="0"/>
          </a:p>
          <a:p>
            <a:pPr lvl="1"/>
            <a:endParaRPr lang="fi-FI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83" y="3111031"/>
            <a:ext cx="1813197" cy="3223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18" y="3362466"/>
            <a:ext cx="1813654" cy="3224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48" y="3004723"/>
            <a:ext cx="3582017" cy="358201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150068" y="4186131"/>
            <a:ext cx="2154621" cy="1219200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91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Tavoitteina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600" dirty="0" smtClean="0"/>
              <a:t>Sovelluksesta </a:t>
            </a:r>
            <a:r>
              <a:rPr lang="fi-FI" sz="2600" dirty="0"/>
              <a:t>salonkikelpoisempi ulkonäön että käytettävyyden osalta</a:t>
            </a:r>
          </a:p>
          <a:p>
            <a:r>
              <a:rPr lang="fi-FI" sz="2600" dirty="0"/>
              <a:t>Kuvaaja kuvaamaan yksittäisen osakkeen pidempiaikaista kehitystä</a:t>
            </a:r>
          </a:p>
          <a:p>
            <a:r>
              <a:rPr lang="fi-FI" sz="2600" dirty="0"/>
              <a:t>Etsimistoiminto osakkeille</a:t>
            </a:r>
          </a:p>
          <a:p>
            <a:r>
              <a:rPr lang="fi-FI" sz="2600" dirty="0"/>
              <a:t>Suosimismahdollisuus</a:t>
            </a:r>
          </a:p>
          <a:p>
            <a:r>
              <a:rPr lang="fi-FI" sz="2600" dirty="0"/>
              <a:t>Koodin parannuksia</a:t>
            </a:r>
          </a:p>
          <a:p>
            <a:pPr lvl="1"/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6813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Onnistumiset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800" dirty="0"/>
              <a:t>Ulkoasupäivitykset toteutettu</a:t>
            </a:r>
          </a:p>
          <a:p>
            <a:r>
              <a:rPr lang="fi-FI" sz="2800" dirty="0"/>
              <a:t>Käytettävyyttä hiottu</a:t>
            </a:r>
          </a:p>
          <a:p>
            <a:r>
              <a:rPr lang="fi-FI" sz="2800" dirty="0"/>
              <a:t>Osakkeiden etsintä ja valinta toimii</a:t>
            </a:r>
          </a:p>
          <a:p>
            <a:r>
              <a:rPr lang="fi-FI" sz="2800" dirty="0"/>
              <a:t>Suosikkijärjestelmä </a:t>
            </a:r>
            <a:r>
              <a:rPr lang="fi-FI" sz="2800" dirty="0" err="1"/>
              <a:t>pelittää</a:t>
            </a:r>
            <a:r>
              <a:rPr lang="fi-FI" sz="2800" dirty="0"/>
              <a:t> (osakkeilla)</a:t>
            </a:r>
          </a:p>
          <a:p>
            <a:r>
              <a:rPr lang="fi-FI" sz="2800" dirty="0"/>
              <a:t>Kuvaaja kuvaa osakkeen kahden vuoden muutosta</a:t>
            </a:r>
          </a:p>
          <a:p>
            <a:r>
              <a:rPr lang="fi-FI" sz="2800" dirty="0"/>
              <a:t>Koodia paranneltu…</a:t>
            </a:r>
          </a:p>
        </p:txBody>
      </p:sp>
    </p:spTree>
    <p:extLst>
      <p:ext uri="{BB962C8B-B14F-4D97-AF65-F5344CB8AC3E}">
        <p14:creationId xmlns:p14="http://schemas.microsoft.com/office/powerpoint/2010/main" val="3066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Haasteet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800" dirty="0"/>
              <a:t>… ja koodia myös sotkettu</a:t>
            </a:r>
          </a:p>
          <a:p>
            <a:r>
              <a:rPr lang="fi-FI" sz="2800" dirty="0"/>
              <a:t>Jatkuvasti päivittyvä </a:t>
            </a:r>
            <a:r>
              <a:rPr lang="fi-FI" sz="2800" dirty="0" err="1"/>
              <a:t>Flutter-framework</a:t>
            </a:r>
            <a:endParaRPr lang="fi-FI" sz="2800" dirty="0"/>
          </a:p>
          <a:p>
            <a:r>
              <a:rPr lang="fi-FI" sz="2800" dirty="0"/>
              <a:t>Jatkuvasti päivittyvät kolmannen osapuolen kirjastot</a:t>
            </a:r>
          </a:p>
          <a:p>
            <a:r>
              <a:rPr lang="fi-FI" sz="2800" dirty="0" err="1"/>
              <a:t>Asset</a:t>
            </a:r>
            <a:r>
              <a:rPr lang="fi-FI" sz="2800" dirty="0"/>
              <a:t>-järjestelmän kankeus</a:t>
            </a:r>
          </a:p>
          <a:p>
            <a:r>
              <a:rPr lang="fi-FI" sz="2800" dirty="0"/>
              <a:t>Dokumentoinnin vajavuus/epäselvyys</a:t>
            </a:r>
          </a:p>
          <a:p>
            <a:r>
              <a:rPr lang="fi-FI" sz="2800" dirty="0"/>
              <a:t>Jatkuva </a:t>
            </a:r>
            <a:r>
              <a:rPr lang="fi-FI" sz="2800" dirty="0" err="1"/>
              <a:t>Container:iin</a:t>
            </a:r>
            <a:r>
              <a:rPr lang="fi-FI" sz="2800" dirty="0"/>
              <a:t> kääriminen</a:t>
            </a:r>
          </a:p>
        </p:txBody>
      </p:sp>
    </p:spTree>
    <p:extLst>
      <p:ext uri="{BB962C8B-B14F-4D97-AF65-F5344CB8AC3E}">
        <p14:creationId xmlns:p14="http://schemas.microsoft.com/office/powerpoint/2010/main" val="31039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319</TotalTime>
  <Words>352</Words>
  <Application>Microsoft Office PowerPoint</Application>
  <PresentationFormat>Widescreen</PresentationFormat>
  <Paragraphs>73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Mobile project Business Watchtower </vt:lpstr>
      <vt:lpstr>Lähtökohdat</vt:lpstr>
      <vt:lpstr>Tavoitteina</vt:lpstr>
      <vt:lpstr>Onnistumiset</vt:lpstr>
      <vt:lpstr>Haasteet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</dc:title>
  <dc:creator>Teemu Sormunen</dc:creator>
  <cp:lastModifiedBy>Jarko Miettinen</cp:lastModifiedBy>
  <cp:revision>32</cp:revision>
  <dcterms:created xsi:type="dcterms:W3CDTF">2018-10-09T10:10:11Z</dcterms:created>
  <dcterms:modified xsi:type="dcterms:W3CDTF">2018-12-13T06:33:17Z</dcterms:modified>
</cp:coreProperties>
</file>