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17"/>
  </p:notesMasterIdLst>
  <p:handoutMasterIdLst>
    <p:handoutMasterId r:id="rId18"/>
  </p:handoutMasterIdLst>
  <p:sldIdLst>
    <p:sldId id="1064" r:id="rId5"/>
    <p:sldId id="1073" r:id="rId6"/>
    <p:sldId id="1041" r:id="rId7"/>
    <p:sldId id="1076" r:id="rId8"/>
    <p:sldId id="1233" r:id="rId9"/>
    <p:sldId id="1224" r:id="rId10"/>
    <p:sldId id="1042" r:id="rId11"/>
    <p:sldId id="1059" r:id="rId12"/>
    <p:sldId id="1043" r:id="rId13"/>
    <p:sldId id="1234" r:id="rId14"/>
    <p:sldId id="1236" r:id="rId15"/>
    <p:sldId id="1235" r:id="rId16"/>
  </p:sldIdLst>
  <p:sldSz cx="18288000" cy="10287000"/>
  <p:notesSz cx="6807200" cy="9939338"/>
  <p:defaultTextStyle>
    <a:defPPr>
      <a:defRPr lang="uk-UA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nne Pan" initials="JP" lastIdx="39" clrIdx="0">
    <p:extLst>
      <p:ext uri="{19B8F6BF-5375-455C-9EA6-DF929625EA0E}">
        <p15:presenceInfo xmlns:p15="http://schemas.microsoft.com/office/powerpoint/2012/main" userId="S-1-5-21-2062321922-2267363584-756190477-12128496" providerId="AD"/>
      </p:ext>
    </p:extLst>
  </p:cmAuthor>
  <p:cmAuthor id="2" name="Jean St-Amand" initials="JS" lastIdx="14" clrIdx="1">
    <p:extLst>
      <p:ext uri="{19B8F6BF-5375-455C-9EA6-DF929625EA0E}">
        <p15:presenceInfo xmlns:p15="http://schemas.microsoft.com/office/powerpoint/2012/main" userId="c25f0da1150e2c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654"/>
    <a:srgbClr val="E22138"/>
    <a:srgbClr val="0577C0"/>
    <a:srgbClr val="B2B3B5"/>
    <a:srgbClr val="AE3F67"/>
    <a:srgbClr val="D12244"/>
    <a:srgbClr val="9D2772"/>
    <a:srgbClr val="4155A6"/>
    <a:srgbClr val="773987"/>
    <a:srgbClr val="019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231374-B12C-4E25-A500-06F0F9EADC4E}" v="18" dt="2023-08-04T11:53:29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81359" autoAdjust="0"/>
  </p:normalViewPr>
  <p:slideViewPr>
    <p:cSldViewPr>
      <p:cViewPr varScale="1">
        <p:scale>
          <a:sx n="71" d="100"/>
          <a:sy n="71" d="100"/>
        </p:scale>
        <p:origin x="624" y="78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-3234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2" d="100"/>
        <a:sy n="82" d="100"/>
      </p:scale>
      <p:origin x="0" y="-4098"/>
    </p:cViewPr>
  </p:sorterViewPr>
  <p:notesViewPr>
    <p:cSldViewPr>
      <p:cViewPr varScale="1">
        <p:scale>
          <a:sx n="114" d="100"/>
          <a:sy n="114" d="100"/>
        </p:scale>
        <p:origin x="37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Scannell" userId="53a43e6f-99d4-473f-bf99-12cf0cb24833" providerId="ADAL" clId="{DD231374-B12C-4E25-A500-06F0F9EADC4E}"/>
    <pc:docChg chg="undo custSel addSld delSld modSld sldOrd">
      <pc:chgData name="Michael Scannell" userId="53a43e6f-99d4-473f-bf99-12cf0cb24833" providerId="ADAL" clId="{DD231374-B12C-4E25-A500-06F0F9EADC4E}" dt="2023-08-04T12:48:27.039" v="502" actId="6549"/>
      <pc:docMkLst>
        <pc:docMk/>
      </pc:docMkLst>
      <pc:sldChg chg="del">
        <pc:chgData name="Michael Scannell" userId="53a43e6f-99d4-473f-bf99-12cf0cb24833" providerId="ADAL" clId="{DD231374-B12C-4E25-A500-06F0F9EADC4E}" dt="2023-08-04T11:39:28.036" v="90" actId="47"/>
        <pc:sldMkLst>
          <pc:docMk/>
          <pc:sldMk cId="488637096" sldId="358"/>
        </pc:sldMkLst>
      </pc:sldChg>
      <pc:sldChg chg="ord">
        <pc:chgData name="Michael Scannell" userId="53a43e6f-99d4-473f-bf99-12cf0cb24833" providerId="ADAL" clId="{DD231374-B12C-4E25-A500-06F0F9EADC4E}" dt="2023-08-04T11:36:41.573" v="17"/>
        <pc:sldMkLst>
          <pc:docMk/>
          <pc:sldMk cId="4279895061" sldId="1042"/>
        </pc:sldMkLst>
      </pc:sldChg>
      <pc:sldChg chg="modSp add del mod">
        <pc:chgData name="Michael Scannell" userId="53a43e6f-99d4-473f-bf99-12cf0cb24833" providerId="ADAL" clId="{DD231374-B12C-4E25-A500-06F0F9EADC4E}" dt="2023-08-04T11:42:01.143" v="189" actId="1076"/>
        <pc:sldMkLst>
          <pc:docMk/>
          <pc:sldMk cId="624284361" sldId="1043"/>
        </pc:sldMkLst>
        <pc:spChg chg="mod">
          <ac:chgData name="Michael Scannell" userId="53a43e6f-99d4-473f-bf99-12cf0cb24833" providerId="ADAL" clId="{DD231374-B12C-4E25-A500-06F0F9EADC4E}" dt="2023-08-04T11:42:01.143" v="189" actId="1076"/>
          <ac:spMkLst>
            <pc:docMk/>
            <pc:sldMk cId="624284361" sldId="1043"/>
            <ac:spMk id="3" creationId="{1ACF5124-1D42-4907-B157-6C804ADAFC94}"/>
          </ac:spMkLst>
        </pc:spChg>
      </pc:sldChg>
      <pc:sldChg chg="addSp delSp modSp mod ord">
        <pc:chgData name="Michael Scannell" userId="53a43e6f-99d4-473f-bf99-12cf0cb24833" providerId="ADAL" clId="{DD231374-B12C-4E25-A500-06F0F9EADC4E}" dt="2023-08-04T11:40:57.286" v="102" actId="1076"/>
        <pc:sldMkLst>
          <pc:docMk/>
          <pc:sldMk cId="1268198069" sldId="1059"/>
        </pc:sldMkLst>
        <pc:spChg chg="mod">
          <ac:chgData name="Michael Scannell" userId="53a43e6f-99d4-473f-bf99-12cf0cb24833" providerId="ADAL" clId="{DD231374-B12C-4E25-A500-06F0F9EADC4E}" dt="2023-08-04T11:39:18.022" v="88" actId="20577"/>
          <ac:spMkLst>
            <pc:docMk/>
            <pc:sldMk cId="1268198069" sldId="1059"/>
            <ac:spMk id="2" creationId="{00000000-0000-0000-0000-000000000000}"/>
          </ac:spMkLst>
        </pc:spChg>
        <pc:picChg chg="add mod">
          <ac:chgData name="Michael Scannell" userId="53a43e6f-99d4-473f-bf99-12cf0cb24833" providerId="ADAL" clId="{DD231374-B12C-4E25-A500-06F0F9EADC4E}" dt="2023-08-04T11:39:33.184" v="92" actId="1076"/>
          <ac:picMkLst>
            <pc:docMk/>
            <pc:sldMk cId="1268198069" sldId="1059"/>
            <ac:picMk id="4" creationId="{CE6E4976-6DD3-A37E-44D9-DE67308E28C6}"/>
          </ac:picMkLst>
        </pc:picChg>
        <pc:picChg chg="add del mod">
          <ac:chgData name="Michael Scannell" userId="53a43e6f-99d4-473f-bf99-12cf0cb24833" providerId="ADAL" clId="{DD231374-B12C-4E25-A500-06F0F9EADC4E}" dt="2023-08-04T11:40:09.417" v="95" actId="478"/>
          <ac:picMkLst>
            <pc:docMk/>
            <pc:sldMk cId="1268198069" sldId="1059"/>
            <ac:picMk id="5" creationId="{22566CCB-EC68-95EC-5687-CDD0F232E5D0}"/>
          </ac:picMkLst>
        </pc:picChg>
        <pc:picChg chg="add mod">
          <ac:chgData name="Michael Scannell" userId="53a43e6f-99d4-473f-bf99-12cf0cb24833" providerId="ADAL" clId="{DD231374-B12C-4E25-A500-06F0F9EADC4E}" dt="2023-08-04T11:40:55.951" v="101" actId="1076"/>
          <ac:picMkLst>
            <pc:docMk/>
            <pc:sldMk cId="1268198069" sldId="1059"/>
            <ac:picMk id="6" creationId="{8CFFE446-C18D-DEE8-BF7A-6FD783405CC3}"/>
          </ac:picMkLst>
        </pc:picChg>
        <pc:picChg chg="add mod">
          <ac:chgData name="Michael Scannell" userId="53a43e6f-99d4-473f-bf99-12cf0cb24833" providerId="ADAL" clId="{DD231374-B12C-4E25-A500-06F0F9EADC4E}" dt="2023-08-04T11:40:38.525" v="99" actId="1076"/>
          <ac:picMkLst>
            <pc:docMk/>
            <pc:sldMk cId="1268198069" sldId="1059"/>
            <ac:picMk id="7" creationId="{19CB09E1-34A5-A7DB-C2D7-5B1EFFD1A7CE}"/>
          </ac:picMkLst>
        </pc:picChg>
        <pc:picChg chg="add mod">
          <ac:chgData name="Michael Scannell" userId="53a43e6f-99d4-473f-bf99-12cf0cb24833" providerId="ADAL" clId="{DD231374-B12C-4E25-A500-06F0F9EADC4E}" dt="2023-08-04T11:40:57.286" v="102" actId="1076"/>
          <ac:picMkLst>
            <pc:docMk/>
            <pc:sldMk cId="1268198069" sldId="1059"/>
            <ac:picMk id="8" creationId="{34733326-B184-3A07-4109-685905D38EAA}"/>
          </ac:picMkLst>
        </pc:picChg>
      </pc:sldChg>
      <pc:sldChg chg="addSp modSp mod">
        <pc:chgData name="Michael Scannell" userId="53a43e6f-99d4-473f-bf99-12cf0cb24833" providerId="ADAL" clId="{DD231374-B12C-4E25-A500-06F0F9EADC4E}" dt="2023-08-04T11:35:18.923" v="1" actId="1076"/>
        <pc:sldMkLst>
          <pc:docMk/>
          <pc:sldMk cId="242121272" sldId="1074"/>
        </pc:sldMkLst>
        <pc:cxnChg chg="add mod">
          <ac:chgData name="Michael Scannell" userId="53a43e6f-99d4-473f-bf99-12cf0cb24833" providerId="ADAL" clId="{DD231374-B12C-4E25-A500-06F0F9EADC4E}" dt="2023-08-04T11:35:18.923" v="1" actId="1076"/>
          <ac:cxnSpMkLst>
            <pc:docMk/>
            <pc:sldMk cId="242121272" sldId="1074"/>
            <ac:cxnSpMk id="2" creationId="{6036BD2C-7605-03C2-A369-2332389D6199}"/>
          </ac:cxnSpMkLst>
        </pc:cxnChg>
      </pc:sldChg>
      <pc:sldChg chg="modSp mod">
        <pc:chgData name="Michael Scannell" userId="53a43e6f-99d4-473f-bf99-12cf0cb24833" providerId="ADAL" clId="{DD231374-B12C-4E25-A500-06F0F9EADC4E}" dt="2023-08-04T11:35:38.399" v="6" actId="5793"/>
        <pc:sldMkLst>
          <pc:docMk/>
          <pc:sldMk cId="3466883464" sldId="1076"/>
        </pc:sldMkLst>
        <pc:spChg chg="mod">
          <ac:chgData name="Michael Scannell" userId="53a43e6f-99d4-473f-bf99-12cf0cb24833" providerId="ADAL" clId="{DD231374-B12C-4E25-A500-06F0F9EADC4E}" dt="2023-08-04T11:35:38.399" v="6" actId="5793"/>
          <ac:spMkLst>
            <pc:docMk/>
            <pc:sldMk cId="3466883464" sldId="1076"/>
            <ac:spMk id="24" creationId="{A1CF2E7C-6A4A-4CD8-A19D-F29B0A76160B}"/>
          </ac:spMkLst>
        </pc:spChg>
      </pc:sldChg>
      <pc:sldChg chg="del">
        <pc:chgData name="Michael Scannell" userId="53a43e6f-99d4-473f-bf99-12cf0cb24833" providerId="ADAL" clId="{DD231374-B12C-4E25-A500-06F0F9EADC4E}" dt="2023-08-04T11:41:21.572" v="108" actId="47"/>
        <pc:sldMkLst>
          <pc:docMk/>
          <pc:sldMk cId="2529692170" sldId="1077"/>
        </pc:sldMkLst>
      </pc:sldChg>
      <pc:sldChg chg="del">
        <pc:chgData name="Michael Scannell" userId="53a43e6f-99d4-473f-bf99-12cf0cb24833" providerId="ADAL" clId="{DD231374-B12C-4E25-A500-06F0F9EADC4E}" dt="2023-08-04T11:39:36.460" v="93" actId="47"/>
        <pc:sldMkLst>
          <pc:docMk/>
          <pc:sldMk cId="3634395527" sldId="1210"/>
        </pc:sldMkLst>
      </pc:sldChg>
      <pc:sldChg chg="del">
        <pc:chgData name="Michael Scannell" userId="53a43e6f-99d4-473f-bf99-12cf0cb24833" providerId="ADAL" clId="{DD231374-B12C-4E25-A500-06F0F9EADC4E}" dt="2023-08-04T11:41:10.832" v="103" actId="47"/>
        <pc:sldMkLst>
          <pc:docMk/>
          <pc:sldMk cId="1041607295" sldId="1211"/>
        </pc:sldMkLst>
      </pc:sldChg>
      <pc:sldChg chg="del">
        <pc:chgData name="Michael Scannell" userId="53a43e6f-99d4-473f-bf99-12cf0cb24833" providerId="ADAL" clId="{DD231374-B12C-4E25-A500-06F0F9EADC4E}" dt="2023-08-04T11:41:13.048" v="104" actId="47"/>
        <pc:sldMkLst>
          <pc:docMk/>
          <pc:sldMk cId="1569891367" sldId="1218"/>
        </pc:sldMkLst>
      </pc:sldChg>
      <pc:sldChg chg="del">
        <pc:chgData name="Michael Scannell" userId="53a43e6f-99d4-473f-bf99-12cf0cb24833" providerId="ADAL" clId="{DD231374-B12C-4E25-A500-06F0F9EADC4E}" dt="2023-08-04T11:41:22.643" v="109" actId="47"/>
        <pc:sldMkLst>
          <pc:docMk/>
          <pc:sldMk cId="3407103264" sldId="1221"/>
        </pc:sldMkLst>
      </pc:sldChg>
      <pc:sldChg chg="del">
        <pc:chgData name="Michael Scannell" userId="53a43e6f-99d4-473f-bf99-12cf0cb24833" providerId="ADAL" clId="{DD231374-B12C-4E25-A500-06F0F9EADC4E}" dt="2023-08-04T11:41:15.026" v="105" actId="47"/>
        <pc:sldMkLst>
          <pc:docMk/>
          <pc:sldMk cId="4049723708" sldId="1223"/>
        </pc:sldMkLst>
      </pc:sldChg>
      <pc:sldChg chg="del">
        <pc:chgData name="Michael Scannell" userId="53a43e6f-99d4-473f-bf99-12cf0cb24833" providerId="ADAL" clId="{DD231374-B12C-4E25-A500-06F0F9EADC4E}" dt="2023-08-04T11:36:27.280" v="14" actId="47"/>
        <pc:sldMkLst>
          <pc:docMk/>
          <pc:sldMk cId="2951656243" sldId="1229"/>
        </pc:sldMkLst>
      </pc:sldChg>
      <pc:sldChg chg="del">
        <pc:chgData name="Michael Scannell" userId="53a43e6f-99d4-473f-bf99-12cf0cb24833" providerId="ADAL" clId="{DD231374-B12C-4E25-A500-06F0F9EADC4E}" dt="2023-08-04T11:36:29.865" v="15" actId="47"/>
        <pc:sldMkLst>
          <pc:docMk/>
          <pc:sldMk cId="399518509" sldId="1230"/>
        </pc:sldMkLst>
      </pc:sldChg>
      <pc:sldChg chg="del">
        <pc:chgData name="Michael Scannell" userId="53a43e6f-99d4-473f-bf99-12cf0cb24833" providerId="ADAL" clId="{DD231374-B12C-4E25-A500-06F0F9EADC4E}" dt="2023-08-04T11:35:28.834" v="2" actId="47"/>
        <pc:sldMkLst>
          <pc:docMk/>
          <pc:sldMk cId="1347715082" sldId="1232"/>
        </pc:sldMkLst>
      </pc:sldChg>
      <pc:sldChg chg="modSp mod">
        <pc:chgData name="Michael Scannell" userId="53a43e6f-99d4-473f-bf99-12cf0cb24833" providerId="ADAL" clId="{DD231374-B12C-4E25-A500-06F0F9EADC4E}" dt="2023-08-04T11:35:53.150" v="13" actId="6549"/>
        <pc:sldMkLst>
          <pc:docMk/>
          <pc:sldMk cId="2566535085" sldId="1233"/>
        </pc:sldMkLst>
        <pc:spChg chg="mod">
          <ac:chgData name="Michael Scannell" userId="53a43e6f-99d4-473f-bf99-12cf0cb24833" providerId="ADAL" clId="{DD231374-B12C-4E25-A500-06F0F9EADC4E}" dt="2023-08-04T11:35:53.150" v="13" actId="6549"/>
          <ac:spMkLst>
            <pc:docMk/>
            <pc:sldMk cId="2566535085" sldId="1233"/>
            <ac:spMk id="2" creationId="{B9DCA57A-6315-422A-B529-CC40D6D33918}"/>
          </ac:spMkLst>
        </pc:spChg>
      </pc:sldChg>
      <pc:sldChg chg="addSp delSp modSp add mod ord modNotesTx">
        <pc:chgData name="Michael Scannell" userId="53a43e6f-99d4-473f-bf99-12cf0cb24833" providerId="ADAL" clId="{DD231374-B12C-4E25-A500-06F0F9EADC4E}" dt="2023-08-04T11:53:01.185" v="399" actId="20577"/>
        <pc:sldMkLst>
          <pc:docMk/>
          <pc:sldMk cId="1218071858" sldId="1234"/>
        </pc:sldMkLst>
        <pc:spChg chg="del">
          <ac:chgData name="Michael Scannell" userId="53a43e6f-99d4-473f-bf99-12cf0cb24833" providerId="ADAL" clId="{DD231374-B12C-4E25-A500-06F0F9EADC4E}" dt="2023-08-04T11:42:26.026" v="206" actId="478"/>
          <ac:spMkLst>
            <pc:docMk/>
            <pc:sldMk cId="1218071858" sldId="1234"/>
            <ac:spMk id="2" creationId="{00000000-0000-0000-0000-000000000000}"/>
          </ac:spMkLst>
        </pc:spChg>
        <pc:spChg chg="mod">
          <ac:chgData name="Michael Scannell" userId="53a43e6f-99d4-473f-bf99-12cf0cb24833" providerId="ADAL" clId="{DD231374-B12C-4E25-A500-06F0F9EADC4E}" dt="2023-08-04T11:42:21.538" v="205" actId="20577"/>
          <ac:spMkLst>
            <pc:docMk/>
            <pc:sldMk cId="1218071858" sldId="1234"/>
            <ac:spMk id="3" creationId="{00000000-0000-0000-0000-000000000000}"/>
          </ac:spMkLst>
        </pc:spChg>
        <pc:spChg chg="add del mod">
          <ac:chgData name="Michael Scannell" userId="53a43e6f-99d4-473f-bf99-12cf0cb24833" providerId="ADAL" clId="{DD231374-B12C-4E25-A500-06F0F9EADC4E}" dt="2023-08-04T11:42:32.365" v="208" actId="478"/>
          <ac:spMkLst>
            <pc:docMk/>
            <pc:sldMk cId="1218071858" sldId="1234"/>
            <ac:spMk id="9" creationId="{835424CB-6DEF-AD59-4C4E-A71EE721057D}"/>
          </ac:spMkLst>
        </pc:spChg>
        <pc:spChg chg="add del">
          <ac:chgData name="Michael Scannell" userId="53a43e6f-99d4-473f-bf99-12cf0cb24833" providerId="ADAL" clId="{DD231374-B12C-4E25-A500-06F0F9EADC4E}" dt="2023-08-04T11:49:05.516" v="364" actId="22"/>
          <ac:spMkLst>
            <pc:docMk/>
            <pc:sldMk cId="1218071858" sldId="1234"/>
            <ac:spMk id="11" creationId="{7985BDAE-0092-0966-F566-8279A74A88E4}"/>
          </ac:spMkLst>
        </pc:spChg>
        <pc:spChg chg="add del">
          <ac:chgData name="Michael Scannell" userId="53a43e6f-99d4-473f-bf99-12cf0cb24833" providerId="ADAL" clId="{DD231374-B12C-4E25-A500-06F0F9EADC4E}" dt="2023-08-04T11:49:10.985" v="366" actId="22"/>
          <ac:spMkLst>
            <pc:docMk/>
            <pc:sldMk cId="1218071858" sldId="1234"/>
            <ac:spMk id="13" creationId="{3782A6C9-1F8D-138F-A853-07856E83C009}"/>
          </ac:spMkLst>
        </pc:spChg>
        <pc:picChg chg="del">
          <ac:chgData name="Michael Scannell" userId="53a43e6f-99d4-473f-bf99-12cf0cb24833" providerId="ADAL" clId="{DD231374-B12C-4E25-A500-06F0F9EADC4E}" dt="2023-08-04T11:42:29.941" v="207" actId="478"/>
          <ac:picMkLst>
            <pc:docMk/>
            <pc:sldMk cId="1218071858" sldId="1234"/>
            <ac:picMk id="4" creationId="{CE6E4976-6DD3-A37E-44D9-DE67308E28C6}"/>
          </ac:picMkLst>
        </pc:picChg>
        <pc:picChg chg="del">
          <ac:chgData name="Michael Scannell" userId="53a43e6f-99d4-473f-bf99-12cf0cb24833" providerId="ADAL" clId="{DD231374-B12C-4E25-A500-06F0F9EADC4E}" dt="2023-08-04T11:42:29.941" v="207" actId="478"/>
          <ac:picMkLst>
            <pc:docMk/>
            <pc:sldMk cId="1218071858" sldId="1234"/>
            <ac:picMk id="6" creationId="{8CFFE446-C18D-DEE8-BF7A-6FD783405CC3}"/>
          </ac:picMkLst>
        </pc:picChg>
        <pc:picChg chg="del">
          <ac:chgData name="Michael Scannell" userId="53a43e6f-99d4-473f-bf99-12cf0cb24833" providerId="ADAL" clId="{DD231374-B12C-4E25-A500-06F0F9EADC4E}" dt="2023-08-04T11:42:29.941" v="207" actId="478"/>
          <ac:picMkLst>
            <pc:docMk/>
            <pc:sldMk cId="1218071858" sldId="1234"/>
            <ac:picMk id="7" creationId="{19CB09E1-34A5-A7DB-C2D7-5B1EFFD1A7CE}"/>
          </ac:picMkLst>
        </pc:picChg>
        <pc:picChg chg="del">
          <ac:chgData name="Michael Scannell" userId="53a43e6f-99d4-473f-bf99-12cf0cb24833" providerId="ADAL" clId="{DD231374-B12C-4E25-A500-06F0F9EADC4E}" dt="2023-08-04T11:42:29.941" v="207" actId="478"/>
          <ac:picMkLst>
            <pc:docMk/>
            <pc:sldMk cId="1218071858" sldId="1234"/>
            <ac:picMk id="8" creationId="{34733326-B184-3A07-4109-685905D38EAA}"/>
          </ac:picMkLst>
        </pc:picChg>
        <pc:picChg chg="add mod">
          <ac:chgData name="Michael Scannell" userId="53a43e6f-99d4-473f-bf99-12cf0cb24833" providerId="ADAL" clId="{DD231374-B12C-4E25-A500-06F0F9EADC4E}" dt="2023-08-04T11:50:35.883" v="370" actId="1076"/>
          <ac:picMkLst>
            <pc:docMk/>
            <pc:sldMk cId="1218071858" sldId="1234"/>
            <ac:picMk id="15" creationId="{EA56965A-D611-7EC3-AAE7-F897BF931A4D}"/>
          </ac:picMkLst>
        </pc:picChg>
      </pc:sldChg>
      <pc:sldChg chg="del">
        <pc:chgData name="Michael Scannell" userId="53a43e6f-99d4-473f-bf99-12cf0cb24833" providerId="ADAL" clId="{DD231374-B12C-4E25-A500-06F0F9EADC4E}" dt="2023-08-04T11:39:27.312" v="89" actId="47"/>
        <pc:sldMkLst>
          <pc:docMk/>
          <pc:sldMk cId="4288665731" sldId="1234"/>
        </pc:sldMkLst>
      </pc:sldChg>
      <pc:sldChg chg="addSp modSp add mod chgLayout modNotesTx">
        <pc:chgData name="Michael Scannell" userId="53a43e6f-99d4-473f-bf99-12cf0cb24833" providerId="ADAL" clId="{DD231374-B12C-4E25-A500-06F0F9EADC4E}" dt="2023-08-04T12:48:27.039" v="502" actId="6549"/>
        <pc:sldMkLst>
          <pc:docMk/>
          <pc:sldMk cId="2177196984" sldId="1235"/>
        </pc:sldMkLst>
        <pc:spChg chg="add mod ord">
          <ac:chgData name="Michael Scannell" userId="53a43e6f-99d4-473f-bf99-12cf0cb24833" providerId="ADAL" clId="{DD231374-B12C-4E25-A500-06F0F9EADC4E}" dt="2023-08-04T12:48:27.039" v="502" actId="6549"/>
          <ac:spMkLst>
            <pc:docMk/>
            <pc:sldMk cId="2177196984" sldId="1235"/>
            <ac:spMk id="2" creationId="{CB3AA7CF-027E-C3F3-C521-EA905803C6FE}"/>
          </ac:spMkLst>
        </pc:spChg>
        <pc:spChg chg="mod ord">
          <ac:chgData name="Michael Scannell" userId="53a43e6f-99d4-473f-bf99-12cf0cb24833" providerId="ADAL" clId="{DD231374-B12C-4E25-A500-06F0F9EADC4E}" dt="2023-08-04T11:43:11.189" v="210" actId="700"/>
          <ac:spMkLst>
            <pc:docMk/>
            <pc:sldMk cId="2177196984" sldId="1235"/>
            <ac:spMk id="3" creationId="{00000000-0000-0000-0000-000000000000}"/>
          </ac:spMkLst>
        </pc:spChg>
      </pc:sldChg>
      <pc:sldChg chg="addSp delSp modSp add mod modNotesTx">
        <pc:chgData name="Michael Scannell" userId="53a43e6f-99d4-473f-bf99-12cf0cb24833" providerId="ADAL" clId="{DD231374-B12C-4E25-A500-06F0F9EADC4E}" dt="2023-08-04T11:52:56.395" v="398" actId="20577"/>
        <pc:sldMkLst>
          <pc:docMk/>
          <pc:sldMk cId="784446710" sldId="1236"/>
        </pc:sldMkLst>
        <pc:spChg chg="mod">
          <ac:chgData name="Michael Scannell" userId="53a43e6f-99d4-473f-bf99-12cf0cb24833" providerId="ADAL" clId="{DD231374-B12C-4E25-A500-06F0F9EADC4E}" dt="2023-08-04T11:50:57.416" v="385" actId="20577"/>
          <ac:spMkLst>
            <pc:docMk/>
            <pc:sldMk cId="784446710" sldId="1236"/>
            <ac:spMk id="3" creationId="{00000000-0000-0000-0000-000000000000}"/>
          </ac:spMkLst>
        </pc:spChg>
        <pc:picChg chg="del">
          <ac:chgData name="Michael Scannell" userId="53a43e6f-99d4-473f-bf99-12cf0cb24833" providerId="ADAL" clId="{DD231374-B12C-4E25-A500-06F0F9EADC4E}" dt="2023-08-04T11:52:25.285" v="386" actId="478"/>
          <ac:picMkLst>
            <pc:docMk/>
            <pc:sldMk cId="784446710" sldId="1236"/>
            <ac:picMk id="15" creationId="{EA56965A-D611-7EC3-AAE7-F897BF931A4D}"/>
          </ac:picMkLst>
        </pc:picChg>
        <pc:picChg chg="add mod">
          <ac:chgData name="Michael Scannell" userId="53a43e6f-99d4-473f-bf99-12cf0cb24833" providerId="ADAL" clId="{DD231374-B12C-4E25-A500-06F0F9EADC4E}" dt="2023-08-04T11:52:33.444" v="390" actId="1076"/>
          <ac:picMkLst>
            <pc:docMk/>
            <pc:sldMk cId="784446710" sldId="1236"/>
            <ac:picMk id="1026" creationId="{2BCA7BDA-4B8E-64D5-838B-7DB77A425231}"/>
          </ac:picMkLst>
        </pc:picChg>
      </pc:sldChg>
      <pc:sldMasterChg chg="delSldLayout">
        <pc:chgData name="Michael Scannell" userId="53a43e6f-99d4-473f-bf99-12cf0cb24833" providerId="ADAL" clId="{DD231374-B12C-4E25-A500-06F0F9EADC4E}" dt="2023-08-04T11:41:15.026" v="105" actId="47"/>
        <pc:sldMasterMkLst>
          <pc:docMk/>
          <pc:sldMasterMk cId="3413871359" sldId="2147483656"/>
        </pc:sldMasterMkLst>
        <pc:sldLayoutChg chg="del">
          <pc:chgData name="Michael Scannell" userId="53a43e6f-99d4-473f-bf99-12cf0cb24833" providerId="ADAL" clId="{DD231374-B12C-4E25-A500-06F0F9EADC4E}" dt="2023-08-04T11:41:10.832" v="103" actId="47"/>
          <pc:sldLayoutMkLst>
            <pc:docMk/>
            <pc:sldMasterMk cId="3413871359" sldId="2147483656"/>
            <pc:sldLayoutMk cId="3242935349" sldId="2147483851"/>
          </pc:sldLayoutMkLst>
        </pc:sldLayoutChg>
        <pc:sldLayoutChg chg="del">
          <pc:chgData name="Michael Scannell" userId="53a43e6f-99d4-473f-bf99-12cf0cb24833" providerId="ADAL" clId="{DD231374-B12C-4E25-A500-06F0F9EADC4E}" dt="2023-08-04T11:39:36.460" v="93" actId="47"/>
          <pc:sldLayoutMkLst>
            <pc:docMk/>
            <pc:sldMasterMk cId="3413871359" sldId="2147483656"/>
            <pc:sldLayoutMk cId="3113575015" sldId="2147483857"/>
          </pc:sldLayoutMkLst>
        </pc:sldLayoutChg>
        <pc:sldLayoutChg chg="del">
          <pc:chgData name="Michael Scannell" userId="53a43e6f-99d4-473f-bf99-12cf0cb24833" providerId="ADAL" clId="{DD231374-B12C-4E25-A500-06F0F9EADC4E}" dt="2023-08-04T11:41:15.026" v="105" actId="47"/>
          <pc:sldLayoutMkLst>
            <pc:docMk/>
            <pc:sldMasterMk cId="3413871359" sldId="2147483656"/>
            <pc:sldLayoutMk cId="1524310128" sldId="2147483858"/>
          </pc:sldLayoutMkLst>
        </pc:sldLayoutChg>
      </pc:sldMasterChg>
    </pc:docChg>
  </pc:docChgLst>
  <pc:docChgLst>
    <pc:chgData name="Michael Scannell" userId="53a43e6f-99d4-473f-bf99-12cf0cb24833" providerId="ADAL" clId="{E601A226-C6A8-4A9D-B890-51FF5AACD3E2}"/>
    <pc:docChg chg="undo custSel modSld">
      <pc:chgData name="Michael Scannell" userId="53a43e6f-99d4-473f-bf99-12cf0cb24833" providerId="ADAL" clId="{E601A226-C6A8-4A9D-B890-51FF5AACD3E2}" dt="2023-08-03T12:27:54.109" v="456" actId="1076"/>
      <pc:docMkLst>
        <pc:docMk/>
      </pc:docMkLst>
      <pc:sldChg chg="modSp mod">
        <pc:chgData name="Michael Scannell" userId="53a43e6f-99d4-473f-bf99-12cf0cb24833" providerId="ADAL" clId="{E601A226-C6A8-4A9D-B890-51FF5AACD3E2}" dt="2023-08-03T12:25:11.637" v="431" actId="20577"/>
        <pc:sldMkLst>
          <pc:docMk/>
          <pc:sldMk cId="488637096" sldId="358"/>
        </pc:sldMkLst>
        <pc:spChg chg="mod">
          <ac:chgData name="Michael Scannell" userId="53a43e6f-99d4-473f-bf99-12cf0cb24833" providerId="ADAL" clId="{E601A226-C6A8-4A9D-B890-51FF5AACD3E2}" dt="2023-08-03T12:25:11.637" v="431" actId="20577"/>
          <ac:spMkLst>
            <pc:docMk/>
            <pc:sldMk cId="488637096" sldId="358"/>
            <ac:spMk id="4" creationId="{DFBB1D08-4E59-4885-B31E-D87687069DB9}"/>
          </ac:spMkLst>
        </pc:spChg>
      </pc:sldChg>
      <pc:sldChg chg="modSp mod">
        <pc:chgData name="Michael Scannell" userId="53a43e6f-99d4-473f-bf99-12cf0cb24833" providerId="ADAL" clId="{E601A226-C6A8-4A9D-B890-51FF5AACD3E2}" dt="2023-08-03T12:26:16.956" v="443" actId="20577"/>
        <pc:sldMkLst>
          <pc:docMk/>
          <pc:sldMk cId="1268198069" sldId="1059"/>
        </pc:sldMkLst>
        <pc:spChg chg="mod">
          <ac:chgData name="Michael Scannell" userId="53a43e6f-99d4-473f-bf99-12cf0cb24833" providerId="ADAL" clId="{E601A226-C6A8-4A9D-B890-51FF5AACD3E2}" dt="2023-08-03T12:26:16.956" v="443" actId="20577"/>
          <ac:spMkLst>
            <pc:docMk/>
            <pc:sldMk cId="1268198069" sldId="1059"/>
            <ac:spMk id="2" creationId="{00000000-0000-0000-0000-000000000000}"/>
          </ac:spMkLst>
        </pc:spChg>
      </pc:sldChg>
      <pc:sldChg chg="modSp mod">
        <pc:chgData name="Michael Scannell" userId="53a43e6f-99d4-473f-bf99-12cf0cb24833" providerId="ADAL" clId="{E601A226-C6A8-4A9D-B890-51FF5AACD3E2}" dt="2023-08-03T12:01:02.621" v="26" actId="20577"/>
        <pc:sldMkLst>
          <pc:docMk/>
          <pc:sldMk cId="709521797" sldId="1064"/>
        </pc:sldMkLst>
        <pc:spChg chg="mod">
          <ac:chgData name="Michael Scannell" userId="53a43e6f-99d4-473f-bf99-12cf0cb24833" providerId="ADAL" clId="{E601A226-C6A8-4A9D-B890-51FF5AACD3E2}" dt="2023-08-03T12:01:02.621" v="26" actId="20577"/>
          <ac:spMkLst>
            <pc:docMk/>
            <pc:sldMk cId="709521797" sldId="1064"/>
            <ac:spMk id="4" creationId="{00000000-0000-0000-0000-000000000000}"/>
          </ac:spMkLst>
        </pc:spChg>
        <pc:spChg chg="mod">
          <ac:chgData name="Michael Scannell" userId="53a43e6f-99d4-473f-bf99-12cf0cb24833" providerId="ADAL" clId="{E601A226-C6A8-4A9D-B890-51FF5AACD3E2}" dt="2023-08-03T12:00:52.710" v="19" actId="14100"/>
          <ac:spMkLst>
            <pc:docMk/>
            <pc:sldMk cId="709521797" sldId="1064"/>
            <ac:spMk id="10" creationId="{3B10BEC4-A622-4699-909A-8795925BAB0C}"/>
          </ac:spMkLst>
        </pc:spChg>
      </pc:sldChg>
      <pc:sldChg chg="addSp delSp modSp mod modNotesTx">
        <pc:chgData name="Michael Scannell" userId="53a43e6f-99d4-473f-bf99-12cf0cb24833" providerId="ADAL" clId="{E601A226-C6A8-4A9D-B890-51FF5AACD3E2}" dt="2023-08-03T12:11:35.295" v="189" actId="6549"/>
        <pc:sldMkLst>
          <pc:docMk/>
          <pc:sldMk cId="242121272" sldId="1074"/>
        </pc:sldMkLst>
        <pc:spChg chg="del">
          <ac:chgData name="Michael Scannell" userId="53a43e6f-99d4-473f-bf99-12cf0cb24833" providerId="ADAL" clId="{E601A226-C6A8-4A9D-B890-51FF5AACD3E2}" dt="2023-08-03T12:07:14.934" v="141" actId="478"/>
          <ac:spMkLst>
            <pc:docMk/>
            <pc:sldMk cId="242121272" sldId="1074"/>
            <ac:spMk id="50" creationId="{4BFF75C7-AF2C-4B3D-88FE-137A8F2CA14B}"/>
          </ac:spMkLst>
        </pc:spChg>
        <pc:spChg chg="del">
          <ac:chgData name="Michael Scannell" userId="53a43e6f-99d4-473f-bf99-12cf0cb24833" providerId="ADAL" clId="{E601A226-C6A8-4A9D-B890-51FF5AACD3E2}" dt="2023-08-03T12:06:41.940" v="129" actId="478"/>
          <ac:spMkLst>
            <pc:docMk/>
            <pc:sldMk cId="242121272" sldId="1074"/>
            <ac:spMk id="51" creationId="{1972EEC6-4B85-4FE5-8BB9-27E39C2BB251}"/>
          </ac:spMkLst>
        </pc:spChg>
        <pc:spChg chg="del">
          <ac:chgData name="Michael Scannell" userId="53a43e6f-99d4-473f-bf99-12cf0cb24833" providerId="ADAL" clId="{E601A226-C6A8-4A9D-B890-51FF5AACD3E2}" dt="2023-08-03T12:06:07.886" v="120" actId="478"/>
          <ac:spMkLst>
            <pc:docMk/>
            <pc:sldMk cId="242121272" sldId="1074"/>
            <ac:spMk id="53" creationId="{3818EA42-BCB2-4A3E-837C-880C8A5BA122}"/>
          </ac:spMkLst>
        </pc:spChg>
        <pc:spChg chg="del mod">
          <ac:chgData name="Michael Scannell" userId="53a43e6f-99d4-473f-bf99-12cf0cb24833" providerId="ADAL" clId="{E601A226-C6A8-4A9D-B890-51FF5AACD3E2}" dt="2023-08-03T12:06:11.386" v="122" actId="478"/>
          <ac:spMkLst>
            <pc:docMk/>
            <pc:sldMk cId="242121272" sldId="1074"/>
            <ac:spMk id="54" creationId="{F86956B8-F889-498E-99DD-3D62F61895F6}"/>
          </ac:spMkLst>
        </pc:spChg>
        <pc:spChg chg="del mod">
          <ac:chgData name="Michael Scannell" userId="53a43e6f-99d4-473f-bf99-12cf0cb24833" providerId="ADAL" clId="{E601A226-C6A8-4A9D-B890-51FF5AACD3E2}" dt="2023-08-03T12:06:06.620" v="119" actId="478"/>
          <ac:spMkLst>
            <pc:docMk/>
            <pc:sldMk cId="242121272" sldId="1074"/>
            <ac:spMk id="55" creationId="{10E3A732-4110-4917-B02D-64488EC0138E}"/>
          </ac:spMkLst>
        </pc:spChg>
        <pc:spChg chg="del">
          <ac:chgData name="Michael Scannell" userId="53a43e6f-99d4-473f-bf99-12cf0cb24833" providerId="ADAL" clId="{E601A226-C6A8-4A9D-B890-51FF5AACD3E2}" dt="2023-08-03T12:06:44.617" v="131" actId="478"/>
          <ac:spMkLst>
            <pc:docMk/>
            <pc:sldMk cId="242121272" sldId="1074"/>
            <ac:spMk id="56" creationId="{C1C65DBE-C20D-4EF0-845A-F7B484E31145}"/>
          </ac:spMkLst>
        </pc:spChg>
        <pc:spChg chg="del mod">
          <ac:chgData name="Michael Scannell" userId="53a43e6f-99d4-473f-bf99-12cf0cb24833" providerId="ADAL" clId="{E601A226-C6A8-4A9D-B890-51FF5AACD3E2}" dt="2023-08-03T12:06:13.726" v="123" actId="478"/>
          <ac:spMkLst>
            <pc:docMk/>
            <pc:sldMk cId="242121272" sldId="1074"/>
            <ac:spMk id="57" creationId="{68C253DD-B9B6-4016-9732-D8B3B7F1963D}"/>
          </ac:spMkLst>
        </pc:spChg>
        <pc:spChg chg="del">
          <ac:chgData name="Michael Scannell" userId="53a43e6f-99d4-473f-bf99-12cf0cb24833" providerId="ADAL" clId="{E601A226-C6A8-4A9D-B890-51FF5AACD3E2}" dt="2023-08-03T12:06:09.920" v="121" actId="478"/>
          <ac:spMkLst>
            <pc:docMk/>
            <pc:sldMk cId="242121272" sldId="1074"/>
            <ac:spMk id="58" creationId="{933379F3-E058-4425-B45D-6BA064813CD6}"/>
          </ac:spMkLst>
        </pc:spChg>
        <pc:picChg chg="mod">
          <ac:chgData name="Michael Scannell" userId="53a43e6f-99d4-473f-bf99-12cf0cb24833" providerId="ADAL" clId="{E601A226-C6A8-4A9D-B890-51FF5AACD3E2}" dt="2023-08-03T12:05:57.510" v="117" actId="1076"/>
          <ac:picMkLst>
            <pc:docMk/>
            <pc:sldMk cId="242121272" sldId="1074"/>
            <ac:picMk id="3" creationId="{D4EC4BD8-D7AB-4897-9B0D-F77A2D7211FE}"/>
          </ac:picMkLst>
        </pc:picChg>
        <pc:picChg chg="del">
          <ac:chgData name="Michael Scannell" userId="53a43e6f-99d4-473f-bf99-12cf0cb24833" providerId="ADAL" clId="{E601A226-C6A8-4A9D-B890-51FF5AACD3E2}" dt="2023-08-03T12:06:43.488" v="130" actId="478"/>
          <ac:picMkLst>
            <pc:docMk/>
            <pc:sldMk cId="242121272" sldId="1074"/>
            <ac:picMk id="7" creationId="{03B2AE80-4BEE-4FC1-9080-7BF5541D6AE0}"/>
          </ac:picMkLst>
        </pc:picChg>
        <pc:picChg chg="mod">
          <ac:chgData name="Michael Scannell" userId="53a43e6f-99d4-473f-bf99-12cf0cb24833" providerId="ADAL" clId="{E601A226-C6A8-4A9D-B890-51FF5AACD3E2}" dt="2023-08-03T12:10:13.614" v="175" actId="1076"/>
          <ac:picMkLst>
            <pc:docMk/>
            <pc:sldMk cId="242121272" sldId="1074"/>
            <ac:picMk id="8" creationId="{7A4B2196-4400-4430-B58C-B52A140BEBCC}"/>
          </ac:picMkLst>
        </pc:picChg>
        <pc:picChg chg="mod">
          <ac:chgData name="Michael Scannell" userId="53a43e6f-99d4-473f-bf99-12cf0cb24833" providerId="ADAL" clId="{E601A226-C6A8-4A9D-B890-51FF5AACD3E2}" dt="2023-08-03T12:09:30.070" v="165" actId="1076"/>
          <ac:picMkLst>
            <pc:docMk/>
            <pc:sldMk cId="242121272" sldId="1074"/>
            <ac:picMk id="9" creationId="{F1CDA4CF-20EA-4355-9CE6-BD4E91D2EF42}"/>
          </ac:picMkLst>
        </pc:picChg>
        <pc:picChg chg="mod">
          <ac:chgData name="Michael Scannell" userId="53a43e6f-99d4-473f-bf99-12cf0cb24833" providerId="ADAL" clId="{E601A226-C6A8-4A9D-B890-51FF5AACD3E2}" dt="2023-08-03T12:06:21.987" v="124" actId="1076"/>
          <ac:picMkLst>
            <pc:docMk/>
            <pc:sldMk cId="242121272" sldId="1074"/>
            <ac:picMk id="10" creationId="{6F1C79F5-E7FE-483E-91A7-0FB496D8D2C5}"/>
          </ac:picMkLst>
        </pc:picChg>
        <pc:picChg chg="mod">
          <ac:chgData name="Michael Scannell" userId="53a43e6f-99d4-473f-bf99-12cf0cb24833" providerId="ADAL" clId="{E601A226-C6A8-4A9D-B890-51FF5AACD3E2}" dt="2023-08-03T12:04:32.346" v="98" actId="1076"/>
          <ac:picMkLst>
            <pc:docMk/>
            <pc:sldMk cId="242121272" sldId="1074"/>
            <ac:picMk id="11" creationId="{6B9044E4-12FB-4ECB-921F-71B498D4B95B}"/>
          </ac:picMkLst>
        </pc:picChg>
        <pc:picChg chg="mod">
          <ac:chgData name="Michael Scannell" userId="53a43e6f-99d4-473f-bf99-12cf0cb24833" providerId="ADAL" clId="{E601A226-C6A8-4A9D-B890-51FF5AACD3E2}" dt="2023-08-03T12:04:32.346" v="98" actId="1076"/>
          <ac:picMkLst>
            <pc:docMk/>
            <pc:sldMk cId="242121272" sldId="1074"/>
            <ac:picMk id="12" creationId="{0EDC1080-CC0A-42F3-A7F1-CEF45CA75908}"/>
          </ac:picMkLst>
        </pc:picChg>
        <pc:picChg chg="mod">
          <ac:chgData name="Michael Scannell" userId="53a43e6f-99d4-473f-bf99-12cf0cb24833" providerId="ADAL" clId="{E601A226-C6A8-4A9D-B890-51FF5AACD3E2}" dt="2023-08-03T12:08:05.451" v="154" actId="1076"/>
          <ac:picMkLst>
            <pc:docMk/>
            <pc:sldMk cId="242121272" sldId="1074"/>
            <ac:picMk id="13" creationId="{D28E9027-EB25-4901-9F11-DF8241AC5D29}"/>
          </ac:picMkLst>
        </pc:picChg>
        <pc:picChg chg="mod">
          <ac:chgData name="Michael Scannell" userId="53a43e6f-99d4-473f-bf99-12cf0cb24833" providerId="ADAL" clId="{E601A226-C6A8-4A9D-B890-51FF5AACD3E2}" dt="2023-08-03T12:06:02.709" v="118" actId="1076"/>
          <ac:picMkLst>
            <pc:docMk/>
            <pc:sldMk cId="242121272" sldId="1074"/>
            <ac:picMk id="15" creationId="{E4A9E775-415F-4319-8D31-F130DE94C746}"/>
          </ac:picMkLst>
        </pc:picChg>
        <pc:picChg chg="mod">
          <ac:chgData name="Michael Scannell" userId="53a43e6f-99d4-473f-bf99-12cf0cb24833" providerId="ADAL" clId="{E601A226-C6A8-4A9D-B890-51FF5AACD3E2}" dt="2023-08-03T12:08:05.451" v="154" actId="1076"/>
          <ac:picMkLst>
            <pc:docMk/>
            <pc:sldMk cId="242121272" sldId="1074"/>
            <ac:picMk id="16" creationId="{804648B1-3518-4367-BF84-17AFDF8626F2}"/>
          </ac:picMkLst>
        </pc:picChg>
        <pc:picChg chg="mod">
          <ac:chgData name="Michael Scannell" userId="53a43e6f-99d4-473f-bf99-12cf0cb24833" providerId="ADAL" clId="{E601A226-C6A8-4A9D-B890-51FF5AACD3E2}" dt="2023-08-03T12:05:52.880" v="116" actId="1076"/>
          <ac:picMkLst>
            <pc:docMk/>
            <pc:sldMk cId="242121272" sldId="1074"/>
            <ac:picMk id="18" creationId="{2C432D13-DD2D-4F6F-BA00-507FAABE215E}"/>
          </ac:picMkLst>
        </pc:picChg>
        <pc:picChg chg="mod">
          <ac:chgData name="Michael Scannell" userId="53a43e6f-99d4-473f-bf99-12cf0cb24833" providerId="ADAL" clId="{E601A226-C6A8-4A9D-B890-51FF5AACD3E2}" dt="2023-08-03T12:06:34.474" v="128" actId="1036"/>
          <ac:picMkLst>
            <pc:docMk/>
            <pc:sldMk cId="242121272" sldId="1074"/>
            <ac:picMk id="19" creationId="{404F437A-06EA-46C5-B381-099EB9AF0BB3}"/>
          </ac:picMkLst>
        </pc:picChg>
        <pc:picChg chg="del">
          <ac:chgData name="Michael Scannell" userId="53a43e6f-99d4-473f-bf99-12cf0cb24833" providerId="ADAL" clId="{E601A226-C6A8-4A9D-B890-51FF5AACD3E2}" dt="2023-08-03T12:05:06.135" v="103" actId="478"/>
          <ac:picMkLst>
            <pc:docMk/>
            <pc:sldMk cId="242121272" sldId="1074"/>
            <ac:picMk id="20" creationId="{4F6A7893-9448-4A36-AAFC-297BF7096F74}"/>
          </ac:picMkLst>
        </pc:picChg>
        <pc:picChg chg="del">
          <ac:chgData name="Michael Scannell" userId="53a43e6f-99d4-473f-bf99-12cf0cb24833" providerId="ADAL" clId="{E601A226-C6A8-4A9D-B890-51FF5AACD3E2}" dt="2023-08-03T12:06:23.804" v="125" actId="478"/>
          <ac:picMkLst>
            <pc:docMk/>
            <pc:sldMk cId="242121272" sldId="1074"/>
            <ac:picMk id="21" creationId="{5DB312DD-024C-4C49-B872-E1ED8C799C6E}"/>
          </ac:picMkLst>
        </pc:picChg>
        <pc:picChg chg="mod">
          <ac:chgData name="Michael Scannell" userId="53a43e6f-99d4-473f-bf99-12cf0cb24833" providerId="ADAL" clId="{E601A226-C6A8-4A9D-B890-51FF5AACD3E2}" dt="2023-08-03T12:07:41.189" v="150" actId="1076"/>
          <ac:picMkLst>
            <pc:docMk/>
            <pc:sldMk cId="242121272" sldId="1074"/>
            <ac:picMk id="25" creationId="{2A8F0CAD-54CC-4284-9EEB-D07403EB5B43}"/>
          </ac:picMkLst>
        </pc:picChg>
        <pc:picChg chg="add mod">
          <ac:chgData name="Michael Scannell" userId="53a43e6f-99d4-473f-bf99-12cf0cb24833" providerId="ADAL" clId="{E601A226-C6A8-4A9D-B890-51FF5AACD3E2}" dt="2023-08-03T12:09:21.402" v="164" actId="1076"/>
          <ac:picMkLst>
            <pc:docMk/>
            <pc:sldMk cId="242121272" sldId="1074"/>
            <ac:picMk id="27" creationId="{F1C35F08-E683-18A8-89CD-10D65F36404C}"/>
          </ac:picMkLst>
        </pc:picChg>
        <pc:cxnChg chg="add mod">
          <ac:chgData name="Michael Scannell" userId="53a43e6f-99d4-473f-bf99-12cf0cb24833" providerId="ADAL" clId="{E601A226-C6A8-4A9D-B890-51FF5AACD3E2}" dt="2023-08-03T12:08:05.451" v="154" actId="1076"/>
          <ac:cxnSpMkLst>
            <pc:docMk/>
            <pc:sldMk cId="242121272" sldId="1074"/>
            <ac:cxnSpMk id="14" creationId="{3ED1C3F1-69CB-F484-04E1-42F28C6EA6DF}"/>
          </ac:cxnSpMkLst>
        </pc:cxnChg>
        <pc:cxnChg chg="mod">
          <ac:chgData name="Michael Scannell" userId="53a43e6f-99d4-473f-bf99-12cf0cb24833" providerId="ADAL" clId="{E601A226-C6A8-4A9D-B890-51FF5AACD3E2}" dt="2023-08-03T12:10:10.553" v="174" actId="1076"/>
          <ac:cxnSpMkLst>
            <pc:docMk/>
            <pc:sldMk cId="242121272" sldId="1074"/>
            <ac:cxnSpMk id="26" creationId="{6A26DB40-304A-4EB8-956C-32979F633A36}"/>
          </ac:cxnSpMkLst>
        </pc:cxnChg>
        <pc:cxnChg chg="add del mod">
          <ac:chgData name="Michael Scannell" userId="53a43e6f-99d4-473f-bf99-12cf0cb24833" providerId="ADAL" clId="{E601A226-C6A8-4A9D-B890-51FF5AACD3E2}" dt="2023-08-03T12:09:18.134" v="163" actId="478"/>
          <ac:cxnSpMkLst>
            <pc:docMk/>
            <pc:sldMk cId="242121272" sldId="1074"/>
            <ac:cxnSpMk id="28" creationId="{1E3CA61E-CE6D-5AAF-8C6B-B952C744C498}"/>
          </ac:cxnSpMkLst>
        </pc:cxnChg>
        <pc:cxnChg chg="add del mod">
          <ac:chgData name="Michael Scannell" userId="53a43e6f-99d4-473f-bf99-12cf0cb24833" providerId="ADAL" clId="{E601A226-C6A8-4A9D-B890-51FF5AACD3E2}" dt="2023-08-03T12:09:44.418" v="169" actId="478"/>
          <ac:cxnSpMkLst>
            <pc:docMk/>
            <pc:sldMk cId="242121272" sldId="1074"/>
            <ac:cxnSpMk id="29" creationId="{EE84DD3F-FCBD-0ECD-6EDE-C774BE625382}"/>
          </ac:cxnSpMkLst>
        </pc:cxnChg>
        <pc:cxnChg chg="add del mod">
          <ac:chgData name="Michael Scannell" userId="53a43e6f-99d4-473f-bf99-12cf0cb24833" providerId="ADAL" clId="{E601A226-C6A8-4A9D-B890-51FF5AACD3E2}" dt="2023-08-03T12:10:03.049" v="173" actId="478"/>
          <ac:cxnSpMkLst>
            <pc:docMk/>
            <pc:sldMk cId="242121272" sldId="1074"/>
            <ac:cxnSpMk id="31" creationId="{26CAC413-44A1-00B0-AFBD-0501A658A1C5}"/>
          </ac:cxnSpMkLst>
        </pc:cxnChg>
        <pc:cxnChg chg="del mod">
          <ac:chgData name="Michael Scannell" userId="53a43e6f-99d4-473f-bf99-12cf0cb24833" providerId="ADAL" clId="{E601A226-C6A8-4A9D-B890-51FF5AACD3E2}" dt="2023-08-03T12:06:58.137" v="135" actId="478"/>
          <ac:cxnSpMkLst>
            <pc:docMk/>
            <pc:sldMk cId="242121272" sldId="1074"/>
            <ac:cxnSpMk id="32" creationId="{963CD9E3-FA06-44A1-BE1F-FC22F45C6CC2}"/>
          </ac:cxnSpMkLst>
        </pc:cxnChg>
        <pc:cxnChg chg="add mod">
          <ac:chgData name="Michael Scannell" userId="53a43e6f-99d4-473f-bf99-12cf0cb24833" providerId="ADAL" clId="{E601A226-C6A8-4A9D-B890-51FF5AACD3E2}" dt="2023-08-03T12:10:52.342" v="184" actId="14100"/>
          <ac:cxnSpMkLst>
            <pc:docMk/>
            <pc:sldMk cId="242121272" sldId="1074"/>
            <ac:cxnSpMk id="35" creationId="{F9210E9A-E5E6-9E7D-8EC2-C12A378BB3A5}"/>
          </ac:cxnSpMkLst>
        </pc:cxnChg>
        <pc:cxnChg chg="add">
          <ac:chgData name="Michael Scannell" userId="53a43e6f-99d4-473f-bf99-12cf0cb24833" providerId="ADAL" clId="{E601A226-C6A8-4A9D-B890-51FF5AACD3E2}" dt="2023-08-03T12:10:28.101" v="177" actId="11529"/>
          <ac:cxnSpMkLst>
            <pc:docMk/>
            <pc:sldMk cId="242121272" sldId="1074"/>
            <ac:cxnSpMk id="37" creationId="{0FBE6D1F-C3AE-6B19-FE5D-3DC54203CAD2}"/>
          </ac:cxnSpMkLst>
        </pc:cxnChg>
        <pc:cxnChg chg="del mod">
          <ac:chgData name="Michael Scannell" userId="53a43e6f-99d4-473f-bf99-12cf0cb24833" providerId="ADAL" clId="{E601A226-C6A8-4A9D-B890-51FF5AACD3E2}" dt="2023-08-03T12:08:31.036" v="155" actId="478"/>
          <ac:cxnSpMkLst>
            <pc:docMk/>
            <pc:sldMk cId="242121272" sldId="1074"/>
            <ac:cxnSpMk id="38" creationId="{2F4BDB00-AEC9-4A6B-ABF5-7A5AFA139B66}"/>
          </ac:cxnSpMkLst>
        </pc:cxnChg>
        <pc:cxnChg chg="mod">
          <ac:chgData name="Michael Scannell" userId="53a43e6f-99d4-473f-bf99-12cf0cb24833" providerId="ADAL" clId="{E601A226-C6A8-4A9D-B890-51FF5AACD3E2}" dt="2023-08-03T12:04:32.346" v="98" actId="1076"/>
          <ac:cxnSpMkLst>
            <pc:docMk/>
            <pc:sldMk cId="242121272" sldId="1074"/>
            <ac:cxnSpMk id="39" creationId="{74057CE8-4369-40BA-8249-A37756DD0C3E}"/>
          </ac:cxnSpMkLst>
        </pc:cxnChg>
        <pc:cxnChg chg="mod">
          <ac:chgData name="Michael Scannell" userId="53a43e6f-99d4-473f-bf99-12cf0cb24833" providerId="ADAL" clId="{E601A226-C6A8-4A9D-B890-51FF5AACD3E2}" dt="2023-08-03T12:04:32.346" v="98" actId="1076"/>
          <ac:cxnSpMkLst>
            <pc:docMk/>
            <pc:sldMk cId="242121272" sldId="1074"/>
            <ac:cxnSpMk id="40" creationId="{39306EBF-28F4-4AAD-88FA-064AFDE4CF38}"/>
          </ac:cxnSpMkLst>
        </pc:cxnChg>
        <pc:cxnChg chg="mod">
          <ac:chgData name="Michael Scannell" userId="53a43e6f-99d4-473f-bf99-12cf0cb24833" providerId="ADAL" clId="{E601A226-C6A8-4A9D-B890-51FF5AACD3E2}" dt="2023-08-03T12:04:32.346" v="98" actId="1076"/>
          <ac:cxnSpMkLst>
            <pc:docMk/>
            <pc:sldMk cId="242121272" sldId="1074"/>
            <ac:cxnSpMk id="41" creationId="{90560937-B3F2-43A7-BD46-8DB1E8789245}"/>
          </ac:cxnSpMkLst>
        </pc:cxnChg>
        <pc:cxnChg chg="mod">
          <ac:chgData name="Michael Scannell" userId="53a43e6f-99d4-473f-bf99-12cf0cb24833" providerId="ADAL" clId="{E601A226-C6A8-4A9D-B890-51FF5AACD3E2}" dt="2023-08-03T12:05:41.319" v="115" actId="14100"/>
          <ac:cxnSpMkLst>
            <pc:docMk/>
            <pc:sldMk cId="242121272" sldId="1074"/>
            <ac:cxnSpMk id="42" creationId="{1CF19E83-E964-47F9-8C06-2751D182F135}"/>
          </ac:cxnSpMkLst>
        </pc:cxnChg>
        <pc:cxnChg chg="mod">
          <ac:chgData name="Michael Scannell" userId="53a43e6f-99d4-473f-bf99-12cf0cb24833" providerId="ADAL" clId="{E601A226-C6A8-4A9D-B890-51FF5AACD3E2}" dt="2023-08-03T12:05:40.169" v="112" actId="1076"/>
          <ac:cxnSpMkLst>
            <pc:docMk/>
            <pc:sldMk cId="242121272" sldId="1074"/>
            <ac:cxnSpMk id="43" creationId="{80BB34FD-717B-44F8-854C-6D2941FA17E6}"/>
          </ac:cxnSpMkLst>
        </pc:cxnChg>
        <pc:cxnChg chg="mod">
          <ac:chgData name="Michael Scannell" userId="53a43e6f-99d4-473f-bf99-12cf0cb24833" providerId="ADAL" clId="{E601A226-C6A8-4A9D-B890-51FF5AACD3E2}" dt="2023-08-03T12:05:40.902" v="114" actId="1076"/>
          <ac:cxnSpMkLst>
            <pc:docMk/>
            <pc:sldMk cId="242121272" sldId="1074"/>
            <ac:cxnSpMk id="44" creationId="{85154CCA-B62D-4BC9-8C82-73605B2EC948}"/>
          </ac:cxnSpMkLst>
        </pc:cxnChg>
        <pc:cxnChg chg="del">
          <ac:chgData name="Michael Scannell" userId="53a43e6f-99d4-473f-bf99-12cf0cb24833" providerId="ADAL" clId="{E601A226-C6A8-4A9D-B890-51FF5AACD3E2}" dt="2023-08-03T12:06:26.700" v="126" actId="478"/>
          <ac:cxnSpMkLst>
            <pc:docMk/>
            <pc:sldMk cId="242121272" sldId="1074"/>
            <ac:cxnSpMk id="47" creationId="{F2B03D9F-867B-436C-B8E6-839A65FFBEFD}"/>
          </ac:cxnSpMkLst>
        </pc:cxnChg>
        <pc:cxnChg chg="add mod">
          <ac:chgData name="Michael Scannell" userId="53a43e6f-99d4-473f-bf99-12cf0cb24833" providerId="ADAL" clId="{E601A226-C6A8-4A9D-B890-51FF5AACD3E2}" dt="2023-08-03T12:11:15.019" v="188" actId="14100"/>
          <ac:cxnSpMkLst>
            <pc:docMk/>
            <pc:sldMk cId="242121272" sldId="1074"/>
            <ac:cxnSpMk id="49" creationId="{AA80D2FE-1113-07D9-D980-7F8B69226966}"/>
          </ac:cxnSpMkLst>
        </pc:cxnChg>
        <pc:cxnChg chg="add">
          <ac:chgData name="Michael Scannell" userId="53a43e6f-99d4-473f-bf99-12cf0cb24833" providerId="ADAL" clId="{E601A226-C6A8-4A9D-B890-51FF5AACD3E2}" dt="2023-08-03T12:10:42.655" v="182" actId="11529"/>
          <ac:cxnSpMkLst>
            <pc:docMk/>
            <pc:sldMk cId="242121272" sldId="1074"/>
            <ac:cxnSpMk id="59" creationId="{54447BD9-3FAD-01FE-0E6E-B5398EAA92C2}"/>
          </ac:cxnSpMkLst>
        </pc:cxnChg>
        <pc:cxnChg chg="add">
          <ac:chgData name="Michael Scannell" userId="53a43e6f-99d4-473f-bf99-12cf0cb24833" providerId="ADAL" clId="{E601A226-C6A8-4A9D-B890-51FF5AACD3E2}" dt="2023-08-03T12:10:47.901" v="183" actId="11529"/>
          <ac:cxnSpMkLst>
            <pc:docMk/>
            <pc:sldMk cId="242121272" sldId="1074"/>
            <ac:cxnSpMk id="61" creationId="{E93FC180-D889-47F7-44BB-2657B81799C8}"/>
          </ac:cxnSpMkLst>
        </pc:cxnChg>
        <pc:cxnChg chg="add">
          <ac:chgData name="Michael Scannell" userId="53a43e6f-99d4-473f-bf99-12cf0cb24833" providerId="ADAL" clId="{E601A226-C6A8-4A9D-B890-51FF5AACD3E2}" dt="2023-08-03T12:10:59.736" v="185" actId="11529"/>
          <ac:cxnSpMkLst>
            <pc:docMk/>
            <pc:sldMk cId="242121272" sldId="1074"/>
            <ac:cxnSpMk id="64" creationId="{AFA9A3F8-A57E-C456-B002-DA4A10A19302}"/>
          </ac:cxnSpMkLst>
        </pc:cxnChg>
        <pc:cxnChg chg="add">
          <ac:chgData name="Michael Scannell" userId="53a43e6f-99d4-473f-bf99-12cf0cb24833" providerId="ADAL" clId="{E601A226-C6A8-4A9D-B890-51FF5AACD3E2}" dt="2023-08-03T12:11:06.197" v="186" actId="11529"/>
          <ac:cxnSpMkLst>
            <pc:docMk/>
            <pc:sldMk cId="242121272" sldId="1074"/>
            <ac:cxnSpMk id="66" creationId="{1EFF7617-D13F-9B00-0F96-13EBAC7B88DF}"/>
          </ac:cxnSpMkLst>
        </pc:cxnChg>
        <pc:cxnChg chg="add">
          <ac:chgData name="Michael Scannell" userId="53a43e6f-99d4-473f-bf99-12cf0cb24833" providerId="ADAL" clId="{E601A226-C6A8-4A9D-B890-51FF5AACD3E2}" dt="2023-08-03T12:11:12.734" v="187" actId="11529"/>
          <ac:cxnSpMkLst>
            <pc:docMk/>
            <pc:sldMk cId="242121272" sldId="1074"/>
            <ac:cxnSpMk id="68" creationId="{BF67CC2C-7FE2-BFE3-B826-C309A6DEFF3F}"/>
          </ac:cxnSpMkLst>
        </pc:cxnChg>
      </pc:sldChg>
      <pc:sldChg chg="addSp delSp modSp mod modClrScheme modAnim chgLayout">
        <pc:chgData name="Michael Scannell" userId="53a43e6f-99d4-473f-bf99-12cf0cb24833" providerId="ADAL" clId="{E601A226-C6A8-4A9D-B890-51FF5AACD3E2}" dt="2023-08-03T12:04:08.705" v="97" actId="14100"/>
        <pc:sldMkLst>
          <pc:docMk/>
          <pc:sldMk cId="398835970" sldId="1075"/>
        </pc:sldMkLst>
        <pc:spChg chg="add del mod">
          <ac:chgData name="Michael Scannell" userId="53a43e6f-99d4-473f-bf99-12cf0cb24833" providerId="ADAL" clId="{E601A226-C6A8-4A9D-B890-51FF5AACD3E2}" dt="2023-08-03T12:01:17.033" v="28" actId="478"/>
          <ac:spMkLst>
            <pc:docMk/>
            <pc:sldMk cId="398835970" sldId="1075"/>
            <ac:spMk id="3" creationId="{60744474-F774-4CCA-FCA9-929B1C2F90D6}"/>
          </ac:spMkLst>
        </pc:spChg>
        <pc:spChg chg="mod">
          <ac:chgData name="Michael Scannell" userId="53a43e6f-99d4-473f-bf99-12cf0cb24833" providerId="ADAL" clId="{E601A226-C6A8-4A9D-B890-51FF5AACD3E2}" dt="2023-08-03T12:01:44.947" v="31"/>
          <ac:spMkLst>
            <pc:docMk/>
            <pc:sldMk cId="398835970" sldId="1075"/>
            <ac:spMk id="6" creationId="{0E3C5FC6-A7B0-4DCF-BB9D-E205365B4967}"/>
          </ac:spMkLst>
        </pc:spChg>
        <pc:spChg chg="mod">
          <ac:chgData name="Michael Scannell" userId="53a43e6f-99d4-473f-bf99-12cf0cb24833" providerId="ADAL" clId="{E601A226-C6A8-4A9D-B890-51FF5AACD3E2}" dt="2023-08-03T12:02:04.309" v="46" actId="1076"/>
          <ac:spMkLst>
            <pc:docMk/>
            <pc:sldMk cId="398835970" sldId="1075"/>
            <ac:spMk id="7" creationId="{B99EF7C5-29F7-6F58-B912-987E4B704586}"/>
          </ac:spMkLst>
        </pc:spChg>
        <pc:spChg chg="mod">
          <ac:chgData name="Michael Scannell" userId="53a43e6f-99d4-473f-bf99-12cf0cb24833" providerId="ADAL" clId="{E601A226-C6A8-4A9D-B890-51FF5AACD3E2}" dt="2023-08-03T12:02:57.064" v="54"/>
          <ac:spMkLst>
            <pc:docMk/>
            <pc:sldMk cId="398835970" sldId="1075"/>
            <ac:spMk id="9" creationId="{FCECFD7C-595C-941A-6794-F4BAD631818E}"/>
          </ac:spMkLst>
        </pc:spChg>
        <pc:spChg chg="mod">
          <ac:chgData name="Michael Scannell" userId="53a43e6f-99d4-473f-bf99-12cf0cb24833" providerId="ADAL" clId="{E601A226-C6A8-4A9D-B890-51FF5AACD3E2}" dt="2023-08-03T12:04:02.412" v="96" actId="255"/>
          <ac:spMkLst>
            <pc:docMk/>
            <pc:sldMk cId="398835970" sldId="1075"/>
            <ac:spMk id="10" creationId="{6591B932-D3FC-9276-20A4-A1E0710945D4}"/>
          </ac:spMkLst>
        </pc:spChg>
        <pc:spChg chg="mod">
          <ac:chgData name="Michael Scannell" userId="53a43e6f-99d4-473f-bf99-12cf0cb24833" providerId="ADAL" clId="{E601A226-C6A8-4A9D-B890-51FF5AACD3E2}" dt="2023-08-03T12:03:21.652" v="72"/>
          <ac:spMkLst>
            <pc:docMk/>
            <pc:sldMk cId="398835970" sldId="1075"/>
            <ac:spMk id="12" creationId="{16DDD8E4-BEE0-A2A8-0410-FE32B383E089}"/>
          </ac:spMkLst>
        </pc:spChg>
        <pc:spChg chg="mod">
          <ac:chgData name="Michael Scannell" userId="53a43e6f-99d4-473f-bf99-12cf0cb24833" providerId="ADAL" clId="{E601A226-C6A8-4A9D-B890-51FF5AACD3E2}" dt="2023-08-03T12:03:42.990" v="94" actId="1076"/>
          <ac:spMkLst>
            <pc:docMk/>
            <pc:sldMk cId="398835970" sldId="1075"/>
            <ac:spMk id="13" creationId="{49113B1F-9149-397F-3179-E2E16917B449}"/>
          </ac:spMkLst>
        </pc:spChg>
        <pc:spChg chg="del">
          <ac:chgData name="Michael Scannell" userId="53a43e6f-99d4-473f-bf99-12cf0cb24833" providerId="ADAL" clId="{E601A226-C6A8-4A9D-B890-51FF5AACD3E2}" dt="2023-08-03T12:01:15.226" v="27" actId="478"/>
          <ac:spMkLst>
            <pc:docMk/>
            <pc:sldMk cId="398835970" sldId="1075"/>
            <ac:spMk id="176" creationId="{48933E5F-D2E5-3C42-9464-122269041868}"/>
          </ac:spMkLst>
        </pc:spChg>
        <pc:grpChg chg="add mod">
          <ac:chgData name="Michael Scannell" userId="53a43e6f-99d4-473f-bf99-12cf0cb24833" providerId="ADAL" clId="{E601A226-C6A8-4A9D-B890-51FF5AACD3E2}" dt="2023-08-03T12:03:53.600" v="95" actId="14100"/>
          <ac:grpSpMkLst>
            <pc:docMk/>
            <pc:sldMk cId="398835970" sldId="1075"/>
            <ac:grpSpMk id="5" creationId="{4A268156-3467-6BAD-13C2-D4F560525C51}"/>
          </ac:grpSpMkLst>
        </pc:grpChg>
        <pc:grpChg chg="add mod">
          <ac:chgData name="Michael Scannell" userId="53a43e6f-99d4-473f-bf99-12cf0cb24833" providerId="ADAL" clId="{E601A226-C6A8-4A9D-B890-51FF5AACD3E2}" dt="2023-08-03T12:04:08.705" v="97" actId="14100"/>
          <ac:grpSpMkLst>
            <pc:docMk/>
            <pc:sldMk cId="398835970" sldId="1075"/>
            <ac:grpSpMk id="8" creationId="{02B900CA-2F78-01B4-87F6-6078838C9D92}"/>
          </ac:grpSpMkLst>
        </pc:grpChg>
        <pc:grpChg chg="add mod">
          <ac:chgData name="Michael Scannell" userId="53a43e6f-99d4-473f-bf99-12cf0cb24833" providerId="ADAL" clId="{E601A226-C6A8-4A9D-B890-51FF5AACD3E2}" dt="2023-08-03T12:03:39.171" v="93" actId="14100"/>
          <ac:grpSpMkLst>
            <pc:docMk/>
            <pc:sldMk cId="398835970" sldId="1075"/>
            <ac:grpSpMk id="11" creationId="{8AE2F162-239A-6AF3-8136-20DDFBF48FB2}"/>
          </ac:grpSpMkLst>
        </pc:grpChg>
        <pc:grpChg chg="mod">
          <ac:chgData name="Michael Scannell" userId="53a43e6f-99d4-473f-bf99-12cf0cb24833" providerId="ADAL" clId="{E601A226-C6A8-4A9D-B890-51FF5AACD3E2}" dt="2023-08-03T12:02:52.977" v="53" actId="1076"/>
          <ac:grpSpMkLst>
            <pc:docMk/>
            <pc:sldMk cId="398835970" sldId="1075"/>
            <ac:grpSpMk id="193" creationId="{00000000-0000-0000-0000-000000000000}"/>
          </ac:grpSpMkLst>
        </pc:grpChg>
        <pc:grpChg chg="mod">
          <ac:chgData name="Michael Scannell" userId="53a43e6f-99d4-473f-bf99-12cf0cb24833" providerId="ADAL" clId="{E601A226-C6A8-4A9D-B890-51FF5AACD3E2}" dt="2023-08-03T12:02:23.394" v="52" actId="1037"/>
          <ac:grpSpMkLst>
            <pc:docMk/>
            <pc:sldMk cId="398835970" sldId="1075"/>
            <ac:grpSpMk id="196" creationId="{00000000-0000-0000-0000-000000000000}"/>
          </ac:grpSpMkLst>
        </pc:grpChg>
      </pc:sldChg>
      <pc:sldChg chg="addSp modSp mod modAnim">
        <pc:chgData name="Michael Scannell" userId="53a43e6f-99d4-473f-bf99-12cf0cb24833" providerId="ADAL" clId="{E601A226-C6A8-4A9D-B890-51FF5AACD3E2}" dt="2023-08-03T12:19:15.415" v="299" actId="1076"/>
        <pc:sldMkLst>
          <pc:docMk/>
          <pc:sldMk cId="3466883464" sldId="1076"/>
        </pc:sldMkLst>
        <pc:spChg chg="mod">
          <ac:chgData name="Michael Scannell" userId="53a43e6f-99d4-473f-bf99-12cf0cb24833" providerId="ADAL" clId="{E601A226-C6A8-4A9D-B890-51FF5AACD3E2}" dt="2023-08-03T12:16:52.691" v="249" actId="20577"/>
          <ac:spMkLst>
            <pc:docMk/>
            <pc:sldMk cId="3466883464" sldId="1076"/>
            <ac:spMk id="59" creationId="{E33EB071-4257-4075-9DAF-4A10FF6CD8EC}"/>
          </ac:spMkLst>
        </pc:spChg>
        <pc:spChg chg="mod">
          <ac:chgData name="Michael Scannell" userId="53a43e6f-99d4-473f-bf99-12cf0cb24833" providerId="ADAL" clId="{E601A226-C6A8-4A9D-B890-51FF5AACD3E2}" dt="2023-08-03T12:17:33.964" v="270" actId="20577"/>
          <ac:spMkLst>
            <pc:docMk/>
            <pc:sldMk cId="3466883464" sldId="1076"/>
            <ac:spMk id="61" creationId="{3D02E886-754C-4EB6-AEA7-4D895CE1E31E}"/>
          </ac:spMkLst>
        </pc:spChg>
        <pc:spChg chg="mod">
          <ac:chgData name="Michael Scannell" userId="53a43e6f-99d4-473f-bf99-12cf0cb24833" providerId="ADAL" clId="{E601A226-C6A8-4A9D-B890-51FF5AACD3E2}" dt="2023-08-03T12:18:02.217" v="282" actId="2711"/>
          <ac:spMkLst>
            <pc:docMk/>
            <pc:sldMk cId="3466883464" sldId="1076"/>
            <ac:spMk id="68" creationId="{36F2AC67-25C1-4D77-B670-C7FD1824BFFD}"/>
          </ac:spMkLst>
        </pc:spChg>
        <pc:spChg chg="mod">
          <ac:chgData name="Michael Scannell" userId="53a43e6f-99d4-473f-bf99-12cf0cb24833" providerId="ADAL" clId="{E601A226-C6A8-4A9D-B890-51FF5AACD3E2}" dt="2023-08-03T12:19:15.415" v="299" actId="1076"/>
          <ac:spMkLst>
            <pc:docMk/>
            <pc:sldMk cId="3466883464" sldId="1076"/>
            <ac:spMk id="74" creationId="{51E50824-AA7D-4681-AFDF-4102694812AE}"/>
          </ac:spMkLst>
        </pc:spChg>
        <pc:spChg chg="mod">
          <ac:chgData name="Michael Scannell" userId="53a43e6f-99d4-473f-bf99-12cf0cb24833" providerId="ADAL" clId="{E601A226-C6A8-4A9D-B890-51FF5AACD3E2}" dt="2023-08-03T12:18:56.619" v="289" actId="20577"/>
          <ac:spMkLst>
            <pc:docMk/>
            <pc:sldMk cId="3466883464" sldId="1076"/>
            <ac:spMk id="78" creationId="{D133A5C3-3608-4EF0-86EA-6EC7CE7702F8}"/>
          </ac:spMkLst>
        </pc:spChg>
        <pc:spChg chg="mod">
          <ac:chgData name="Michael Scannell" userId="53a43e6f-99d4-473f-bf99-12cf0cb24833" providerId="ADAL" clId="{E601A226-C6A8-4A9D-B890-51FF5AACD3E2}" dt="2023-08-03T12:18:34.738" v="284" actId="1076"/>
          <ac:spMkLst>
            <pc:docMk/>
            <pc:sldMk cId="3466883464" sldId="1076"/>
            <ac:spMk id="80" creationId="{61C27931-5705-463A-AE78-2AFBAF288727}"/>
          </ac:spMkLst>
        </pc:spChg>
        <pc:spChg chg="mod">
          <ac:chgData name="Michael Scannell" userId="53a43e6f-99d4-473f-bf99-12cf0cb24833" providerId="ADAL" clId="{E601A226-C6A8-4A9D-B890-51FF5AACD3E2}" dt="2023-08-03T12:18:44.265" v="285" actId="255"/>
          <ac:spMkLst>
            <pc:docMk/>
            <pc:sldMk cId="3466883464" sldId="1076"/>
            <ac:spMk id="81" creationId="{0A1B9FF2-9AFD-4F37-8351-1C5E9F68CC44}"/>
          </ac:spMkLst>
        </pc:spChg>
        <pc:cxnChg chg="add mod">
          <ac:chgData name="Michael Scannell" userId="53a43e6f-99d4-473f-bf99-12cf0cb24833" providerId="ADAL" clId="{E601A226-C6A8-4A9D-B890-51FF5AACD3E2}" dt="2023-08-03T12:19:12.500" v="298" actId="1076"/>
          <ac:cxnSpMkLst>
            <pc:docMk/>
            <pc:sldMk cId="3466883464" sldId="1076"/>
            <ac:cxnSpMk id="2" creationId="{FB8E5FD4-9D69-F8DF-080D-B12E66F75B69}"/>
          </ac:cxnSpMkLst>
        </pc:cxnChg>
        <pc:cxnChg chg="mod">
          <ac:chgData name="Michael Scannell" userId="53a43e6f-99d4-473f-bf99-12cf0cb24833" providerId="ADAL" clId="{E601A226-C6A8-4A9D-B890-51FF5AACD3E2}" dt="2023-08-03T12:19:08.189" v="296" actId="1035"/>
          <ac:cxnSpMkLst>
            <pc:docMk/>
            <pc:sldMk cId="3466883464" sldId="1076"/>
            <ac:cxnSpMk id="77" creationId="{59B87882-2DFD-4B73-99B4-7C5C3E800CAA}"/>
          </ac:cxnSpMkLst>
        </pc:cxnChg>
      </pc:sldChg>
      <pc:sldChg chg="addSp delSp modSp mod">
        <pc:chgData name="Michael Scannell" userId="53a43e6f-99d4-473f-bf99-12cf0cb24833" providerId="ADAL" clId="{E601A226-C6A8-4A9D-B890-51FF5AACD3E2}" dt="2023-08-03T12:27:54.109" v="456" actId="1076"/>
        <pc:sldMkLst>
          <pc:docMk/>
          <pc:sldMk cId="3634395527" sldId="1210"/>
        </pc:sldMkLst>
        <pc:spChg chg="del mod">
          <ac:chgData name="Michael Scannell" userId="53a43e6f-99d4-473f-bf99-12cf0cb24833" providerId="ADAL" clId="{E601A226-C6A8-4A9D-B890-51FF5AACD3E2}" dt="2023-08-03T12:27:47.596" v="452" actId="478"/>
          <ac:spMkLst>
            <pc:docMk/>
            <pc:sldMk cId="3634395527" sldId="1210"/>
            <ac:spMk id="2" creationId="{00000000-0000-0000-0000-000000000000}"/>
          </ac:spMkLst>
        </pc:spChg>
        <pc:spChg chg="mod">
          <ac:chgData name="Michael Scannell" userId="53a43e6f-99d4-473f-bf99-12cf0cb24833" providerId="ADAL" clId="{E601A226-C6A8-4A9D-B890-51FF5AACD3E2}" dt="2023-08-03T12:26:32.443" v="445" actId="1076"/>
          <ac:spMkLst>
            <pc:docMk/>
            <pc:sldMk cId="3634395527" sldId="1210"/>
            <ac:spMk id="25" creationId="{AE1A8629-2A76-184D-BEAA-9E3FF0C3E175}"/>
          </ac:spMkLst>
        </pc:spChg>
        <pc:picChg chg="add mod">
          <ac:chgData name="Michael Scannell" userId="53a43e6f-99d4-473f-bf99-12cf0cb24833" providerId="ADAL" clId="{E601A226-C6A8-4A9D-B890-51FF5AACD3E2}" dt="2023-08-03T12:27:54.109" v="456" actId="1076"/>
          <ac:picMkLst>
            <pc:docMk/>
            <pc:sldMk cId="3634395527" sldId="1210"/>
            <ac:picMk id="5" creationId="{97243DC8-6AA6-E42E-30F9-C83CEA2D9960}"/>
          </ac:picMkLst>
        </pc:picChg>
      </pc:sldChg>
      <pc:sldChg chg="modSp mod">
        <pc:chgData name="Michael Scannell" userId="53a43e6f-99d4-473f-bf99-12cf0cb24833" providerId="ADAL" clId="{E601A226-C6A8-4A9D-B890-51FF5AACD3E2}" dt="2023-08-03T12:22:49.590" v="389" actId="1076"/>
        <pc:sldMkLst>
          <pc:docMk/>
          <pc:sldMk cId="3912574045" sldId="1224"/>
        </pc:sldMkLst>
        <pc:spChg chg="mod">
          <ac:chgData name="Michael Scannell" userId="53a43e6f-99d4-473f-bf99-12cf0cb24833" providerId="ADAL" clId="{E601A226-C6A8-4A9D-B890-51FF5AACD3E2}" dt="2023-08-03T12:22:49.590" v="389" actId="1076"/>
          <ac:spMkLst>
            <pc:docMk/>
            <pc:sldMk cId="3912574045" sldId="1224"/>
            <ac:spMk id="3" creationId="{98BD0A9D-DF18-4A6E-A32B-DEE95C339FC3}"/>
          </ac:spMkLst>
        </pc:spChg>
      </pc:sldChg>
      <pc:sldChg chg="modSp mod">
        <pc:chgData name="Michael Scannell" userId="53a43e6f-99d4-473f-bf99-12cf0cb24833" providerId="ADAL" clId="{E601A226-C6A8-4A9D-B890-51FF5AACD3E2}" dt="2023-08-03T12:23:44.157" v="407" actId="5793"/>
        <pc:sldMkLst>
          <pc:docMk/>
          <pc:sldMk cId="2951656243" sldId="1229"/>
        </pc:sldMkLst>
        <pc:spChg chg="mod">
          <ac:chgData name="Michael Scannell" userId="53a43e6f-99d4-473f-bf99-12cf0cb24833" providerId="ADAL" clId="{E601A226-C6A8-4A9D-B890-51FF5AACD3E2}" dt="2023-08-03T12:23:44.157" v="407" actId="5793"/>
          <ac:spMkLst>
            <pc:docMk/>
            <pc:sldMk cId="2951656243" sldId="1229"/>
            <ac:spMk id="2" creationId="{D91138E6-C91D-4A14-B5D5-3B019F5C57F3}"/>
          </ac:spMkLst>
        </pc:spChg>
      </pc:sldChg>
      <pc:sldChg chg="modSp mod">
        <pc:chgData name="Michael Scannell" userId="53a43e6f-99d4-473f-bf99-12cf0cb24833" providerId="ADAL" clId="{E601A226-C6A8-4A9D-B890-51FF5AACD3E2}" dt="2023-08-03T12:23:50.160" v="411" actId="5793"/>
        <pc:sldMkLst>
          <pc:docMk/>
          <pc:sldMk cId="399518509" sldId="1230"/>
        </pc:sldMkLst>
        <pc:spChg chg="mod">
          <ac:chgData name="Michael Scannell" userId="53a43e6f-99d4-473f-bf99-12cf0cb24833" providerId="ADAL" clId="{E601A226-C6A8-4A9D-B890-51FF5AACD3E2}" dt="2023-08-03T12:23:50.160" v="411" actId="5793"/>
          <ac:spMkLst>
            <pc:docMk/>
            <pc:sldMk cId="399518509" sldId="1230"/>
            <ac:spMk id="2" creationId="{D91138E6-C91D-4A14-B5D5-3B019F5C57F3}"/>
          </ac:spMkLst>
        </pc:spChg>
        <pc:spChg chg="mod">
          <ac:chgData name="Michael Scannell" userId="53a43e6f-99d4-473f-bf99-12cf0cb24833" providerId="ADAL" clId="{E601A226-C6A8-4A9D-B890-51FF5AACD3E2}" dt="2023-08-03T12:23:19.346" v="390" actId="1076"/>
          <ac:spMkLst>
            <pc:docMk/>
            <pc:sldMk cId="399518509" sldId="1230"/>
            <ac:spMk id="4" creationId="{723F76CD-4D73-4820-BBF6-D23C72984255}"/>
          </ac:spMkLst>
        </pc:spChg>
        <pc:spChg chg="mod">
          <ac:chgData name="Michael Scannell" userId="53a43e6f-99d4-473f-bf99-12cf0cb24833" providerId="ADAL" clId="{E601A226-C6A8-4A9D-B890-51FF5AACD3E2}" dt="2023-08-03T12:23:19.346" v="390" actId="1076"/>
          <ac:spMkLst>
            <pc:docMk/>
            <pc:sldMk cId="399518509" sldId="1230"/>
            <ac:spMk id="5" creationId="{04F8DC65-A797-4CC3-853B-BF88C17F9567}"/>
          </ac:spMkLst>
        </pc:spChg>
        <pc:spChg chg="mod">
          <ac:chgData name="Michael Scannell" userId="53a43e6f-99d4-473f-bf99-12cf0cb24833" providerId="ADAL" clId="{E601A226-C6A8-4A9D-B890-51FF5AACD3E2}" dt="2023-08-03T12:23:19.346" v="390" actId="1076"/>
          <ac:spMkLst>
            <pc:docMk/>
            <pc:sldMk cId="399518509" sldId="1230"/>
            <ac:spMk id="9" creationId="{096DAB1B-EC30-4D12-A531-6053DD5503D0}"/>
          </ac:spMkLst>
        </pc:spChg>
        <pc:picChg chg="mod">
          <ac:chgData name="Michael Scannell" userId="53a43e6f-99d4-473f-bf99-12cf0cb24833" providerId="ADAL" clId="{E601A226-C6A8-4A9D-B890-51FF5AACD3E2}" dt="2023-08-03T12:23:19.346" v="390" actId="1076"/>
          <ac:picMkLst>
            <pc:docMk/>
            <pc:sldMk cId="399518509" sldId="1230"/>
            <ac:picMk id="2050" creationId="{35E10162-F3B9-4A6D-A6FB-86A9E9186B91}"/>
          </ac:picMkLst>
        </pc:picChg>
      </pc:sldChg>
      <pc:sldChg chg="modSp mod">
        <pc:chgData name="Michael Scannell" userId="53a43e6f-99d4-473f-bf99-12cf0cb24833" providerId="ADAL" clId="{E601A226-C6A8-4A9D-B890-51FF5AACD3E2}" dt="2023-08-03T12:20:50.819" v="358" actId="14100"/>
        <pc:sldMkLst>
          <pc:docMk/>
          <pc:sldMk cId="1347715082" sldId="1232"/>
        </pc:sldMkLst>
        <pc:spChg chg="mod">
          <ac:chgData name="Michael Scannell" userId="53a43e6f-99d4-473f-bf99-12cf0cb24833" providerId="ADAL" clId="{E601A226-C6A8-4A9D-B890-51FF5AACD3E2}" dt="2023-08-03T12:20:50.819" v="358" actId="14100"/>
          <ac:spMkLst>
            <pc:docMk/>
            <pc:sldMk cId="1347715082" sldId="1232"/>
            <ac:spMk id="8" creationId="{251C67AA-AC5F-4770-8979-791918E67B38}"/>
          </ac:spMkLst>
        </pc:spChg>
        <pc:spChg chg="mod">
          <ac:chgData name="Michael Scannell" userId="53a43e6f-99d4-473f-bf99-12cf0cb24833" providerId="ADAL" clId="{E601A226-C6A8-4A9D-B890-51FF5AACD3E2}" dt="2023-08-03T12:20:07.399" v="301" actId="20577"/>
          <ac:spMkLst>
            <pc:docMk/>
            <pc:sldMk cId="1347715082" sldId="1232"/>
            <ac:spMk id="14" creationId="{E7A5C10C-AB4D-4530-A600-51DCB4B30283}"/>
          </ac:spMkLst>
        </pc:spChg>
      </pc:sldChg>
    </pc:docChg>
  </pc:docChgLst>
  <pc:docChgLst>
    <pc:chgData name="Michael Scannell" userId="53a43e6f-99d4-473f-bf99-12cf0cb24833" providerId="ADAL" clId="{C06875DC-CC85-4CDD-B457-CCFAC512F1CA}"/>
    <pc:docChg chg="modMainMaster">
      <pc:chgData name="Michael Scannell" userId="53a43e6f-99d4-473f-bf99-12cf0cb24833" providerId="ADAL" clId="{C06875DC-CC85-4CDD-B457-CCFAC512F1CA}" dt="2023-08-03T10:54:19.541" v="1" actId="6549"/>
      <pc:docMkLst>
        <pc:docMk/>
      </pc:docMkLst>
      <pc:sldMasterChg chg="modSp mod">
        <pc:chgData name="Michael Scannell" userId="53a43e6f-99d4-473f-bf99-12cf0cb24833" providerId="ADAL" clId="{C06875DC-CC85-4CDD-B457-CCFAC512F1CA}" dt="2023-08-03T10:54:19.541" v="1" actId="6549"/>
        <pc:sldMasterMkLst>
          <pc:docMk/>
          <pc:sldMasterMk cId="3413871359" sldId="2147483656"/>
        </pc:sldMasterMkLst>
        <pc:spChg chg="mod">
          <ac:chgData name="Michael Scannell" userId="53a43e6f-99d4-473f-bf99-12cf0cb24833" providerId="ADAL" clId="{C06875DC-CC85-4CDD-B457-CCFAC512F1CA}" dt="2023-08-03T10:54:19.541" v="1" actId="6549"/>
          <ac:spMkLst>
            <pc:docMk/>
            <pc:sldMasterMk cId="3413871359" sldId="2147483656"/>
            <ac:spMk id="8" creationId="{00000000-0000-0000-0000-000000000000}"/>
          </ac:spMkLst>
        </pc:sp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Sheet1!$C$2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577C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26-0740-A22B-FAED20DEF340}"/>
              </c:ext>
            </c:extLst>
          </c:dPt>
          <c:dPt>
            <c:idx val="1"/>
            <c:bubble3D val="0"/>
            <c:spPr>
              <a:solidFill>
                <a:srgbClr val="E22138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26-0740-A22B-FAED20DEF340}"/>
              </c:ext>
            </c:extLst>
          </c:dPt>
          <c:dPt>
            <c:idx val="2"/>
            <c:bubble3D val="0"/>
            <c:spPr>
              <a:solidFill>
                <a:srgbClr val="B72654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26-0740-A22B-FAED20DEF3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Sheet1!$B$3:$B$5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Sheet1!$C$3:$C$5</c:f>
              <c:numCache>
                <c:formatCode>General</c:formatCode>
                <c:ptCount val="3"/>
                <c:pt idx="0">
                  <c:v>22</c:v>
                </c:pt>
                <c:pt idx="1">
                  <c:v>24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26-0740-A22B-FAED20DEF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bg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577C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26-0740-A22B-FAED20DEF340}"/>
              </c:ext>
            </c:extLst>
          </c:dPt>
          <c:dPt>
            <c:idx val="1"/>
            <c:invertIfNegative val="0"/>
            <c:bubble3D val="0"/>
            <c:spPr>
              <a:solidFill>
                <a:srgbClr val="E22138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26-0740-A22B-FAED20DEF340}"/>
              </c:ext>
            </c:extLst>
          </c:dPt>
          <c:dPt>
            <c:idx val="2"/>
            <c:invertIfNegative val="0"/>
            <c:bubble3D val="0"/>
            <c:spPr>
              <a:solidFill>
                <a:srgbClr val="B72654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26-0740-A22B-FAED20DEF3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Sheet1!$C$3:$C$5</c:f>
              <c:numCache>
                <c:formatCode>General</c:formatCode>
                <c:ptCount val="3"/>
                <c:pt idx="0">
                  <c:v>22</c:v>
                </c:pt>
                <c:pt idx="1">
                  <c:v>24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26-0740-A22B-FAED20DEF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867545728"/>
        <c:axId val="1819625600"/>
      </c:barChart>
      <c:catAx>
        <c:axId val="1867545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625600"/>
        <c:crosses val="autoZero"/>
        <c:auto val="1"/>
        <c:lblAlgn val="ctr"/>
        <c:lblOffset val="100"/>
        <c:noMultiLvlLbl val="0"/>
      </c:catAx>
      <c:valAx>
        <c:axId val="181962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545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3BD9F-2EB7-4D98-A291-5DC79D0EE552}" type="datetimeFigureOut">
              <a:rPr lang="en-AU" smtClean="0"/>
              <a:t>9/08/2023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92676-985A-409C-96AD-AA27FA36C7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847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7185-10FB-4A57-B3F0-45136A811A24}" type="datetimeFigureOut">
              <a:rPr lang="uk-UA" smtClean="0"/>
              <a:t>09.08.2023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C3A12-1E0F-412B-B376-8089A55D94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721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613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3321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Intellectual Property is a suite of legal protections and rights which encourage and reward technical or aesthetic advancement – IP helps ensure financial benefit from inventive effort.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IP rights fall into several major buckets, each with their own legislative systems and scope of protection.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latin typeface="Arial Nova Light" panose="020B0304020202020204" pitchFamily="34" charset="0"/>
              </a:rPr>
              <a:t>Your job is being the creative geniuses, </a:t>
            </a:r>
            <a:r>
              <a:rPr lang="en-AU" sz="1200" b="1" dirty="0">
                <a:solidFill>
                  <a:srgbClr val="4155A6"/>
                </a:solidFill>
                <a:latin typeface="Arial Nova Light" panose="020B0304020202020204" pitchFamily="34" charset="0"/>
              </a:rPr>
              <a:t>our job is figuring out the legal stuff </a:t>
            </a:r>
            <a:r>
              <a:rPr lang="en-AU" sz="1200" dirty="0">
                <a:latin typeface="Arial Nova Light" panose="020B0304020202020204" pitchFamily="34" charset="0"/>
              </a:rPr>
              <a:t>– so don’t worry too much about what can or can’t be protected, we want to see everything!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6756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/>
              <a:t>Freedom to operate </a:t>
            </a:r>
            <a:r>
              <a:rPr lang="en-GB" dirty="0"/>
              <a:t>search carried out to figure out if can work invention without infringing other parties’ IP rights.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9066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4258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080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346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324100"/>
            <a:ext cx="17602200" cy="7239000"/>
          </a:xfrm>
          <a:prstGeom prst="rect">
            <a:avLst/>
          </a:prstGeom>
        </p:spPr>
        <p:txBody>
          <a:bodyPr/>
          <a:lstStyle>
            <a:lvl1pPr>
              <a:buClr>
                <a:srgbClr val="0077C0"/>
              </a:buClr>
              <a:defRPr sz="40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C5286B-811B-574B-B1EB-B7A77C0D284A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4500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065145-2AAA-FC41-92DF-C64D3E04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Points Do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1B7BF7-6CD4-6943-BDBB-3D0C3A455B9E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4500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31110376-90F1-384A-9EE9-47F9167F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5D6D9BE-1DD2-714E-8EC4-F1A7683BC94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507771266"/>
              </p:ext>
            </p:extLst>
          </p:nvPr>
        </p:nvGraphicFramePr>
        <p:xfrm>
          <a:off x="8610600" y="1943100"/>
          <a:ext cx="9639300" cy="642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B2CDA1E-5C15-9048-8C17-235753272683}"/>
              </a:ext>
            </a:extLst>
          </p:cNvPr>
          <p:cNvSpPr/>
          <p:nvPr/>
        </p:nvSpPr>
        <p:spPr>
          <a:xfrm>
            <a:off x="1828800" y="3942666"/>
            <a:ext cx="457200" cy="457200"/>
          </a:xfrm>
          <a:prstGeom prst="rect">
            <a:avLst/>
          </a:prstGeom>
          <a:solidFill>
            <a:srgbClr val="0577C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0F28E1-6386-2D48-B2DA-10B3D47D40DD}"/>
              </a:ext>
            </a:extLst>
          </p:cNvPr>
          <p:cNvSpPr/>
          <p:nvPr/>
        </p:nvSpPr>
        <p:spPr>
          <a:xfrm>
            <a:off x="1828800" y="5000496"/>
            <a:ext cx="457200" cy="457200"/>
          </a:xfrm>
          <a:prstGeom prst="rect">
            <a:avLst/>
          </a:prstGeom>
          <a:solidFill>
            <a:srgbClr val="E221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22E2E1-087A-544E-AB65-63B9DDF782C0}"/>
              </a:ext>
            </a:extLst>
          </p:cNvPr>
          <p:cNvSpPr/>
          <p:nvPr/>
        </p:nvSpPr>
        <p:spPr>
          <a:xfrm>
            <a:off x="1828800" y="6058325"/>
            <a:ext cx="457200" cy="457200"/>
          </a:xfrm>
          <a:prstGeom prst="rect">
            <a:avLst/>
          </a:prstGeom>
          <a:solidFill>
            <a:srgbClr val="B7265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C606C-220F-C145-BCFB-D202ECF1F0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86050" y="3857283"/>
            <a:ext cx="6305550" cy="627966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Category label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0509FD6-E8E7-4D41-B656-29AAC672F1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86050" y="4915113"/>
            <a:ext cx="6305550" cy="627966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Category label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A9E4DFB-AF3A-554C-B4A7-CC5A57C1CB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6050" y="5972943"/>
            <a:ext cx="6305550" cy="627966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Category label</a:t>
            </a:r>
          </a:p>
        </p:txBody>
      </p:sp>
    </p:spTree>
    <p:extLst>
      <p:ext uri="{BB962C8B-B14F-4D97-AF65-F5344CB8AC3E}">
        <p14:creationId xmlns:p14="http://schemas.microsoft.com/office/powerpoint/2010/main" val="236540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Points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1B7BF7-6CD4-6943-BDBB-3D0C3A455B9E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4500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31110376-90F1-384A-9EE9-47F9167F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5D6D9BE-1DD2-714E-8EC4-F1A7683BC94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26620520"/>
              </p:ext>
            </p:extLst>
          </p:nvPr>
        </p:nvGraphicFramePr>
        <p:xfrm>
          <a:off x="9296402" y="1943100"/>
          <a:ext cx="8610598" cy="642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B2CDA1E-5C15-9048-8C17-235753272683}"/>
              </a:ext>
            </a:extLst>
          </p:cNvPr>
          <p:cNvSpPr/>
          <p:nvPr/>
        </p:nvSpPr>
        <p:spPr>
          <a:xfrm>
            <a:off x="1828800" y="3942666"/>
            <a:ext cx="457200" cy="457200"/>
          </a:xfrm>
          <a:prstGeom prst="rect">
            <a:avLst/>
          </a:prstGeom>
          <a:solidFill>
            <a:srgbClr val="0577C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0F28E1-6386-2D48-B2DA-10B3D47D40DD}"/>
              </a:ext>
            </a:extLst>
          </p:cNvPr>
          <p:cNvSpPr/>
          <p:nvPr/>
        </p:nvSpPr>
        <p:spPr>
          <a:xfrm>
            <a:off x="1828800" y="5000496"/>
            <a:ext cx="457200" cy="457200"/>
          </a:xfrm>
          <a:prstGeom prst="rect">
            <a:avLst/>
          </a:prstGeom>
          <a:solidFill>
            <a:srgbClr val="E221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22E2E1-087A-544E-AB65-63B9DDF782C0}"/>
              </a:ext>
            </a:extLst>
          </p:cNvPr>
          <p:cNvSpPr/>
          <p:nvPr/>
        </p:nvSpPr>
        <p:spPr>
          <a:xfrm>
            <a:off x="1828800" y="6058325"/>
            <a:ext cx="457200" cy="457200"/>
          </a:xfrm>
          <a:prstGeom prst="rect">
            <a:avLst/>
          </a:prstGeom>
          <a:solidFill>
            <a:srgbClr val="B7265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C606C-220F-C145-BCFB-D202ECF1F0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86050" y="3857283"/>
            <a:ext cx="6305550" cy="627966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Category label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0509FD6-E8E7-4D41-B656-29AAC672F1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86050" y="4915113"/>
            <a:ext cx="6305550" cy="627966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Category label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A9E4DFB-AF3A-554C-B4A7-CC5A57C1CB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6050" y="5972943"/>
            <a:ext cx="6305550" cy="627966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Category label</a:t>
            </a:r>
          </a:p>
        </p:txBody>
      </p:sp>
    </p:spTree>
    <p:extLst>
      <p:ext uri="{BB962C8B-B14F-4D97-AF65-F5344CB8AC3E}">
        <p14:creationId xmlns:p14="http://schemas.microsoft.com/office/powerpoint/2010/main" val="25753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up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4">
            <a:extLst>
              <a:ext uri="{FF2B5EF4-FFF2-40B4-BE49-F238E27FC236}">
                <a16:creationId xmlns:a16="http://schemas.microsoft.com/office/drawing/2014/main" id="{AD0A928F-8872-9F4C-91FD-F7784E61D3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5363" y="2838553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6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BE7F2EC1-A9F2-FB41-BE39-20AC4FB481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45363" y="3434910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83A29659-1B65-5149-AB8B-060F352749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45363" y="4914900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6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48" name="Text Placeholder 41">
            <a:extLst>
              <a:ext uri="{FF2B5EF4-FFF2-40B4-BE49-F238E27FC236}">
                <a16:creationId xmlns:a16="http://schemas.microsoft.com/office/drawing/2014/main" id="{D393879E-E4A1-FC42-A077-2C6F1EFDFA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45363" y="5511257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50" name="Text Placeholder 34">
            <a:extLst>
              <a:ext uri="{FF2B5EF4-FFF2-40B4-BE49-F238E27FC236}">
                <a16:creationId xmlns:a16="http://schemas.microsoft.com/office/drawing/2014/main" id="{2342B00A-CFE0-F040-AE32-8ED0FC4F61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5363" y="6972300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6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51" name="Text Placeholder 41">
            <a:extLst>
              <a:ext uri="{FF2B5EF4-FFF2-40B4-BE49-F238E27FC236}">
                <a16:creationId xmlns:a16="http://schemas.microsoft.com/office/drawing/2014/main" id="{0AD0996B-C899-DC4B-9B61-07E0387626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5363" y="7568657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53" name="Text Placeholder 34">
            <a:extLst>
              <a:ext uri="{FF2B5EF4-FFF2-40B4-BE49-F238E27FC236}">
                <a16:creationId xmlns:a16="http://schemas.microsoft.com/office/drawing/2014/main" id="{B49E0E9C-426A-3D45-8179-2D1C9E86C3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0" y="4930929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54" name="Text Placeholder 41">
            <a:extLst>
              <a:ext uri="{FF2B5EF4-FFF2-40B4-BE49-F238E27FC236}">
                <a16:creationId xmlns:a16="http://schemas.microsoft.com/office/drawing/2014/main" id="{73C25284-48B6-D540-8553-F932CAC81B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0" y="5527286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55" name="Text Placeholder 34">
            <a:extLst>
              <a:ext uri="{FF2B5EF4-FFF2-40B4-BE49-F238E27FC236}">
                <a16:creationId xmlns:a16="http://schemas.microsoft.com/office/drawing/2014/main" id="{EF7A1695-16DF-1C41-A2A9-4B23F2DEBF5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430000" y="6988329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56" name="Text Placeholder 41">
            <a:extLst>
              <a:ext uri="{FF2B5EF4-FFF2-40B4-BE49-F238E27FC236}">
                <a16:creationId xmlns:a16="http://schemas.microsoft.com/office/drawing/2014/main" id="{C33553B2-30AB-314C-8944-9FF525B4D2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430000" y="7584686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57" name="Text Placeholder 34">
            <a:extLst>
              <a:ext uri="{FF2B5EF4-FFF2-40B4-BE49-F238E27FC236}">
                <a16:creationId xmlns:a16="http://schemas.microsoft.com/office/drawing/2014/main" id="{365601A0-BE66-6C4E-8A35-B69397B159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430000" y="2838553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58" name="Text Placeholder 41">
            <a:extLst>
              <a:ext uri="{FF2B5EF4-FFF2-40B4-BE49-F238E27FC236}">
                <a16:creationId xmlns:a16="http://schemas.microsoft.com/office/drawing/2014/main" id="{34802213-70B2-C443-ACEE-92BC6DC82B1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430000" y="3434910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67" name="Title 66">
            <a:extLst>
              <a:ext uri="{FF2B5EF4-FFF2-40B4-BE49-F238E27FC236}">
                <a16:creationId xmlns:a16="http://schemas.microsoft.com/office/drawing/2014/main" id="{4C945565-4648-AB4D-82D8-B600FA70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B48E2DE-39E5-5B4F-9257-5B9EF41B25B5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4500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Placeholder 69">
            <a:extLst>
              <a:ext uri="{FF2B5EF4-FFF2-40B4-BE49-F238E27FC236}">
                <a16:creationId xmlns:a16="http://schemas.microsoft.com/office/drawing/2014/main" id="{FB0B1D5E-B422-174B-93DA-4796ADFEB27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485062" y="2840331"/>
            <a:ext cx="1236942" cy="1236369"/>
          </a:xfrm>
          <a:prstGeom prst="ellipse">
            <a:avLst/>
          </a:prstGeom>
          <a:solidFill>
            <a:srgbClr val="0577C0"/>
          </a:solidFill>
        </p:spPr>
        <p:txBody>
          <a:bodyPr/>
          <a:lstStyle>
            <a:lvl1pPr marL="0" indent="0">
              <a:buNone/>
              <a:defRPr sz="300">
                <a:solidFill>
                  <a:srgbClr val="0577C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5" name="Picture Placeholder 12">
            <a:extLst>
              <a:ext uri="{FF2B5EF4-FFF2-40B4-BE49-F238E27FC236}">
                <a16:creationId xmlns:a16="http://schemas.microsoft.com/office/drawing/2014/main" id="{5E875E28-9CD1-CF41-A6C2-AEF344858B12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7661003" y="2999964"/>
            <a:ext cx="901095" cy="90109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576000" anchor="ctr" anchorCtr="1"/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icon</a:t>
            </a:r>
            <a:endParaRPr lang="uk-UA" dirty="0"/>
          </a:p>
        </p:txBody>
      </p:sp>
      <p:sp>
        <p:nvSpPr>
          <p:cNvPr id="76" name="Text Placeholder 69">
            <a:extLst>
              <a:ext uri="{FF2B5EF4-FFF2-40B4-BE49-F238E27FC236}">
                <a16:creationId xmlns:a16="http://schemas.microsoft.com/office/drawing/2014/main" id="{046C5276-D899-C24C-BCB3-1F4AB5B413D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483754" y="4894362"/>
            <a:ext cx="1236942" cy="1236369"/>
          </a:xfrm>
          <a:prstGeom prst="ellipse">
            <a:avLst/>
          </a:prstGeom>
          <a:solidFill>
            <a:srgbClr val="6F2B91"/>
          </a:solidFill>
        </p:spPr>
        <p:txBody>
          <a:bodyPr/>
          <a:lstStyle>
            <a:lvl1pPr marL="0" indent="0">
              <a:buNone/>
              <a:defRPr sz="300">
                <a:solidFill>
                  <a:srgbClr val="6F2B9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7" name="Picture Placeholder 12">
            <a:extLst>
              <a:ext uri="{FF2B5EF4-FFF2-40B4-BE49-F238E27FC236}">
                <a16:creationId xmlns:a16="http://schemas.microsoft.com/office/drawing/2014/main" id="{904DB27C-BCA2-E840-BE87-35E3E4D9116E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7659695" y="5053995"/>
            <a:ext cx="901095" cy="90109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576000" anchor="ctr" anchorCtr="1"/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icon</a:t>
            </a:r>
            <a:endParaRPr lang="uk-UA" dirty="0"/>
          </a:p>
        </p:txBody>
      </p:sp>
      <p:sp>
        <p:nvSpPr>
          <p:cNvPr id="78" name="Text Placeholder 69">
            <a:extLst>
              <a:ext uri="{FF2B5EF4-FFF2-40B4-BE49-F238E27FC236}">
                <a16:creationId xmlns:a16="http://schemas.microsoft.com/office/drawing/2014/main" id="{5D26410C-CBF9-1346-8F43-AFC0C8C04AC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483754" y="6952154"/>
            <a:ext cx="1236942" cy="1236369"/>
          </a:xfrm>
          <a:prstGeom prst="ellipse">
            <a:avLst/>
          </a:prstGeom>
          <a:solidFill>
            <a:srgbClr val="B72654"/>
          </a:solidFill>
        </p:spPr>
        <p:txBody>
          <a:bodyPr/>
          <a:lstStyle>
            <a:lvl1pPr marL="0" indent="0">
              <a:buNone/>
              <a:defRPr sz="300">
                <a:solidFill>
                  <a:srgbClr val="B7265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9" name="Picture Placeholder 12">
            <a:extLst>
              <a:ext uri="{FF2B5EF4-FFF2-40B4-BE49-F238E27FC236}">
                <a16:creationId xmlns:a16="http://schemas.microsoft.com/office/drawing/2014/main" id="{7B003A67-CCB1-604C-8702-C44C1B183D80}"/>
              </a:ext>
            </a:extLst>
          </p:cNvPr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7659695" y="7111787"/>
            <a:ext cx="901095" cy="90109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576000" anchor="ctr" anchorCtr="1"/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icon</a:t>
            </a:r>
            <a:endParaRPr lang="uk-UA" dirty="0"/>
          </a:p>
        </p:txBody>
      </p:sp>
      <p:sp>
        <p:nvSpPr>
          <p:cNvPr id="82" name="Text Placeholder 69">
            <a:extLst>
              <a:ext uri="{FF2B5EF4-FFF2-40B4-BE49-F238E27FC236}">
                <a16:creationId xmlns:a16="http://schemas.microsoft.com/office/drawing/2014/main" id="{1BB2C347-2029-0845-8703-88740B3512A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565997" y="6952154"/>
            <a:ext cx="1236942" cy="1236369"/>
          </a:xfrm>
          <a:prstGeom prst="ellipse">
            <a:avLst/>
          </a:prstGeom>
          <a:solidFill>
            <a:srgbClr val="D12244"/>
          </a:solidFill>
        </p:spPr>
        <p:txBody>
          <a:bodyPr/>
          <a:lstStyle>
            <a:lvl1pPr marL="0" indent="0">
              <a:buNone/>
              <a:defRPr sz="300">
                <a:solidFill>
                  <a:srgbClr val="D1224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3" name="Picture Placeholder 12">
            <a:extLst>
              <a:ext uri="{FF2B5EF4-FFF2-40B4-BE49-F238E27FC236}">
                <a16:creationId xmlns:a16="http://schemas.microsoft.com/office/drawing/2014/main" id="{BE871CC7-C446-7746-8B83-1F2CB7AFAFAB}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9741938" y="7111787"/>
            <a:ext cx="901095" cy="90109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576000" anchor="ctr" anchorCtr="1"/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icon</a:t>
            </a:r>
            <a:endParaRPr lang="uk-UA" dirty="0"/>
          </a:p>
        </p:txBody>
      </p:sp>
      <p:sp>
        <p:nvSpPr>
          <p:cNvPr id="84" name="Text Placeholder 69">
            <a:extLst>
              <a:ext uri="{FF2B5EF4-FFF2-40B4-BE49-F238E27FC236}">
                <a16:creationId xmlns:a16="http://schemas.microsoft.com/office/drawing/2014/main" id="{F7B0D336-ABAD-3F42-9D18-8FA84C30A61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565997" y="4894362"/>
            <a:ext cx="1236942" cy="1236369"/>
          </a:xfrm>
          <a:prstGeom prst="ellipse">
            <a:avLst/>
          </a:prstGeom>
          <a:solidFill>
            <a:srgbClr val="9D2772"/>
          </a:solidFill>
        </p:spPr>
        <p:txBody>
          <a:bodyPr/>
          <a:lstStyle>
            <a:lvl1pPr marL="0" indent="0">
              <a:buNone/>
              <a:defRPr sz="300">
                <a:solidFill>
                  <a:srgbClr val="9D277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5" name="Picture Placeholder 12">
            <a:extLst>
              <a:ext uri="{FF2B5EF4-FFF2-40B4-BE49-F238E27FC236}">
                <a16:creationId xmlns:a16="http://schemas.microsoft.com/office/drawing/2014/main" id="{02CDF06B-410F-D44B-883D-EC430E7A17D4}"/>
              </a:ext>
            </a:extLst>
          </p:cNvPr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9741938" y="5053995"/>
            <a:ext cx="901095" cy="90109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576000" anchor="ctr" anchorCtr="1"/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icon</a:t>
            </a:r>
            <a:endParaRPr lang="uk-UA" dirty="0"/>
          </a:p>
        </p:txBody>
      </p:sp>
      <p:sp>
        <p:nvSpPr>
          <p:cNvPr id="86" name="Text Placeholder 69">
            <a:extLst>
              <a:ext uri="{FF2B5EF4-FFF2-40B4-BE49-F238E27FC236}">
                <a16:creationId xmlns:a16="http://schemas.microsoft.com/office/drawing/2014/main" id="{A7E709E2-9D96-EE41-A075-8CCD98C2A0F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565997" y="2845010"/>
            <a:ext cx="1236942" cy="1236369"/>
          </a:xfrm>
          <a:prstGeom prst="ellipse">
            <a:avLst/>
          </a:prstGeom>
          <a:solidFill>
            <a:srgbClr val="4155A6"/>
          </a:solidFill>
        </p:spPr>
        <p:txBody>
          <a:bodyPr/>
          <a:lstStyle>
            <a:lvl1pPr marL="0" indent="0">
              <a:buNone/>
              <a:defRPr sz="300">
                <a:solidFill>
                  <a:srgbClr val="4155A6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7" name="Picture Placeholder 12">
            <a:extLst>
              <a:ext uri="{FF2B5EF4-FFF2-40B4-BE49-F238E27FC236}">
                <a16:creationId xmlns:a16="http://schemas.microsoft.com/office/drawing/2014/main" id="{2B3DDA92-0472-DD4E-BE35-1D8589542FBB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9741938" y="3004643"/>
            <a:ext cx="901095" cy="90109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576000" anchor="ctr" anchorCtr="1"/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icon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9655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t Progression, 3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69">
            <a:extLst>
              <a:ext uri="{FF2B5EF4-FFF2-40B4-BE49-F238E27FC236}">
                <a16:creationId xmlns:a16="http://schemas.microsoft.com/office/drawing/2014/main" id="{7EC8AE46-188D-644E-AD3E-9C4A5B4B9E5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895600" y="4253780"/>
            <a:ext cx="12420600" cy="63251"/>
          </a:xfrm>
          <a:prstGeom prst="roundRect">
            <a:avLst>
              <a:gd name="adj" fmla="val 9316"/>
            </a:avLst>
          </a:prstGeom>
          <a:solidFill>
            <a:srgbClr val="B2B3B5"/>
          </a:solidFill>
          <a:ln w="38100">
            <a:noFill/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5" name="Text Placeholder 34">
            <a:extLst>
              <a:ext uri="{FF2B5EF4-FFF2-40B4-BE49-F238E27FC236}">
                <a16:creationId xmlns:a16="http://schemas.microsoft.com/office/drawing/2014/main" id="{EF7A1695-16DF-1C41-A2A9-4B23F2DEBF5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123008" y="5454481"/>
            <a:ext cx="4495800" cy="590176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3600">
                <a:solidFill>
                  <a:srgbClr val="D12244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6" name="Text Placeholder 41">
            <a:extLst>
              <a:ext uri="{FF2B5EF4-FFF2-40B4-BE49-F238E27FC236}">
                <a16:creationId xmlns:a16="http://schemas.microsoft.com/office/drawing/2014/main" id="{C33553B2-30AB-314C-8944-9FF525B4D2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123008" y="6197057"/>
            <a:ext cx="4495800" cy="13688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40" name="Text Placeholder 34">
            <a:extLst>
              <a:ext uri="{FF2B5EF4-FFF2-40B4-BE49-F238E27FC236}">
                <a16:creationId xmlns:a16="http://schemas.microsoft.com/office/drawing/2014/main" id="{E3203E1B-DFCD-FC4D-92D1-85DBF43176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04404" y="5448300"/>
            <a:ext cx="4495800" cy="590176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3600">
                <a:solidFill>
                  <a:srgbClr val="773987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41">
            <a:extLst>
              <a:ext uri="{FF2B5EF4-FFF2-40B4-BE49-F238E27FC236}">
                <a16:creationId xmlns:a16="http://schemas.microsoft.com/office/drawing/2014/main" id="{F62FCF5D-2B12-4546-B793-BEC3DAD633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04404" y="6190876"/>
            <a:ext cx="4495800" cy="13688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43" name="Text Placeholder 34">
            <a:extLst>
              <a:ext uri="{FF2B5EF4-FFF2-40B4-BE49-F238E27FC236}">
                <a16:creationId xmlns:a16="http://schemas.microsoft.com/office/drawing/2014/main" id="{6144CFD6-1925-3048-BBD9-A2FE0D03E1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5460662"/>
            <a:ext cx="4495800" cy="590176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3600">
                <a:solidFill>
                  <a:srgbClr val="0577C0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5" name="Text Placeholder 41">
            <a:extLst>
              <a:ext uri="{FF2B5EF4-FFF2-40B4-BE49-F238E27FC236}">
                <a16:creationId xmlns:a16="http://schemas.microsoft.com/office/drawing/2014/main" id="{81A06174-5676-F64B-9E08-17D9727B2F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85800" y="6203238"/>
            <a:ext cx="4495800" cy="13688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A5B13-0E78-AE41-826E-E5F3F0CE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E58178D-8FC6-3843-A112-46F279FFC7A2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4500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69">
            <a:extLst>
              <a:ext uri="{FF2B5EF4-FFF2-40B4-BE49-F238E27FC236}">
                <a16:creationId xmlns:a16="http://schemas.microsoft.com/office/drawing/2014/main" id="{FB552D50-2A6C-AF4A-97CE-E4D0DA8F78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88345" y="3707032"/>
            <a:ext cx="1090711" cy="1090206"/>
          </a:xfrm>
          <a:prstGeom prst="ellipse">
            <a:avLst/>
          </a:prstGeom>
          <a:solidFill>
            <a:srgbClr val="0577C0"/>
          </a:solidFill>
        </p:spPr>
        <p:txBody>
          <a:bodyPr/>
          <a:lstStyle>
            <a:lvl1pPr marL="0" indent="0">
              <a:buNone/>
              <a:defRPr sz="300">
                <a:solidFill>
                  <a:srgbClr val="0577C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69">
            <a:extLst>
              <a:ext uri="{FF2B5EF4-FFF2-40B4-BE49-F238E27FC236}">
                <a16:creationId xmlns:a16="http://schemas.microsoft.com/office/drawing/2014/main" id="{BEA4EAC9-480E-1440-B643-F8361CACA93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06949" y="3707032"/>
            <a:ext cx="1090711" cy="1090206"/>
          </a:xfrm>
          <a:prstGeom prst="ellipse">
            <a:avLst/>
          </a:prstGeom>
          <a:solidFill>
            <a:srgbClr val="773987"/>
          </a:solidFill>
        </p:spPr>
        <p:txBody>
          <a:bodyPr/>
          <a:lstStyle>
            <a:lvl1pPr marL="0" indent="0">
              <a:buNone/>
              <a:defRPr sz="300">
                <a:solidFill>
                  <a:srgbClr val="773987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69">
            <a:extLst>
              <a:ext uri="{FF2B5EF4-FFF2-40B4-BE49-F238E27FC236}">
                <a16:creationId xmlns:a16="http://schemas.microsoft.com/office/drawing/2014/main" id="{025898AB-4C1B-6E4B-BF6D-2F272B3CAA3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4825553" y="3707032"/>
            <a:ext cx="1090711" cy="1090206"/>
          </a:xfrm>
          <a:prstGeom prst="ellipse">
            <a:avLst/>
          </a:prstGeom>
          <a:solidFill>
            <a:srgbClr val="D12244"/>
          </a:solidFill>
        </p:spPr>
        <p:txBody>
          <a:bodyPr/>
          <a:lstStyle>
            <a:lvl1pPr marL="0" indent="0">
              <a:buNone/>
              <a:defRPr sz="300">
                <a:solidFill>
                  <a:srgbClr val="E22138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5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t Progression,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69">
            <a:extLst>
              <a:ext uri="{FF2B5EF4-FFF2-40B4-BE49-F238E27FC236}">
                <a16:creationId xmlns:a16="http://schemas.microsoft.com/office/drawing/2014/main" id="{BF0B079C-3093-704E-9593-BB1725D950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895600" y="4111701"/>
            <a:ext cx="12420600" cy="63251"/>
          </a:xfrm>
          <a:prstGeom prst="roundRect">
            <a:avLst>
              <a:gd name="adj" fmla="val 9316"/>
            </a:avLst>
          </a:prstGeom>
          <a:solidFill>
            <a:srgbClr val="B2B3B5"/>
          </a:solidFill>
          <a:ln w="38100">
            <a:noFill/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5" name="Text Placeholder 34">
            <a:extLst>
              <a:ext uri="{FF2B5EF4-FFF2-40B4-BE49-F238E27FC236}">
                <a16:creationId xmlns:a16="http://schemas.microsoft.com/office/drawing/2014/main" id="{EF7A1695-16DF-1C41-A2A9-4B23F2DEBF5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427808" y="5454481"/>
            <a:ext cx="3793392" cy="590176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3600">
                <a:solidFill>
                  <a:srgbClr val="D12244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6" name="Text Placeholder 41">
            <a:extLst>
              <a:ext uri="{FF2B5EF4-FFF2-40B4-BE49-F238E27FC236}">
                <a16:creationId xmlns:a16="http://schemas.microsoft.com/office/drawing/2014/main" id="{C33553B2-30AB-314C-8944-9FF525B4D2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427808" y="6197057"/>
            <a:ext cx="3793392" cy="13688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40" name="Text Placeholder 34">
            <a:extLst>
              <a:ext uri="{FF2B5EF4-FFF2-40B4-BE49-F238E27FC236}">
                <a16:creationId xmlns:a16="http://schemas.microsoft.com/office/drawing/2014/main" id="{E3203E1B-DFCD-FC4D-92D1-85DBF43176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85536" y="5448300"/>
            <a:ext cx="3793392" cy="590176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3600">
                <a:solidFill>
                  <a:srgbClr val="773987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41">
            <a:extLst>
              <a:ext uri="{FF2B5EF4-FFF2-40B4-BE49-F238E27FC236}">
                <a16:creationId xmlns:a16="http://schemas.microsoft.com/office/drawing/2014/main" id="{F62FCF5D-2B12-4546-B793-BEC3DAD633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85536" y="6190876"/>
            <a:ext cx="3793392" cy="13688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43" name="Text Placeholder 34">
            <a:extLst>
              <a:ext uri="{FF2B5EF4-FFF2-40B4-BE49-F238E27FC236}">
                <a16:creationId xmlns:a16="http://schemas.microsoft.com/office/drawing/2014/main" id="{6144CFD6-1925-3048-BBD9-A2FE0D03E1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5460662"/>
            <a:ext cx="3793392" cy="590176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3600">
                <a:solidFill>
                  <a:srgbClr val="0577C0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5" name="Text Placeholder 41">
            <a:extLst>
              <a:ext uri="{FF2B5EF4-FFF2-40B4-BE49-F238E27FC236}">
                <a16:creationId xmlns:a16="http://schemas.microsoft.com/office/drawing/2014/main" id="{81A06174-5676-F64B-9E08-17D9727B2F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6203238"/>
            <a:ext cx="3793392" cy="13688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19" name="Text Placeholder 34">
            <a:extLst>
              <a:ext uri="{FF2B5EF4-FFF2-40B4-BE49-F238E27FC236}">
                <a16:creationId xmlns:a16="http://schemas.microsoft.com/office/drawing/2014/main" id="{F0341D1E-78D7-2B4B-90F4-59047025F3A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256672" y="5454481"/>
            <a:ext cx="3793392" cy="590176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3600">
                <a:solidFill>
                  <a:srgbClr val="B72654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Text Placeholder 41">
            <a:extLst>
              <a:ext uri="{FF2B5EF4-FFF2-40B4-BE49-F238E27FC236}">
                <a16:creationId xmlns:a16="http://schemas.microsoft.com/office/drawing/2014/main" id="{66E0CDEC-A4D0-8B42-9698-520B17C7120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56672" y="6197057"/>
            <a:ext cx="3793392" cy="13688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23BC2-9285-9946-BB0A-17DC539C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DCE03D-66EA-F745-A66D-BCAAC8B39A20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4500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9">
            <a:extLst>
              <a:ext uri="{FF2B5EF4-FFF2-40B4-BE49-F238E27FC236}">
                <a16:creationId xmlns:a16="http://schemas.microsoft.com/office/drawing/2014/main" id="{655E88C4-D0ED-9C41-A8A0-4F15B282438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269351" y="3550910"/>
            <a:ext cx="1090711" cy="1090206"/>
          </a:xfrm>
          <a:prstGeom prst="ellipse">
            <a:avLst/>
          </a:prstGeom>
          <a:solidFill>
            <a:srgbClr val="0577C0"/>
          </a:solidFill>
        </p:spPr>
        <p:txBody>
          <a:bodyPr/>
          <a:lstStyle>
            <a:lvl1pPr marL="0" indent="0">
              <a:buNone/>
              <a:defRPr sz="300">
                <a:solidFill>
                  <a:srgbClr val="0577C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69">
            <a:extLst>
              <a:ext uri="{FF2B5EF4-FFF2-40B4-BE49-F238E27FC236}">
                <a16:creationId xmlns:a16="http://schemas.microsoft.com/office/drawing/2014/main" id="{164E847D-0D91-5C45-A008-3CF8527753D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461415" y="3550910"/>
            <a:ext cx="1090711" cy="1090206"/>
          </a:xfrm>
          <a:prstGeom prst="ellipse">
            <a:avLst/>
          </a:prstGeom>
          <a:solidFill>
            <a:srgbClr val="773987"/>
          </a:solidFill>
        </p:spPr>
        <p:txBody>
          <a:bodyPr/>
          <a:lstStyle>
            <a:lvl1pPr marL="0" indent="0">
              <a:buNone/>
              <a:defRPr sz="300">
                <a:solidFill>
                  <a:srgbClr val="773987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69">
            <a:extLst>
              <a:ext uri="{FF2B5EF4-FFF2-40B4-BE49-F238E27FC236}">
                <a16:creationId xmlns:a16="http://schemas.microsoft.com/office/drawing/2014/main" id="{986B32B7-4979-F749-9660-D07EB20F291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0600288" y="3550910"/>
            <a:ext cx="1090711" cy="1090206"/>
          </a:xfrm>
          <a:prstGeom prst="ellipse">
            <a:avLst/>
          </a:prstGeom>
          <a:solidFill>
            <a:srgbClr val="AE3F67"/>
          </a:solidFill>
        </p:spPr>
        <p:txBody>
          <a:bodyPr/>
          <a:lstStyle>
            <a:lvl1pPr marL="0" indent="0">
              <a:buNone/>
              <a:defRPr sz="300">
                <a:solidFill>
                  <a:srgbClr val="9D277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69">
            <a:extLst>
              <a:ext uri="{FF2B5EF4-FFF2-40B4-BE49-F238E27FC236}">
                <a16:creationId xmlns:a16="http://schemas.microsoft.com/office/drawing/2014/main" id="{7F27F2D6-5DED-8E4C-A6DC-EB426C4D713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4744368" y="3550910"/>
            <a:ext cx="1090711" cy="1090206"/>
          </a:xfrm>
          <a:prstGeom prst="ellipse">
            <a:avLst/>
          </a:prstGeom>
          <a:solidFill>
            <a:srgbClr val="D12244"/>
          </a:solidFill>
        </p:spPr>
        <p:txBody>
          <a:bodyPr/>
          <a:lstStyle>
            <a:lvl1pPr marL="0" indent="0">
              <a:buNone/>
              <a:defRPr sz="300">
                <a:solidFill>
                  <a:srgbClr val="E22138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9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t Progression, 5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Placeholder 69">
            <a:extLst>
              <a:ext uri="{FF2B5EF4-FFF2-40B4-BE49-F238E27FC236}">
                <a16:creationId xmlns:a16="http://schemas.microsoft.com/office/drawing/2014/main" id="{689A7A47-302F-A343-A250-9C6DB410DC2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944000" y="4391874"/>
            <a:ext cx="14400000" cy="63251"/>
          </a:xfrm>
          <a:prstGeom prst="roundRect">
            <a:avLst>
              <a:gd name="adj" fmla="val 9316"/>
            </a:avLst>
          </a:prstGeom>
          <a:solidFill>
            <a:srgbClr val="B2B3B5"/>
          </a:solidFill>
          <a:ln w="38100">
            <a:noFill/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5" name="Text Placeholder 34">
            <a:extLst>
              <a:ext uri="{FF2B5EF4-FFF2-40B4-BE49-F238E27FC236}">
                <a16:creationId xmlns:a16="http://schemas.microsoft.com/office/drawing/2014/main" id="{EF7A1695-16DF-1C41-A2A9-4B23F2DEBF5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875608" y="5458148"/>
            <a:ext cx="2955192" cy="590176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3600">
                <a:solidFill>
                  <a:srgbClr val="D12244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6" name="Text Placeholder 41">
            <a:extLst>
              <a:ext uri="{FF2B5EF4-FFF2-40B4-BE49-F238E27FC236}">
                <a16:creationId xmlns:a16="http://schemas.microsoft.com/office/drawing/2014/main" id="{C33553B2-30AB-314C-8944-9FF525B4D2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875608" y="6283105"/>
            <a:ext cx="2955192" cy="13688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40" name="Text Placeholder 34">
            <a:extLst>
              <a:ext uri="{FF2B5EF4-FFF2-40B4-BE49-F238E27FC236}">
                <a16:creationId xmlns:a16="http://schemas.microsoft.com/office/drawing/2014/main" id="{E3203E1B-DFCD-FC4D-92D1-85DBF43176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66404" y="5451967"/>
            <a:ext cx="2955192" cy="590176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3600">
                <a:solidFill>
                  <a:srgbClr val="773987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41">
            <a:extLst>
              <a:ext uri="{FF2B5EF4-FFF2-40B4-BE49-F238E27FC236}">
                <a16:creationId xmlns:a16="http://schemas.microsoft.com/office/drawing/2014/main" id="{F62FCF5D-2B12-4546-B793-BEC3DAD633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66404" y="6276924"/>
            <a:ext cx="2955192" cy="13688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43" name="Text Placeholder 34">
            <a:extLst>
              <a:ext uri="{FF2B5EF4-FFF2-40B4-BE49-F238E27FC236}">
                <a16:creationId xmlns:a16="http://schemas.microsoft.com/office/drawing/2014/main" id="{6144CFD6-1925-3048-BBD9-A2FE0D03E1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464329"/>
            <a:ext cx="2955192" cy="590176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3600">
                <a:solidFill>
                  <a:srgbClr val="0577C0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5" name="Text Placeholder 41">
            <a:extLst>
              <a:ext uri="{FF2B5EF4-FFF2-40B4-BE49-F238E27FC236}">
                <a16:creationId xmlns:a16="http://schemas.microsoft.com/office/drawing/2014/main" id="{81A06174-5676-F64B-9E08-17D9727B2F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6289286"/>
            <a:ext cx="2955192" cy="13688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19" name="Text Placeholder 34">
            <a:extLst>
              <a:ext uri="{FF2B5EF4-FFF2-40B4-BE49-F238E27FC236}">
                <a16:creationId xmlns:a16="http://schemas.microsoft.com/office/drawing/2014/main" id="{F0341D1E-78D7-2B4B-90F4-59047025F3A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271006" y="5458148"/>
            <a:ext cx="2955192" cy="590176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3600">
                <a:solidFill>
                  <a:srgbClr val="9D2772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Text Placeholder 41">
            <a:extLst>
              <a:ext uri="{FF2B5EF4-FFF2-40B4-BE49-F238E27FC236}">
                <a16:creationId xmlns:a16="http://schemas.microsoft.com/office/drawing/2014/main" id="{66E0CDEC-A4D0-8B42-9698-520B17C7120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271006" y="6283105"/>
            <a:ext cx="2955192" cy="13688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27" name="Text Placeholder 34">
            <a:extLst>
              <a:ext uri="{FF2B5EF4-FFF2-40B4-BE49-F238E27FC236}">
                <a16:creationId xmlns:a16="http://schemas.microsoft.com/office/drawing/2014/main" id="{07F2302F-EAE1-DB4B-9162-4A4FC7BE60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61802" y="5448300"/>
            <a:ext cx="2955192" cy="590176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3600">
                <a:solidFill>
                  <a:srgbClr val="4155A6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8" name="Text Placeholder 41">
            <a:extLst>
              <a:ext uri="{FF2B5EF4-FFF2-40B4-BE49-F238E27FC236}">
                <a16:creationId xmlns:a16="http://schemas.microsoft.com/office/drawing/2014/main" id="{EDD15A74-7623-BA4F-985A-251E05C5E83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61802" y="6273257"/>
            <a:ext cx="2955192" cy="13688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BBC73-244D-254C-A783-BADD6917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C73F7B-3C38-D74F-848D-F8ED3C09BAE6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4500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9">
            <a:extLst>
              <a:ext uri="{FF2B5EF4-FFF2-40B4-BE49-F238E27FC236}">
                <a16:creationId xmlns:a16="http://schemas.microsoft.com/office/drawing/2014/main" id="{8CCF894F-09AB-5944-B8B2-A9CB5D89156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478296" y="4002479"/>
            <a:ext cx="842432" cy="842042"/>
          </a:xfrm>
          <a:prstGeom prst="ellipse">
            <a:avLst/>
          </a:prstGeom>
          <a:solidFill>
            <a:srgbClr val="0577C0"/>
          </a:solidFill>
        </p:spPr>
        <p:txBody>
          <a:bodyPr/>
          <a:lstStyle>
            <a:lvl1pPr marL="0" indent="0">
              <a:buNone/>
              <a:defRPr sz="300">
                <a:solidFill>
                  <a:srgbClr val="0577C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69">
            <a:extLst>
              <a:ext uri="{FF2B5EF4-FFF2-40B4-BE49-F238E27FC236}">
                <a16:creationId xmlns:a16="http://schemas.microsoft.com/office/drawing/2014/main" id="{42379C03-132F-4549-94F8-372F9734197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081489" y="4002479"/>
            <a:ext cx="842432" cy="842042"/>
          </a:xfrm>
          <a:prstGeom prst="ellipse">
            <a:avLst/>
          </a:prstGeom>
          <a:solidFill>
            <a:srgbClr val="4155A6"/>
          </a:solidFill>
        </p:spPr>
        <p:txBody>
          <a:bodyPr/>
          <a:lstStyle>
            <a:lvl1pPr marL="0" indent="0">
              <a:buNone/>
              <a:defRPr sz="300">
                <a:solidFill>
                  <a:srgbClr val="4155A6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Text Placeholder 69">
            <a:extLst>
              <a:ext uri="{FF2B5EF4-FFF2-40B4-BE49-F238E27FC236}">
                <a16:creationId xmlns:a16="http://schemas.microsoft.com/office/drawing/2014/main" id="{DDDA877B-CDE7-AF42-9247-06CD6B819FD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84683" y="4002479"/>
            <a:ext cx="842432" cy="842042"/>
          </a:xfrm>
          <a:prstGeom prst="ellipse">
            <a:avLst/>
          </a:prstGeom>
          <a:solidFill>
            <a:srgbClr val="773987"/>
          </a:solidFill>
        </p:spPr>
        <p:txBody>
          <a:bodyPr/>
          <a:lstStyle>
            <a:lvl1pPr marL="0" indent="0">
              <a:buNone/>
              <a:defRPr sz="300">
                <a:solidFill>
                  <a:srgbClr val="773987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69">
            <a:extLst>
              <a:ext uri="{FF2B5EF4-FFF2-40B4-BE49-F238E27FC236}">
                <a16:creationId xmlns:a16="http://schemas.microsoft.com/office/drawing/2014/main" id="{16C4C114-2BE4-5E4F-A01F-6E23132FA87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2287877" y="4002479"/>
            <a:ext cx="842432" cy="842042"/>
          </a:xfrm>
          <a:prstGeom prst="ellipse">
            <a:avLst/>
          </a:prstGeom>
          <a:solidFill>
            <a:srgbClr val="9D2772"/>
          </a:solidFill>
        </p:spPr>
        <p:txBody>
          <a:bodyPr/>
          <a:lstStyle>
            <a:lvl1pPr marL="0" indent="0">
              <a:buNone/>
              <a:defRPr sz="300">
                <a:solidFill>
                  <a:srgbClr val="9D277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69">
            <a:extLst>
              <a:ext uri="{FF2B5EF4-FFF2-40B4-BE49-F238E27FC236}">
                <a16:creationId xmlns:a16="http://schemas.microsoft.com/office/drawing/2014/main" id="{DBEB01E6-DF56-0C44-A5F6-535D148A9E3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5891072" y="4002479"/>
            <a:ext cx="842432" cy="842042"/>
          </a:xfrm>
          <a:prstGeom prst="ellipse">
            <a:avLst/>
          </a:prstGeom>
          <a:solidFill>
            <a:srgbClr val="D12244"/>
          </a:solidFill>
        </p:spPr>
        <p:txBody>
          <a:bodyPr/>
          <a:lstStyle>
            <a:lvl1pPr marL="0" indent="0">
              <a:buNone/>
              <a:defRPr sz="300">
                <a:solidFill>
                  <a:srgbClr val="E22138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0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t Progression,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69">
            <a:extLst>
              <a:ext uri="{FF2B5EF4-FFF2-40B4-BE49-F238E27FC236}">
                <a16:creationId xmlns:a16="http://schemas.microsoft.com/office/drawing/2014/main" id="{9EA1E0F2-4713-4845-B9A6-CD46A0C9B80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944000" y="4413756"/>
            <a:ext cx="14400000" cy="63251"/>
          </a:xfrm>
          <a:prstGeom prst="roundRect">
            <a:avLst>
              <a:gd name="adj" fmla="val 9316"/>
            </a:avLst>
          </a:prstGeom>
          <a:solidFill>
            <a:srgbClr val="B2B3B5"/>
          </a:solidFill>
          <a:ln w="38100">
            <a:noFill/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5" name="Text Placeholder 34">
            <a:extLst>
              <a:ext uri="{FF2B5EF4-FFF2-40B4-BE49-F238E27FC236}">
                <a16:creationId xmlns:a16="http://schemas.microsoft.com/office/drawing/2014/main" id="{EF7A1695-16DF-1C41-A2A9-4B23F2DEBF5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409008" y="5458148"/>
            <a:ext cx="2421792" cy="590176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3600">
                <a:solidFill>
                  <a:srgbClr val="D12244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6" name="Text Placeholder 41">
            <a:extLst>
              <a:ext uri="{FF2B5EF4-FFF2-40B4-BE49-F238E27FC236}">
                <a16:creationId xmlns:a16="http://schemas.microsoft.com/office/drawing/2014/main" id="{C33553B2-30AB-314C-8944-9FF525B4D2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409008" y="6283104"/>
            <a:ext cx="2421792" cy="20706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40" name="Text Placeholder 34">
            <a:extLst>
              <a:ext uri="{FF2B5EF4-FFF2-40B4-BE49-F238E27FC236}">
                <a16:creationId xmlns:a16="http://schemas.microsoft.com/office/drawing/2014/main" id="{E3203E1B-DFCD-FC4D-92D1-85DBF43176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92204" y="5451967"/>
            <a:ext cx="2421792" cy="590176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3600">
                <a:solidFill>
                  <a:srgbClr val="773987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41">
            <a:extLst>
              <a:ext uri="{FF2B5EF4-FFF2-40B4-BE49-F238E27FC236}">
                <a16:creationId xmlns:a16="http://schemas.microsoft.com/office/drawing/2014/main" id="{F62FCF5D-2B12-4546-B793-BEC3DAD633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92204" y="6276923"/>
            <a:ext cx="2421792" cy="20706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43" name="Text Placeholder 34">
            <a:extLst>
              <a:ext uri="{FF2B5EF4-FFF2-40B4-BE49-F238E27FC236}">
                <a16:creationId xmlns:a16="http://schemas.microsoft.com/office/drawing/2014/main" id="{6144CFD6-1925-3048-BBD9-A2FE0D03E1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1000" y="5464329"/>
            <a:ext cx="2421792" cy="590176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3600">
                <a:solidFill>
                  <a:srgbClr val="0577C0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5" name="Text Placeholder 41">
            <a:extLst>
              <a:ext uri="{FF2B5EF4-FFF2-40B4-BE49-F238E27FC236}">
                <a16:creationId xmlns:a16="http://schemas.microsoft.com/office/drawing/2014/main" id="{81A06174-5676-F64B-9E08-17D9727B2F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1000" y="6289285"/>
            <a:ext cx="2421792" cy="20706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19" name="Text Placeholder 34">
            <a:extLst>
              <a:ext uri="{FF2B5EF4-FFF2-40B4-BE49-F238E27FC236}">
                <a16:creationId xmlns:a16="http://schemas.microsoft.com/office/drawing/2014/main" id="{F0341D1E-78D7-2B4B-90F4-59047025F3A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397806" y="5458148"/>
            <a:ext cx="2421792" cy="590176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3600">
                <a:solidFill>
                  <a:srgbClr val="9D2772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Text Placeholder 41">
            <a:extLst>
              <a:ext uri="{FF2B5EF4-FFF2-40B4-BE49-F238E27FC236}">
                <a16:creationId xmlns:a16="http://schemas.microsoft.com/office/drawing/2014/main" id="{66E0CDEC-A4D0-8B42-9698-520B17C7120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97806" y="6283104"/>
            <a:ext cx="2421792" cy="20706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27" name="Text Placeholder 34">
            <a:extLst>
              <a:ext uri="{FF2B5EF4-FFF2-40B4-BE49-F238E27FC236}">
                <a16:creationId xmlns:a16="http://schemas.microsoft.com/office/drawing/2014/main" id="{07F2302F-EAE1-DB4B-9162-4A4FC7BE60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386602" y="5448300"/>
            <a:ext cx="2421792" cy="590176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3600">
                <a:solidFill>
                  <a:srgbClr val="4155A6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8" name="Text Placeholder 41">
            <a:extLst>
              <a:ext uri="{FF2B5EF4-FFF2-40B4-BE49-F238E27FC236}">
                <a16:creationId xmlns:a16="http://schemas.microsoft.com/office/drawing/2014/main" id="{EDD15A74-7623-BA4F-985A-251E05C5E83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86602" y="6273256"/>
            <a:ext cx="2421792" cy="20706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36" name="Text Placeholder 34">
            <a:extLst>
              <a:ext uri="{FF2B5EF4-FFF2-40B4-BE49-F238E27FC236}">
                <a16:creationId xmlns:a16="http://schemas.microsoft.com/office/drawing/2014/main" id="{F7103E03-A897-464F-B37A-5F83ECA3C6E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403408" y="5464329"/>
            <a:ext cx="2421792" cy="590176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3600">
                <a:solidFill>
                  <a:srgbClr val="B72654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Text Placeholder 41">
            <a:extLst>
              <a:ext uri="{FF2B5EF4-FFF2-40B4-BE49-F238E27FC236}">
                <a16:creationId xmlns:a16="http://schemas.microsoft.com/office/drawing/2014/main" id="{5C81A2F1-8804-F342-B9B1-C6FA60D0C0D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403408" y="6289285"/>
            <a:ext cx="2421792" cy="20706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5EE79-B76D-D345-9E09-D1497FCF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20FB86-AA0D-3E41-AD90-F4971AB9A76A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4500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69">
            <a:extLst>
              <a:ext uri="{FF2B5EF4-FFF2-40B4-BE49-F238E27FC236}">
                <a16:creationId xmlns:a16="http://schemas.microsoft.com/office/drawing/2014/main" id="{67E28F4F-0CA6-1344-839A-0BBE2C4C5A5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149192" y="3975863"/>
            <a:ext cx="939472" cy="939037"/>
          </a:xfrm>
          <a:prstGeom prst="ellipse">
            <a:avLst/>
          </a:prstGeom>
          <a:solidFill>
            <a:srgbClr val="0577C0"/>
          </a:solidFill>
        </p:spPr>
        <p:txBody>
          <a:bodyPr/>
          <a:lstStyle>
            <a:lvl1pPr marL="0" indent="0">
              <a:buNone/>
              <a:defRPr sz="300">
                <a:solidFill>
                  <a:srgbClr val="0577C0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69">
            <a:extLst>
              <a:ext uri="{FF2B5EF4-FFF2-40B4-BE49-F238E27FC236}">
                <a16:creationId xmlns:a16="http://schemas.microsoft.com/office/drawing/2014/main" id="{16D9EF72-55BC-474D-8D62-A0552B920A3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127762" y="3975863"/>
            <a:ext cx="939472" cy="939037"/>
          </a:xfrm>
          <a:prstGeom prst="ellipse">
            <a:avLst/>
          </a:prstGeom>
          <a:solidFill>
            <a:srgbClr val="4155A6"/>
          </a:solidFill>
        </p:spPr>
        <p:txBody>
          <a:bodyPr/>
          <a:lstStyle>
            <a:lvl1pPr marL="0" indent="0">
              <a:buNone/>
              <a:defRPr sz="300">
                <a:solidFill>
                  <a:srgbClr val="4155A6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69">
            <a:extLst>
              <a:ext uri="{FF2B5EF4-FFF2-40B4-BE49-F238E27FC236}">
                <a16:creationId xmlns:a16="http://schemas.microsoft.com/office/drawing/2014/main" id="{D31632DF-BB46-3E45-B716-82EF60CD7BB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133364" y="3975863"/>
            <a:ext cx="939472" cy="939037"/>
          </a:xfrm>
          <a:prstGeom prst="ellipse">
            <a:avLst/>
          </a:prstGeom>
          <a:solidFill>
            <a:srgbClr val="773987"/>
          </a:solidFill>
        </p:spPr>
        <p:txBody>
          <a:bodyPr/>
          <a:lstStyle>
            <a:lvl1pPr marL="0" indent="0">
              <a:buNone/>
              <a:defRPr sz="300">
                <a:solidFill>
                  <a:srgbClr val="773987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69">
            <a:extLst>
              <a:ext uri="{FF2B5EF4-FFF2-40B4-BE49-F238E27FC236}">
                <a16:creationId xmlns:a16="http://schemas.microsoft.com/office/drawing/2014/main" id="{0518AF3D-0829-A643-9843-9E5BD1282D5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0138966" y="3975863"/>
            <a:ext cx="939472" cy="939037"/>
          </a:xfrm>
          <a:prstGeom prst="ellipse">
            <a:avLst/>
          </a:prstGeom>
          <a:solidFill>
            <a:srgbClr val="9D2772"/>
          </a:solidFill>
        </p:spPr>
        <p:txBody>
          <a:bodyPr/>
          <a:lstStyle>
            <a:lvl1pPr marL="0" indent="0">
              <a:buNone/>
              <a:defRPr sz="300">
                <a:solidFill>
                  <a:srgbClr val="9D277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69">
            <a:extLst>
              <a:ext uri="{FF2B5EF4-FFF2-40B4-BE49-F238E27FC236}">
                <a16:creationId xmlns:a16="http://schemas.microsoft.com/office/drawing/2014/main" id="{2D70842E-AAAF-5E48-9009-06EF994A3AF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3144568" y="3975863"/>
            <a:ext cx="939472" cy="939037"/>
          </a:xfrm>
          <a:prstGeom prst="ellipse">
            <a:avLst/>
          </a:prstGeom>
          <a:solidFill>
            <a:srgbClr val="B72654"/>
          </a:solidFill>
        </p:spPr>
        <p:txBody>
          <a:bodyPr/>
          <a:lstStyle>
            <a:lvl1pPr marL="0" indent="0">
              <a:buNone/>
              <a:defRPr sz="300">
                <a:solidFill>
                  <a:srgbClr val="B7265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69">
            <a:extLst>
              <a:ext uri="{FF2B5EF4-FFF2-40B4-BE49-F238E27FC236}">
                <a16:creationId xmlns:a16="http://schemas.microsoft.com/office/drawing/2014/main" id="{08E9CAF1-506B-3443-8C84-0E1720E7673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6150168" y="3975863"/>
            <a:ext cx="939472" cy="939037"/>
          </a:xfrm>
          <a:prstGeom prst="ellipse">
            <a:avLst/>
          </a:prstGeom>
          <a:solidFill>
            <a:srgbClr val="D12244"/>
          </a:solidFill>
        </p:spPr>
        <p:txBody>
          <a:bodyPr/>
          <a:lstStyle>
            <a:lvl1pPr marL="0" indent="0">
              <a:buNone/>
              <a:defRPr sz="300">
                <a:solidFill>
                  <a:srgbClr val="E22138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0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List, Numeric,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83A29659-1B65-5149-AB8B-060F352749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4914900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48" name="Text Placeholder 41">
            <a:extLst>
              <a:ext uri="{FF2B5EF4-FFF2-40B4-BE49-F238E27FC236}">
                <a16:creationId xmlns:a16="http://schemas.microsoft.com/office/drawing/2014/main" id="{D393879E-E4A1-FC42-A077-2C6F1EFDFA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6600" y="5511257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50" name="Text Placeholder 34">
            <a:extLst>
              <a:ext uri="{FF2B5EF4-FFF2-40B4-BE49-F238E27FC236}">
                <a16:creationId xmlns:a16="http://schemas.microsoft.com/office/drawing/2014/main" id="{2342B00A-CFE0-F040-AE32-8ED0FC4F61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6600" y="7216929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51" name="Text Placeholder 41">
            <a:extLst>
              <a:ext uri="{FF2B5EF4-FFF2-40B4-BE49-F238E27FC236}">
                <a16:creationId xmlns:a16="http://schemas.microsoft.com/office/drawing/2014/main" id="{0AD0996B-C899-DC4B-9B61-07E0387626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76600" y="7813286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53" name="Text Placeholder 34">
            <a:extLst>
              <a:ext uri="{FF2B5EF4-FFF2-40B4-BE49-F238E27FC236}">
                <a16:creationId xmlns:a16="http://schemas.microsoft.com/office/drawing/2014/main" id="{B49E0E9C-426A-3D45-8179-2D1C9E86C3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34800" y="4914900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54" name="Text Placeholder 41">
            <a:extLst>
              <a:ext uri="{FF2B5EF4-FFF2-40B4-BE49-F238E27FC236}">
                <a16:creationId xmlns:a16="http://schemas.microsoft.com/office/drawing/2014/main" id="{73C25284-48B6-D540-8553-F932CAC81B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734800" y="5511257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55" name="Text Placeholder 34">
            <a:extLst>
              <a:ext uri="{FF2B5EF4-FFF2-40B4-BE49-F238E27FC236}">
                <a16:creationId xmlns:a16="http://schemas.microsoft.com/office/drawing/2014/main" id="{EF7A1695-16DF-1C41-A2A9-4B23F2DEBF5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734800" y="7216929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56" name="Text Placeholder 41">
            <a:extLst>
              <a:ext uri="{FF2B5EF4-FFF2-40B4-BE49-F238E27FC236}">
                <a16:creationId xmlns:a16="http://schemas.microsoft.com/office/drawing/2014/main" id="{C33553B2-30AB-314C-8944-9FF525B4D2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734800" y="7813286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57" name="Text Placeholder 34">
            <a:extLst>
              <a:ext uri="{FF2B5EF4-FFF2-40B4-BE49-F238E27FC236}">
                <a16:creationId xmlns:a16="http://schemas.microsoft.com/office/drawing/2014/main" id="{365601A0-BE66-6C4E-8A35-B69397B159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734800" y="2552700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58" name="Text Placeholder 41">
            <a:extLst>
              <a:ext uri="{FF2B5EF4-FFF2-40B4-BE49-F238E27FC236}">
                <a16:creationId xmlns:a16="http://schemas.microsoft.com/office/drawing/2014/main" id="{34802213-70B2-C443-ACEE-92BC6DC82B1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734800" y="3149057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75" name="Text Placeholder 34">
            <a:extLst>
              <a:ext uri="{FF2B5EF4-FFF2-40B4-BE49-F238E27FC236}">
                <a16:creationId xmlns:a16="http://schemas.microsoft.com/office/drawing/2014/main" id="{1669F13F-FB1B-6346-8870-0BD59EC2FC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76600" y="2552700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76" name="Text Placeholder 41">
            <a:extLst>
              <a:ext uri="{FF2B5EF4-FFF2-40B4-BE49-F238E27FC236}">
                <a16:creationId xmlns:a16="http://schemas.microsoft.com/office/drawing/2014/main" id="{21A2B28F-F6FF-B745-A84E-36F56D0B79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6600" y="3149057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2000" dirty="0">
              <a:solidFill>
                <a:schemeClr val="tx2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BB05F08-45A3-B842-8428-A1F9301AABF5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4500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EE66AA54-FDEE-2F46-9F98-FE1998F57F4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62050" y="2400300"/>
            <a:ext cx="2114550" cy="15573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500" b="1">
                <a:solidFill>
                  <a:srgbClr val="0577C0"/>
                </a:solidFill>
              </a:defRPr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82" name="Text Placeholder 3">
            <a:extLst>
              <a:ext uri="{FF2B5EF4-FFF2-40B4-BE49-F238E27FC236}">
                <a16:creationId xmlns:a16="http://schemas.microsoft.com/office/drawing/2014/main" id="{91C06EBE-8699-5F4F-BF44-CAE99A24F0C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43000" y="4729498"/>
            <a:ext cx="2114550" cy="15573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500" b="1">
                <a:solidFill>
                  <a:srgbClr val="4155A6"/>
                </a:solidFill>
              </a:defRPr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84" name="Text Placeholder 3">
            <a:extLst>
              <a:ext uri="{FF2B5EF4-FFF2-40B4-BE49-F238E27FC236}">
                <a16:creationId xmlns:a16="http://schemas.microsoft.com/office/drawing/2014/main" id="{B784692A-C4CA-EA4D-BCEC-BEC4F704A7B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62050" y="7052868"/>
            <a:ext cx="2114550" cy="15573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500" b="1">
                <a:solidFill>
                  <a:srgbClr val="6F2B91"/>
                </a:solidFill>
              </a:defRPr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06222F5C-6B35-2345-AD31-DDCA851AB25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20250" y="2400300"/>
            <a:ext cx="2114550" cy="15573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500" b="1">
                <a:solidFill>
                  <a:srgbClr val="9D2772"/>
                </a:solidFill>
              </a:defRPr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C3EB0C2A-4913-A64A-BB9B-10B60017E83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601200" y="4729498"/>
            <a:ext cx="2114550" cy="15573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500" b="1">
                <a:solidFill>
                  <a:srgbClr val="B72654"/>
                </a:solidFill>
              </a:defRPr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F1485B07-351B-1A41-B812-66BBC70F0C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20250" y="7052868"/>
            <a:ext cx="2114550" cy="15573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500" b="1">
                <a:solidFill>
                  <a:srgbClr val="D12244"/>
                </a:solidFill>
              </a:defRPr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568E6-AD32-7746-96ED-5A85027C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390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List, Numeric,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83A29659-1B65-5149-AB8B-060F352749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6759729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48" name="Text Placeholder 41">
            <a:extLst>
              <a:ext uri="{FF2B5EF4-FFF2-40B4-BE49-F238E27FC236}">
                <a16:creationId xmlns:a16="http://schemas.microsoft.com/office/drawing/2014/main" id="{D393879E-E4A1-FC42-A077-2C6F1EFDFA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6600" y="7356086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53" name="Text Placeholder 34">
            <a:extLst>
              <a:ext uri="{FF2B5EF4-FFF2-40B4-BE49-F238E27FC236}">
                <a16:creationId xmlns:a16="http://schemas.microsoft.com/office/drawing/2014/main" id="{B49E0E9C-426A-3D45-8179-2D1C9E86C3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34800" y="6759729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54" name="Text Placeholder 41">
            <a:extLst>
              <a:ext uri="{FF2B5EF4-FFF2-40B4-BE49-F238E27FC236}">
                <a16:creationId xmlns:a16="http://schemas.microsoft.com/office/drawing/2014/main" id="{73C25284-48B6-D540-8553-F932CAC81B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734800" y="7356086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57" name="Text Placeholder 34">
            <a:extLst>
              <a:ext uri="{FF2B5EF4-FFF2-40B4-BE49-F238E27FC236}">
                <a16:creationId xmlns:a16="http://schemas.microsoft.com/office/drawing/2014/main" id="{365601A0-BE66-6C4E-8A35-B69397B159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734800" y="3238500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58" name="Text Placeholder 41">
            <a:extLst>
              <a:ext uri="{FF2B5EF4-FFF2-40B4-BE49-F238E27FC236}">
                <a16:creationId xmlns:a16="http://schemas.microsoft.com/office/drawing/2014/main" id="{34802213-70B2-C443-ACEE-92BC6DC82B1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734800" y="3834857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75" name="Text Placeholder 34">
            <a:extLst>
              <a:ext uri="{FF2B5EF4-FFF2-40B4-BE49-F238E27FC236}">
                <a16:creationId xmlns:a16="http://schemas.microsoft.com/office/drawing/2014/main" id="{1669F13F-FB1B-6346-8870-0BD59EC2FC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76600" y="3238500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76" name="Text Placeholder 41">
            <a:extLst>
              <a:ext uri="{FF2B5EF4-FFF2-40B4-BE49-F238E27FC236}">
                <a16:creationId xmlns:a16="http://schemas.microsoft.com/office/drawing/2014/main" id="{21A2B28F-F6FF-B745-A84E-36F56D0B79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6600" y="3834857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2000" dirty="0">
              <a:solidFill>
                <a:schemeClr val="tx2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BB05F08-45A3-B842-8428-A1F9301AABF5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4500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EE66AA54-FDEE-2F46-9F98-FE1998F57F4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62050" y="3086100"/>
            <a:ext cx="2114550" cy="15573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500" b="1">
                <a:solidFill>
                  <a:srgbClr val="0577C0"/>
                </a:solidFill>
              </a:defRPr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82" name="Text Placeholder 3">
            <a:extLst>
              <a:ext uri="{FF2B5EF4-FFF2-40B4-BE49-F238E27FC236}">
                <a16:creationId xmlns:a16="http://schemas.microsoft.com/office/drawing/2014/main" id="{91C06EBE-8699-5F4F-BF44-CAE99A24F0C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43000" y="6574327"/>
            <a:ext cx="2114550" cy="15573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500" b="1">
                <a:solidFill>
                  <a:srgbClr val="773987"/>
                </a:solidFill>
              </a:defRPr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06222F5C-6B35-2345-AD31-DDCA851AB25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20250" y="3086100"/>
            <a:ext cx="2114550" cy="15573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500" b="1">
                <a:solidFill>
                  <a:srgbClr val="9D2772"/>
                </a:solidFill>
              </a:defRPr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C3EB0C2A-4913-A64A-BB9B-10B60017E83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601200" y="6574327"/>
            <a:ext cx="2114550" cy="15573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500" b="1">
                <a:solidFill>
                  <a:srgbClr val="D12244"/>
                </a:solidFill>
              </a:defRPr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568E6-AD32-7746-96ED-5A85027C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2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st,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83A29659-1B65-5149-AB8B-060F352749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4914900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48" name="Text Placeholder 41">
            <a:extLst>
              <a:ext uri="{FF2B5EF4-FFF2-40B4-BE49-F238E27FC236}">
                <a16:creationId xmlns:a16="http://schemas.microsoft.com/office/drawing/2014/main" id="{D393879E-E4A1-FC42-A077-2C6F1EFDFA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6600" y="5511257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50" name="Text Placeholder 34">
            <a:extLst>
              <a:ext uri="{FF2B5EF4-FFF2-40B4-BE49-F238E27FC236}">
                <a16:creationId xmlns:a16="http://schemas.microsoft.com/office/drawing/2014/main" id="{2342B00A-CFE0-F040-AE32-8ED0FC4F61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6600" y="7216929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51" name="Text Placeholder 41">
            <a:extLst>
              <a:ext uri="{FF2B5EF4-FFF2-40B4-BE49-F238E27FC236}">
                <a16:creationId xmlns:a16="http://schemas.microsoft.com/office/drawing/2014/main" id="{0AD0996B-C899-DC4B-9B61-07E0387626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76600" y="7813286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53" name="Text Placeholder 34">
            <a:extLst>
              <a:ext uri="{FF2B5EF4-FFF2-40B4-BE49-F238E27FC236}">
                <a16:creationId xmlns:a16="http://schemas.microsoft.com/office/drawing/2014/main" id="{B49E0E9C-426A-3D45-8179-2D1C9E86C3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34800" y="4914900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54" name="Text Placeholder 41">
            <a:extLst>
              <a:ext uri="{FF2B5EF4-FFF2-40B4-BE49-F238E27FC236}">
                <a16:creationId xmlns:a16="http://schemas.microsoft.com/office/drawing/2014/main" id="{73C25284-48B6-D540-8553-F932CAC81B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734800" y="5511257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55" name="Text Placeholder 34">
            <a:extLst>
              <a:ext uri="{FF2B5EF4-FFF2-40B4-BE49-F238E27FC236}">
                <a16:creationId xmlns:a16="http://schemas.microsoft.com/office/drawing/2014/main" id="{EF7A1695-16DF-1C41-A2A9-4B23F2DEBF5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734800" y="7216929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56" name="Text Placeholder 41">
            <a:extLst>
              <a:ext uri="{FF2B5EF4-FFF2-40B4-BE49-F238E27FC236}">
                <a16:creationId xmlns:a16="http://schemas.microsoft.com/office/drawing/2014/main" id="{C33553B2-30AB-314C-8944-9FF525B4D2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734800" y="7813286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57" name="Text Placeholder 34">
            <a:extLst>
              <a:ext uri="{FF2B5EF4-FFF2-40B4-BE49-F238E27FC236}">
                <a16:creationId xmlns:a16="http://schemas.microsoft.com/office/drawing/2014/main" id="{365601A0-BE66-6C4E-8A35-B69397B159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734800" y="2552700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58" name="Text Placeholder 41">
            <a:extLst>
              <a:ext uri="{FF2B5EF4-FFF2-40B4-BE49-F238E27FC236}">
                <a16:creationId xmlns:a16="http://schemas.microsoft.com/office/drawing/2014/main" id="{34802213-70B2-C443-ACEE-92BC6DC82B1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734800" y="3149057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75" name="Text Placeholder 34">
            <a:extLst>
              <a:ext uri="{FF2B5EF4-FFF2-40B4-BE49-F238E27FC236}">
                <a16:creationId xmlns:a16="http://schemas.microsoft.com/office/drawing/2014/main" id="{1669F13F-FB1B-6346-8870-0BD59EC2FC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76600" y="2552700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76" name="Text Placeholder 41">
            <a:extLst>
              <a:ext uri="{FF2B5EF4-FFF2-40B4-BE49-F238E27FC236}">
                <a16:creationId xmlns:a16="http://schemas.microsoft.com/office/drawing/2014/main" id="{21A2B28F-F6FF-B745-A84E-36F56D0B79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6600" y="3149057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2000" dirty="0">
              <a:solidFill>
                <a:schemeClr val="tx2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BB05F08-45A3-B842-8428-A1F9301AABF5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4500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D568E6-AD32-7746-96ED-5A85027C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49352"/>
            <a:ext cx="17602200" cy="15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BDDCDE6E-F349-3B45-9634-400B577E279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9600" y="2390775"/>
            <a:ext cx="1143000" cy="1143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68C89077-335B-F147-96B3-59E003B85C8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879600" y="4803767"/>
            <a:ext cx="1143000" cy="1143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246D1629-9FEE-B947-8661-5C88DE2D91D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879600" y="7216929"/>
            <a:ext cx="1143000" cy="1143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A1C687C3-7A03-6944-BE7D-14CA32AE409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363200" y="2400300"/>
            <a:ext cx="1143000" cy="1143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CFCB7543-B3B3-994F-8A3D-CEB16A01FDC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0363200" y="4813292"/>
            <a:ext cx="1143000" cy="1143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2346B7F-584F-B044-AFA6-AA537E39775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363200" y="7226454"/>
            <a:ext cx="1143000" cy="1143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09286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1B7BF7-6CD4-6943-BDBB-3D0C3A455B9E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4500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31110376-90F1-384A-9EE9-47F9167F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629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st,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83A29659-1B65-5149-AB8B-060F352749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6464308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/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48" name="Text Placeholder 41">
            <a:extLst>
              <a:ext uri="{FF2B5EF4-FFF2-40B4-BE49-F238E27FC236}">
                <a16:creationId xmlns:a16="http://schemas.microsoft.com/office/drawing/2014/main" id="{D393879E-E4A1-FC42-A077-2C6F1EFDFA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6600" y="7289264"/>
            <a:ext cx="5181600" cy="166423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53" name="Text Placeholder 34">
            <a:extLst>
              <a:ext uri="{FF2B5EF4-FFF2-40B4-BE49-F238E27FC236}">
                <a16:creationId xmlns:a16="http://schemas.microsoft.com/office/drawing/2014/main" id="{B49E0E9C-426A-3D45-8179-2D1C9E86C3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34800" y="6464308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/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54" name="Text Placeholder 41">
            <a:extLst>
              <a:ext uri="{FF2B5EF4-FFF2-40B4-BE49-F238E27FC236}">
                <a16:creationId xmlns:a16="http://schemas.microsoft.com/office/drawing/2014/main" id="{73C25284-48B6-D540-8553-F932CAC81B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734800" y="7289264"/>
            <a:ext cx="5181600" cy="166423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57" name="Text Placeholder 34">
            <a:extLst>
              <a:ext uri="{FF2B5EF4-FFF2-40B4-BE49-F238E27FC236}">
                <a16:creationId xmlns:a16="http://schemas.microsoft.com/office/drawing/2014/main" id="{365601A0-BE66-6C4E-8A35-B69397B159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734800" y="2895499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/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58" name="Text Placeholder 41">
            <a:extLst>
              <a:ext uri="{FF2B5EF4-FFF2-40B4-BE49-F238E27FC236}">
                <a16:creationId xmlns:a16="http://schemas.microsoft.com/office/drawing/2014/main" id="{34802213-70B2-C443-ACEE-92BC6DC82B1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734800" y="3707865"/>
            <a:ext cx="5181600" cy="18166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75" name="Text Placeholder 34">
            <a:extLst>
              <a:ext uri="{FF2B5EF4-FFF2-40B4-BE49-F238E27FC236}">
                <a16:creationId xmlns:a16="http://schemas.microsoft.com/office/drawing/2014/main" id="{1669F13F-FB1B-6346-8870-0BD59EC2FC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76600" y="2895499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/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76" name="Text Placeholder 41">
            <a:extLst>
              <a:ext uri="{FF2B5EF4-FFF2-40B4-BE49-F238E27FC236}">
                <a16:creationId xmlns:a16="http://schemas.microsoft.com/office/drawing/2014/main" id="{21A2B28F-F6FF-B745-A84E-36F56D0B79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6600" y="3707865"/>
            <a:ext cx="5181600" cy="166423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Insert, replace or delete the numbers, titles and text with your own labeling and descriptions. </a:t>
            </a:r>
            <a:endParaRPr lang="uk-UA" sz="2000" dirty="0">
              <a:solidFill>
                <a:schemeClr val="tx2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BB05F08-45A3-B842-8428-A1F9301AABF5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4500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BDDCDE6E-F349-3B45-9634-400B577E279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9600" y="2733574"/>
            <a:ext cx="1143000" cy="1143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68C89077-335B-F147-96B3-59E003B85C8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879600" y="6353175"/>
            <a:ext cx="1143000" cy="1143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A1C687C3-7A03-6944-BE7D-14CA32AE409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363200" y="2743099"/>
            <a:ext cx="1143000" cy="1143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CFCB7543-B3B3-994F-8A3D-CEB16A01FDC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0363200" y="6362700"/>
            <a:ext cx="1143000" cy="1143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3C3B74-01D9-7A44-A8C7-DC7501F6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298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/Cons or Featur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41">
            <a:extLst>
              <a:ext uri="{FF2B5EF4-FFF2-40B4-BE49-F238E27FC236}">
                <a16:creationId xmlns:a16="http://schemas.microsoft.com/office/drawing/2014/main" id="{21A2B28F-F6FF-B745-A84E-36F56D0B79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3000" y="3651289"/>
            <a:ext cx="6096000" cy="8320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BB05F08-45A3-B842-8428-A1F9301AABF5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4500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D568E6-AD32-7746-96ED-5A85027C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8C5E948-CAA1-F143-81C5-E53C500A67A4}"/>
              </a:ext>
            </a:extLst>
          </p:cNvPr>
          <p:cNvCxnSpPr/>
          <p:nvPr userDrawn="1"/>
        </p:nvCxnSpPr>
        <p:spPr>
          <a:xfrm>
            <a:off x="9144000" y="2705100"/>
            <a:ext cx="0" cy="5486400"/>
          </a:xfrm>
          <a:prstGeom prst="line">
            <a:avLst/>
          </a:prstGeom>
          <a:ln w="381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41">
            <a:extLst>
              <a:ext uri="{FF2B5EF4-FFF2-40B4-BE49-F238E27FC236}">
                <a16:creationId xmlns:a16="http://schemas.microsoft.com/office/drawing/2014/main" id="{39B47CFA-7484-3245-A92D-177A63DFB99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43000" y="4551007"/>
            <a:ext cx="6096000" cy="8320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71" name="Text Placeholder 41">
            <a:extLst>
              <a:ext uri="{FF2B5EF4-FFF2-40B4-BE49-F238E27FC236}">
                <a16:creationId xmlns:a16="http://schemas.microsoft.com/office/drawing/2014/main" id="{643994EB-DE8F-024F-944F-5443AD2ECB64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43000" y="5450725"/>
            <a:ext cx="6096000" cy="8320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72" name="Text Placeholder 41">
            <a:extLst>
              <a:ext uri="{FF2B5EF4-FFF2-40B4-BE49-F238E27FC236}">
                <a16:creationId xmlns:a16="http://schemas.microsoft.com/office/drawing/2014/main" id="{F02F0695-8DB2-8742-981F-AAC968BB5DB7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155125" y="6350443"/>
            <a:ext cx="6096000" cy="8320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73" name="Text Placeholder 41">
            <a:extLst>
              <a:ext uri="{FF2B5EF4-FFF2-40B4-BE49-F238E27FC236}">
                <a16:creationId xmlns:a16="http://schemas.microsoft.com/office/drawing/2014/main" id="{C0F429C1-EC54-DC4B-960C-07834BA1E07F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155895" y="7250160"/>
            <a:ext cx="6096000" cy="8320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74" name="Text Placeholder 41">
            <a:extLst>
              <a:ext uri="{FF2B5EF4-FFF2-40B4-BE49-F238E27FC236}">
                <a16:creationId xmlns:a16="http://schemas.microsoft.com/office/drawing/2014/main" id="{E79C8E59-6168-7D49-997E-D9ED1B928488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960675" y="3669728"/>
            <a:ext cx="6096000" cy="8320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77" name="Text Placeholder 41">
            <a:extLst>
              <a:ext uri="{FF2B5EF4-FFF2-40B4-BE49-F238E27FC236}">
                <a16:creationId xmlns:a16="http://schemas.microsoft.com/office/drawing/2014/main" id="{3F7F02B8-DEC1-2740-A8A7-EFF2C484BB06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0960675" y="4564836"/>
            <a:ext cx="6096000" cy="8320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79" name="Text Placeholder 41">
            <a:extLst>
              <a:ext uri="{FF2B5EF4-FFF2-40B4-BE49-F238E27FC236}">
                <a16:creationId xmlns:a16="http://schemas.microsoft.com/office/drawing/2014/main" id="{57144E37-1174-C646-BFFA-7A0122426A17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960675" y="5459944"/>
            <a:ext cx="6096000" cy="8320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80" name="Text Placeholder 41">
            <a:extLst>
              <a:ext uri="{FF2B5EF4-FFF2-40B4-BE49-F238E27FC236}">
                <a16:creationId xmlns:a16="http://schemas.microsoft.com/office/drawing/2014/main" id="{E3583C53-7E8E-694D-9FA0-0007CA7C86F0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0960675" y="6355052"/>
            <a:ext cx="6096000" cy="8320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4D4AC2-BADE-B147-9452-65116D3ADB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2611769"/>
            <a:ext cx="4114800" cy="6704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rgbClr val="0577C0"/>
                </a:solidFill>
              </a:defRPr>
            </a:lvl1pPr>
          </a:lstStyle>
          <a:p>
            <a:pPr lvl="0"/>
            <a:r>
              <a:rPr lang="en-US" dirty="0"/>
              <a:t>pros</a:t>
            </a:r>
          </a:p>
        </p:txBody>
      </p:sp>
      <p:sp>
        <p:nvSpPr>
          <p:cNvPr id="82" name="Text Placeholder 4">
            <a:extLst>
              <a:ext uri="{FF2B5EF4-FFF2-40B4-BE49-F238E27FC236}">
                <a16:creationId xmlns:a16="http://schemas.microsoft.com/office/drawing/2014/main" id="{BAC5106A-7FD6-804B-94CA-4DB824786CD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53601" y="2611769"/>
            <a:ext cx="4114800" cy="67044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>
                <a:solidFill>
                  <a:srgbClr val="D12244"/>
                </a:solidFill>
              </a:defRPr>
            </a:lvl1pPr>
          </a:lstStyle>
          <a:p>
            <a:pPr lvl="0"/>
            <a:r>
              <a:rPr lang="en-US" dirty="0"/>
              <a:t>cons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5F34E8-8BC7-4048-83A5-AE4E6C986633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620000" y="3651250"/>
            <a:ext cx="676951" cy="6769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83" name="Picture Placeholder 6">
            <a:extLst>
              <a:ext uri="{FF2B5EF4-FFF2-40B4-BE49-F238E27FC236}">
                <a16:creationId xmlns:a16="http://schemas.microsoft.com/office/drawing/2014/main" id="{7CD94982-B3BA-814F-ADAC-974880951D4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620000" y="4559925"/>
            <a:ext cx="676951" cy="6769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84" name="Picture Placeholder 6">
            <a:extLst>
              <a:ext uri="{FF2B5EF4-FFF2-40B4-BE49-F238E27FC236}">
                <a16:creationId xmlns:a16="http://schemas.microsoft.com/office/drawing/2014/main" id="{800E76AB-D073-F84E-9015-2AC74AF6EAC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20000" y="5468600"/>
            <a:ext cx="676951" cy="6769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85" name="Picture Placeholder 6">
            <a:extLst>
              <a:ext uri="{FF2B5EF4-FFF2-40B4-BE49-F238E27FC236}">
                <a16:creationId xmlns:a16="http://schemas.microsoft.com/office/drawing/2014/main" id="{60F77D39-34DE-7540-A760-A2DE8303264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620000" y="6377275"/>
            <a:ext cx="676951" cy="6769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86" name="Picture Placeholder 6">
            <a:extLst>
              <a:ext uri="{FF2B5EF4-FFF2-40B4-BE49-F238E27FC236}">
                <a16:creationId xmlns:a16="http://schemas.microsoft.com/office/drawing/2014/main" id="{89C6C947-1FF9-C348-8A45-4AB98086C36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620000" y="7285949"/>
            <a:ext cx="676951" cy="6769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87" name="Text Placeholder 41">
            <a:extLst>
              <a:ext uri="{FF2B5EF4-FFF2-40B4-BE49-F238E27FC236}">
                <a16:creationId xmlns:a16="http://schemas.microsoft.com/office/drawing/2014/main" id="{3403EFDA-7405-554D-897A-F37689518F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960675" y="7250160"/>
            <a:ext cx="6096000" cy="8320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88" name="Picture Placeholder 6">
            <a:extLst>
              <a:ext uri="{FF2B5EF4-FFF2-40B4-BE49-F238E27FC236}">
                <a16:creationId xmlns:a16="http://schemas.microsoft.com/office/drawing/2014/main" id="{C4561D6B-D892-0D4A-BDD0-10F608930509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906000" y="3651250"/>
            <a:ext cx="676951" cy="6769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89" name="Picture Placeholder 6">
            <a:extLst>
              <a:ext uri="{FF2B5EF4-FFF2-40B4-BE49-F238E27FC236}">
                <a16:creationId xmlns:a16="http://schemas.microsoft.com/office/drawing/2014/main" id="{9D39414B-A65B-5849-AAA8-FBE7374BA4D2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906000" y="4559925"/>
            <a:ext cx="676951" cy="6769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90" name="Picture Placeholder 6">
            <a:extLst>
              <a:ext uri="{FF2B5EF4-FFF2-40B4-BE49-F238E27FC236}">
                <a16:creationId xmlns:a16="http://schemas.microsoft.com/office/drawing/2014/main" id="{F9565B9F-8D37-4D4F-9E41-67EFC82CC5A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906000" y="5468600"/>
            <a:ext cx="676951" cy="6769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91" name="Picture Placeholder 6">
            <a:extLst>
              <a:ext uri="{FF2B5EF4-FFF2-40B4-BE49-F238E27FC236}">
                <a16:creationId xmlns:a16="http://schemas.microsoft.com/office/drawing/2014/main" id="{BB7FAF5B-BC5F-C447-8074-4236A053E5A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9906000" y="6377275"/>
            <a:ext cx="676951" cy="6769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92" name="Picture Placeholder 6">
            <a:extLst>
              <a:ext uri="{FF2B5EF4-FFF2-40B4-BE49-F238E27FC236}">
                <a16:creationId xmlns:a16="http://schemas.microsoft.com/office/drawing/2014/main" id="{65D30727-409A-CC45-A4FC-ACD586FAF810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06000" y="7285949"/>
            <a:ext cx="676951" cy="6769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73891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articipants, 5 Ac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34">
            <a:extLst>
              <a:ext uri="{FF2B5EF4-FFF2-40B4-BE49-F238E27FC236}">
                <a16:creationId xmlns:a16="http://schemas.microsoft.com/office/drawing/2014/main" id="{6144CFD6-1925-3048-BBD9-A2FE0D03E1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775310"/>
            <a:ext cx="2971800" cy="590176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400">
                <a:solidFill>
                  <a:srgbClr val="0577C0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41">
            <a:extLst>
              <a:ext uri="{FF2B5EF4-FFF2-40B4-BE49-F238E27FC236}">
                <a16:creationId xmlns:a16="http://schemas.microsoft.com/office/drawing/2014/main" id="{81A06174-5676-F64B-9E08-17D9727B2F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2000" y="6517886"/>
            <a:ext cx="2971800" cy="13688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Position title or role description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23BC2-9285-9946-BB0A-17DC539C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DCE03D-66EA-F745-A66D-BCAAC8B39A20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4500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4332BF-EAA6-134D-B24B-A9E90EC93AA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066800" y="3184510"/>
            <a:ext cx="2362200" cy="236220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A856570F-97A7-F643-AD2D-DA4DAB78C243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4514850" y="3184510"/>
            <a:ext cx="2362200" cy="236220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E3481F94-6DAB-FE4E-9FBA-F705B360B05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962900" y="3184510"/>
            <a:ext cx="2362200" cy="236220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817497D0-BED2-D74A-AF10-C07EBBDAD932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1410950" y="3184510"/>
            <a:ext cx="2362200" cy="236220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B6E70FB9-AE4C-4148-95CB-F9FD2F95D62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4859000" y="3184510"/>
            <a:ext cx="2362200" cy="236220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17" name="Text Placeholder 34">
            <a:extLst>
              <a:ext uri="{FF2B5EF4-FFF2-40B4-BE49-F238E27FC236}">
                <a16:creationId xmlns:a16="http://schemas.microsoft.com/office/drawing/2014/main" id="{D3C6D41D-D005-4644-A936-4C11C0DE6AF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10050" y="5775310"/>
            <a:ext cx="2971800" cy="590176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400">
                <a:solidFill>
                  <a:srgbClr val="0577C0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41">
            <a:extLst>
              <a:ext uri="{FF2B5EF4-FFF2-40B4-BE49-F238E27FC236}">
                <a16:creationId xmlns:a16="http://schemas.microsoft.com/office/drawing/2014/main" id="{80AB70B4-4F79-A642-B3DD-87A01D35B4A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10050" y="6517886"/>
            <a:ext cx="2971800" cy="13688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Position title or role description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25" name="Text Placeholder 34">
            <a:extLst>
              <a:ext uri="{FF2B5EF4-FFF2-40B4-BE49-F238E27FC236}">
                <a16:creationId xmlns:a16="http://schemas.microsoft.com/office/drawing/2014/main" id="{FEEBF0EB-4B5A-7648-99E2-344D356586D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58100" y="5775310"/>
            <a:ext cx="2971800" cy="590176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400">
                <a:solidFill>
                  <a:srgbClr val="0577C0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41">
            <a:extLst>
              <a:ext uri="{FF2B5EF4-FFF2-40B4-BE49-F238E27FC236}">
                <a16:creationId xmlns:a16="http://schemas.microsoft.com/office/drawing/2014/main" id="{15A688D4-CDE6-1246-B6BA-09B561C5C0B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658100" y="6517886"/>
            <a:ext cx="2971800" cy="13688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Position title or role description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27" name="Text Placeholder 34">
            <a:extLst>
              <a:ext uri="{FF2B5EF4-FFF2-40B4-BE49-F238E27FC236}">
                <a16:creationId xmlns:a16="http://schemas.microsoft.com/office/drawing/2014/main" id="{2147B6DF-229E-7F4B-8EE1-A9D1D2F2C02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106150" y="5775310"/>
            <a:ext cx="2971800" cy="590176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400">
                <a:solidFill>
                  <a:srgbClr val="0577C0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8" name="Text Placeholder 41">
            <a:extLst>
              <a:ext uri="{FF2B5EF4-FFF2-40B4-BE49-F238E27FC236}">
                <a16:creationId xmlns:a16="http://schemas.microsoft.com/office/drawing/2014/main" id="{C57C4C9C-0093-2942-8A35-C9F4E127593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106150" y="6517886"/>
            <a:ext cx="2971800" cy="13688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Position title or role description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29" name="Text Placeholder 34">
            <a:extLst>
              <a:ext uri="{FF2B5EF4-FFF2-40B4-BE49-F238E27FC236}">
                <a16:creationId xmlns:a16="http://schemas.microsoft.com/office/drawing/2014/main" id="{750103E8-24D1-724F-ABB4-2235B871AD6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4554200" y="5775310"/>
            <a:ext cx="2971800" cy="590176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400">
                <a:solidFill>
                  <a:srgbClr val="0577C0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41">
            <a:extLst>
              <a:ext uri="{FF2B5EF4-FFF2-40B4-BE49-F238E27FC236}">
                <a16:creationId xmlns:a16="http://schemas.microsoft.com/office/drawing/2014/main" id="{D2DA7866-E362-7D42-817B-F392DDCE285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4554200" y="6517886"/>
            <a:ext cx="2971800" cy="13688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Position title or role description</a:t>
            </a:r>
            <a:endParaRPr lang="uk-UA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articipants, 4 Ac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34">
            <a:extLst>
              <a:ext uri="{FF2B5EF4-FFF2-40B4-BE49-F238E27FC236}">
                <a16:creationId xmlns:a16="http://schemas.microsoft.com/office/drawing/2014/main" id="{EF7A1695-16DF-1C41-A2A9-4B23F2DEBF5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427808" y="5454481"/>
            <a:ext cx="3793392" cy="590176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800">
                <a:solidFill>
                  <a:srgbClr val="0577C0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6" name="Text Placeholder 41">
            <a:extLst>
              <a:ext uri="{FF2B5EF4-FFF2-40B4-BE49-F238E27FC236}">
                <a16:creationId xmlns:a16="http://schemas.microsoft.com/office/drawing/2014/main" id="{C33553B2-30AB-314C-8944-9FF525B4D2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427808" y="6197057"/>
            <a:ext cx="3793392" cy="13688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Position title or role description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40" name="Text Placeholder 34">
            <a:extLst>
              <a:ext uri="{FF2B5EF4-FFF2-40B4-BE49-F238E27FC236}">
                <a16:creationId xmlns:a16="http://schemas.microsoft.com/office/drawing/2014/main" id="{E3203E1B-DFCD-FC4D-92D1-85DBF43176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85536" y="5448300"/>
            <a:ext cx="3793392" cy="590176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800">
                <a:solidFill>
                  <a:srgbClr val="0577C0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41">
            <a:extLst>
              <a:ext uri="{FF2B5EF4-FFF2-40B4-BE49-F238E27FC236}">
                <a16:creationId xmlns:a16="http://schemas.microsoft.com/office/drawing/2014/main" id="{F62FCF5D-2B12-4546-B793-BEC3DAD633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85536" y="6190876"/>
            <a:ext cx="3793392" cy="13688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Position title or role description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43" name="Text Placeholder 34">
            <a:extLst>
              <a:ext uri="{FF2B5EF4-FFF2-40B4-BE49-F238E27FC236}">
                <a16:creationId xmlns:a16="http://schemas.microsoft.com/office/drawing/2014/main" id="{6144CFD6-1925-3048-BBD9-A2FE0D03E1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5460662"/>
            <a:ext cx="3793392" cy="590176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800">
                <a:solidFill>
                  <a:srgbClr val="0577C0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41">
            <a:extLst>
              <a:ext uri="{FF2B5EF4-FFF2-40B4-BE49-F238E27FC236}">
                <a16:creationId xmlns:a16="http://schemas.microsoft.com/office/drawing/2014/main" id="{81A06174-5676-F64B-9E08-17D9727B2F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6203238"/>
            <a:ext cx="3793392" cy="13688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Position title or role description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19" name="Text Placeholder 34">
            <a:extLst>
              <a:ext uri="{FF2B5EF4-FFF2-40B4-BE49-F238E27FC236}">
                <a16:creationId xmlns:a16="http://schemas.microsoft.com/office/drawing/2014/main" id="{F0341D1E-78D7-2B4B-90F4-59047025F3A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256672" y="5454481"/>
            <a:ext cx="3793392" cy="590176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800">
                <a:solidFill>
                  <a:srgbClr val="0577C0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41">
            <a:extLst>
              <a:ext uri="{FF2B5EF4-FFF2-40B4-BE49-F238E27FC236}">
                <a16:creationId xmlns:a16="http://schemas.microsoft.com/office/drawing/2014/main" id="{66E0CDEC-A4D0-8B42-9698-520B17C7120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56672" y="6197057"/>
            <a:ext cx="3793392" cy="13688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Position title or role description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23BC2-9285-9946-BB0A-17DC539C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DCE03D-66EA-F745-A66D-BCAAC8B39A20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4500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4332BF-EAA6-134D-B24B-A9E90EC93AA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629996" y="2857500"/>
            <a:ext cx="2362200" cy="236220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A856570F-97A7-F643-AD2D-DA4DAB78C243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5801132" y="2857500"/>
            <a:ext cx="2362200" cy="236220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E3481F94-6DAB-FE4E-9FBA-F705B360B05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9972268" y="2857500"/>
            <a:ext cx="2362200" cy="236220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817497D0-BED2-D74A-AF10-C07EBBDAD932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4143404" y="2857500"/>
            <a:ext cx="2362200" cy="236220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90120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articipants, 3 Ac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4">
            <a:extLst>
              <a:ext uri="{FF2B5EF4-FFF2-40B4-BE49-F238E27FC236}">
                <a16:creationId xmlns:a16="http://schemas.microsoft.com/office/drawing/2014/main" id="{E3203E1B-DFCD-FC4D-92D1-85DBF43176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61604" y="5448300"/>
            <a:ext cx="3793392" cy="590176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800">
                <a:solidFill>
                  <a:srgbClr val="0577C0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41">
            <a:extLst>
              <a:ext uri="{FF2B5EF4-FFF2-40B4-BE49-F238E27FC236}">
                <a16:creationId xmlns:a16="http://schemas.microsoft.com/office/drawing/2014/main" id="{F62FCF5D-2B12-4546-B793-BEC3DAD633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361604" y="6190876"/>
            <a:ext cx="3793392" cy="13688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Position title or role description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43" name="Text Placeholder 34">
            <a:extLst>
              <a:ext uri="{FF2B5EF4-FFF2-40B4-BE49-F238E27FC236}">
                <a16:creationId xmlns:a16="http://schemas.microsoft.com/office/drawing/2014/main" id="{6144CFD6-1925-3048-BBD9-A2FE0D03E1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04668" y="5460662"/>
            <a:ext cx="3793392" cy="590176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800">
                <a:solidFill>
                  <a:srgbClr val="0577C0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41">
            <a:extLst>
              <a:ext uri="{FF2B5EF4-FFF2-40B4-BE49-F238E27FC236}">
                <a16:creationId xmlns:a16="http://schemas.microsoft.com/office/drawing/2014/main" id="{81A06174-5676-F64B-9E08-17D9727B2F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04668" y="6203238"/>
            <a:ext cx="3793392" cy="13688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Position title or role description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19" name="Text Placeholder 34">
            <a:extLst>
              <a:ext uri="{FF2B5EF4-FFF2-40B4-BE49-F238E27FC236}">
                <a16:creationId xmlns:a16="http://schemas.microsoft.com/office/drawing/2014/main" id="{F0341D1E-78D7-2B4B-90F4-59047025F3A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98676" y="5454481"/>
            <a:ext cx="3793392" cy="590176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800">
                <a:solidFill>
                  <a:srgbClr val="0577C0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41">
            <a:extLst>
              <a:ext uri="{FF2B5EF4-FFF2-40B4-BE49-F238E27FC236}">
                <a16:creationId xmlns:a16="http://schemas.microsoft.com/office/drawing/2014/main" id="{66E0CDEC-A4D0-8B42-9698-520B17C7120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198676" y="6197057"/>
            <a:ext cx="3793392" cy="13688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Position title or role description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23BC2-9285-9946-BB0A-17DC539C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DCE03D-66EA-F745-A66D-BCAAC8B39A20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4500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4332BF-EAA6-134D-B24B-A9E90EC93AA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077796" y="2572564"/>
            <a:ext cx="2647136" cy="264713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A856570F-97A7-F643-AD2D-DA4DAB78C243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7934732" y="2572564"/>
            <a:ext cx="2647136" cy="264713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E3481F94-6DAB-FE4E-9FBA-F705B360B05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2771804" y="2572564"/>
            <a:ext cx="2647136" cy="264713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414092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articipants, 4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34">
            <a:extLst>
              <a:ext uri="{FF2B5EF4-FFF2-40B4-BE49-F238E27FC236}">
                <a16:creationId xmlns:a16="http://schemas.microsoft.com/office/drawing/2014/main" id="{6144CFD6-1925-3048-BBD9-A2FE0D03E1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932604" y="3390900"/>
            <a:ext cx="3793392" cy="590176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800">
                <a:solidFill>
                  <a:srgbClr val="0577C0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41">
            <a:extLst>
              <a:ext uri="{FF2B5EF4-FFF2-40B4-BE49-F238E27FC236}">
                <a16:creationId xmlns:a16="http://schemas.microsoft.com/office/drawing/2014/main" id="{81A06174-5676-F64B-9E08-17D9727B2F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32604" y="4133476"/>
            <a:ext cx="3793392" cy="10862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Position title or role description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23BC2-9285-9946-BB0A-17DC539C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DCE03D-66EA-F745-A66D-BCAAC8B39A20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4500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4332BF-EAA6-134D-B24B-A9E90EC93AA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295400" y="2857500"/>
            <a:ext cx="2362200" cy="236220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16" name="Text Placeholder 34">
            <a:extLst>
              <a:ext uri="{FF2B5EF4-FFF2-40B4-BE49-F238E27FC236}">
                <a16:creationId xmlns:a16="http://schemas.microsoft.com/office/drawing/2014/main" id="{3BB5A888-B98E-FB4B-A49F-3598B07D46D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936760" y="6438900"/>
            <a:ext cx="3793392" cy="590176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800">
                <a:solidFill>
                  <a:srgbClr val="0577C0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41">
            <a:extLst>
              <a:ext uri="{FF2B5EF4-FFF2-40B4-BE49-F238E27FC236}">
                <a16:creationId xmlns:a16="http://schemas.microsoft.com/office/drawing/2014/main" id="{B7ECFE57-2AD7-C642-8070-8C110607C4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936760" y="7181476"/>
            <a:ext cx="3793392" cy="10862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Position title or role description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1E6F499-D20D-BC43-97E9-13B8B49A396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299556" y="5905500"/>
            <a:ext cx="2362200" cy="236220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5" name="Text Placeholder 34">
            <a:extLst>
              <a:ext uri="{FF2B5EF4-FFF2-40B4-BE49-F238E27FC236}">
                <a16:creationId xmlns:a16="http://schemas.microsoft.com/office/drawing/2014/main" id="{62D3B50A-E031-C142-A9D0-28C3F10C96F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2356852" y="3390900"/>
            <a:ext cx="3793392" cy="590176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800">
                <a:solidFill>
                  <a:srgbClr val="0577C0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41">
            <a:extLst>
              <a:ext uri="{FF2B5EF4-FFF2-40B4-BE49-F238E27FC236}">
                <a16:creationId xmlns:a16="http://schemas.microsoft.com/office/drawing/2014/main" id="{83C43739-87BA-B84B-90C6-F5CD6CDF42E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2356852" y="4133476"/>
            <a:ext cx="3793392" cy="10862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Position title or role description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148BD9C0-0B55-8643-B0EE-61DF64A4A12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719648" y="2857500"/>
            <a:ext cx="2362200" cy="236220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8" name="Text Placeholder 34">
            <a:extLst>
              <a:ext uri="{FF2B5EF4-FFF2-40B4-BE49-F238E27FC236}">
                <a16:creationId xmlns:a16="http://schemas.microsoft.com/office/drawing/2014/main" id="{5F28D3CE-3E1E-894C-A454-00A4B013006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2361008" y="6438900"/>
            <a:ext cx="3793392" cy="590176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800">
                <a:solidFill>
                  <a:srgbClr val="0577C0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41">
            <a:extLst>
              <a:ext uri="{FF2B5EF4-FFF2-40B4-BE49-F238E27FC236}">
                <a16:creationId xmlns:a16="http://schemas.microsoft.com/office/drawing/2014/main" id="{C7619E97-A253-F448-9EB3-8B6F93663F2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2361008" y="7181476"/>
            <a:ext cx="3793392" cy="10862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Position title or role description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A2B8B0E6-A579-CA4A-96FA-3153E3F4FEE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723804" y="5905500"/>
            <a:ext cx="2362200" cy="236220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35199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34">
            <a:extLst>
              <a:ext uri="{FF2B5EF4-FFF2-40B4-BE49-F238E27FC236}">
                <a16:creationId xmlns:a16="http://schemas.microsoft.com/office/drawing/2014/main" id="{6144CFD6-1925-3048-BBD9-A2FE0D03E1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0245" y="3480493"/>
            <a:ext cx="5714999" cy="590176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3600">
                <a:solidFill>
                  <a:srgbClr val="0577C0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strengths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23BC2-9285-9946-BB0A-17DC539C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DCE03D-66EA-F745-A66D-BCAAC8B39A20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4500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663B1FE-F9D4-F744-AE68-7DEBB535929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10245" y="4242493"/>
            <a:ext cx="5714999" cy="14344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D58D7FE0-51B4-3740-90F8-69375D3CF3CF}"/>
              </a:ext>
            </a:extLst>
          </p:cNvPr>
          <p:cNvSpPr/>
          <p:nvPr userDrawn="1"/>
        </p:nvSpPr>
        <p:spPr>
          <a:xfrm rot="16200000">
            <a:off x="6743700" y="3092801"/>
            <a:ext cx="2286000" cy="2286000"/>
          </a:xfrm>
          <a:prstGeom prst="teardrop">
            <a:avLst/>
          </a:prstGeom>
          <a:solidFill>
            <a:srgbClr val="05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2468AE-A3FE-3C49-952A-0D1F9F35055F}"/>
              </a:ext>
            </a:extLst>
          </p:cNvPr>
          <p:cNvSpPr/>
          <p:nvPr userDrawn="1"/>
        </p:nvSpPr>
        <p:spPr>
          <a:xfrm>
            <a:off x="7324725" y="3574080"/>
            <a:ext cx="1123950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S</a:t>
            </a:r>
            <a:endParaRPr lang="uk-UA" sz="8000" b="1" dirty="0">
              <a:solidFill>
                <a:schemeClr val="bg1"/>
              </a:solidFill>
            </a:endParaRPr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63B7DBE2-F07E-7340-B0F7-FAAD4587C1DA}"/>
              </a:ext>
            </a:extLst>
          </p:cNvPr>
          <p:cNvSpPr/>
          <p:nvPr userDrawn="1"/>
        </p:nvSpPr>
        <p:spPr>
          <a:xfrm rot="10800000">
            <a:off x="6743700" y="5555900"/>
            <a:ext cx="2286000" cy="2286000"/>
          </a:xfrm>
          <a:prstGeom prst="teardrop">
            <a:avLst/>
          </a:prstGeom>
          <a:solidFill>
            <a:srgbClr val="7839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7FC8DC-45FA-D44F-B6DC-CB600F310A9F}"/>
              </a:ext>
            </a:extLst>
          </p:cNvPr>
          <p:cNvSpPr/>
          <p:nvPr userDrawn="1"/>
        </p:nvSpPr>
        <p:spPr>
          <a:xfrm>
            <a:off x="7324725" y="6037179"/>
            <a:ext cx="1123950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</a:rPr>
              <a:t>O</a:t>
            </a:r>
            <a:endParaRPr lang="uk-UA" sz="8000" b="1">
              <a:solidFill>
                <a:schemeClr val="bg1"/>
              </a:solidFill>
            </a:endParaRPr>
          </a:p>
        </p:txBody>
      </p:sp>
      <p:sp>
        <p:nvSpPr>
          <p:cNvPr id="31" name="Teardrop 30">
            <a:extLst>
              <a:ext uri="{FF2B5EF4-FFF2-40B4-BE49-F238E27FC236}">
                <a16:creationId xmlns:a16="http://schemas.microsoft.com/office/drawing/2014/main" id="{5752062E-36BB-3648-8722-3DE04BBEBD16}"/>
              </a:ext>
            </a:extLst>
          </p:cNvPr>
          <p:cNvSpPr/>
          <p:nvPr userDrawn="1"/>
        </p:nvSpPr>
        <p:spPr>
          <a:xfrm>
            <a:off x="9258300" y="3092801"/>
            <a:ext cx="2286000" cy="2286000"/>
          </a:xfrm>
          <a:prstGeom prst="teardrop">
            <a:avLst/>
          </a:prstGeom>
          <a:solidFill>
            <a:srgbClr val="AF3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4FF2C9-CECF-AC4C-B3B6-487BDE002197}"/>
              </a:ext>
            </a:extLst>
          </p:cNvPr>
          <p:cNvSpPr/>
          <p:nvPr userDrawn="1"/>
        </p:nvSpPr>
        <p:spPr>
          <a:xfrm>
            <a:off x="9839325" y="3574080"/>
            <a:ext cx="1123950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</a:rPr>
              <a:t>W</a:t>
            </a:r>
            <a:endParaRPr lang="uk-UA" sz="8000" b="1">
              <a:solidFill>
                <a:schemeClr val="bg1"/>
              </a:solidFill>
            </a:endParaRPr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D722DFBC-6E83-6F4E-9A43-599C5B06CA4B}"/>
              </a:ext>
            </a:extLst>
          </p:cNvPr>
          <p:cNvSpPr/>
          <p:nvPr userDrawn="1"/>
        </p:nvSpPr>
        <p:spPr>
          <a:xfrm rot="5400000">
            <a:off x="9258300" y="5555900"/>
            <a:ext cx="2286000" cy="2286000"/>
          </a:xfrm>
          <a:prstGeom prst="teardrop">
            <a:avLst/>
          </a:prstGeom>
          <a:solidFill>
            <a:srgbClr val="D1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9796A0-A4EA-3B4A-BA1C-92F5DB043C37}"/>
              </a:ext>
            </a:extLst>
          </p:cNvPr>
          <p:cNvSpPr/>
          <p:nvPr userDrawn="1"/>
        </p:nvSpPr>
        <p:spPr>
          <a:xfrm>
            <a:off x="9839325" y="6037178"/>
            <a:ext cx="1123950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</a:rPr>
              <a:t>T</a:t>
            </a:r>
            <a:endParaRPr lang="uk-UA" sz="8000" b="1">
              <a:solidFill>
                <a:schemeClr val="bg1"/>
              </a:solidFill>
            </a:endParaRPr>
          </a:p>
        </p:txBody>
      </p:sp>
      <p:sp>
        <p:nvSpPr>
          <p:cNvPr id="44" name="Text Placeholder 34">
            <a:extLst>
              <a:ext uri="{FF2B5EF4-FFF2-40B4-BE49-F238E27FC236}">
                <a16:creationId xmlns:a16="http://schemas.microsoft.com/office/drawing/2014/main" id="{5615BF93-1C9D-E640-A48B-DA079993F82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6134100"/>
            <a:ext cx="5714999" cy="590176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3600">
                <a:solidFill>
                  <a:srgbClr val="773987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opportunities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4742230C-74E1-EB49-B7EC-2BD7C8B0516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14400" y="6896100"/>
            <a:ext cx="5714999" cy="14344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C4F1A019-0ED7-DA4F-B9EA-9CC73F9F9E9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1691331" y="3492824"/>
            <a:ext cx="5678114" cy="590176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3600">
                <a:solidFill>
                  <a:srgbClr val="9D2772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weaknesses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3CB72CD1-BD65-444B-974F-D75FB3B096C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1691331" y="4254824"/>
            <a:ext cx="5678114" cy="14344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49" name="Text Placeholder 34">
            <a:extLst>
              <a:ext uri="{FF2B5EF4-FFF2-40B4-BE49-F238E27FC236}">
                <a16:creationId xmlns:a16="http://schemas.microsoft.com/office/drawing/2014/main" id="{CFC5D467-30E0-B944-AF1D-BA90D9079FE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1695486" y="6146431"/>
            <a:ext cx="5678114" cy="590176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3600">
                <a:solidFill>
                  <a:srgbClr val="D12244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threats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23C71B0D-5AC2-7544-A5F1-406813F5E5B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695486" y="6908431"/>
            <a:ext cx="5678114" cy="14344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1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5BA6F68-AE9A-304C-95DA-959C335DE104}"/>
              </a:ext>
            </a:extLst>
          </p:cNvPr>
          <p:cNvSpPr/>
          <p:nvPr/>
        </p:nvSpPr>
        <p:spPr>
          <a:xfrm>
            <a:off x="2163881" y="2074460"/>
            <a:ext cx="6858000" cy="3200400"/>
          </a:xfrm>
          <a:prstGeom prst="roundRect">
            <a:avLst/>
          </a:prstGeom>
          <a:noFill/>
          <a:ln w="38100">
            <a:solidFill>
              <a:srgbClr val="0577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7D4F9E3-6C1D-7A43-8BC7-FAC43EDE27A5}"/>
              </a:ext>
            </a:extLst>
          </p:cNvPr>
          <p:cNvSpPr/>
          <p:nvPr/>
        </p:nvSpPr>
        <p:spPr>
          <a:xfrm>
            <a:off x="7321503" y="3577048"/>
            <a:ext cx="1700378" cy="1697813"/>
          </a:xfrm>
          <a:custGeom>
            <a:avLst/>
            <a:gdLst>
              <a:gd name="connsiteX0" fmla="*/ 1700378 w 1700378"/>
              <a:gd name="connsiteY0" fmla="*/ 0 h 1697813"/>
              <a:gd name="connsiteX1" fmla="*/ 1700378 w 1700378"/>
              <a:gd name="connsiteY1" fmla="*/ 1697813 h 1697813"/>
              <a:gd name="connsiteX2" fmla="*/ 0 w 1700378"/>
              <a:gd name="connsiteY2" fmla="*/ 1697813 h 1697813"/>
              <a:gd name="connsiteX3" fmla="*/ 3139 w 1700378"/>
              <a:gd name="connsiteY3" fmla="*/ 1635649 h 1697813"/>
              <a:gd name="connsiteX4" fmla="*/ 1635513 w 1700378"/>
              <a:gd name="connsiteY4" fmla="*/ 3275 h 1697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378" h="1697813">
                <a:moveTo>
                  <a:pt x="1700378" y="0"/>
                </a:moveTo>
                <a:lnTo>
                  <a:pt x="1700378" y="1697813"/>
                </a:lnTo>
                <a:lnTo>
                  <a:pt x="0" y="1697813"/>
                </a:lnTo>
                <a:lnTo>
                  <a:pt x="3139" y="1635649"/>
                </a:lnTo>
                <a:cubicBezTo>
                  <a:pt x="90549" y="774945"/>
                  <a:pt x="774809" y="90684"/>
                  <a:pt x="1635513" y="3275"/>
                </a:cubicBezTo>
                <a:close/>
              </a:path>
            </a:pathLst>
          </a:custGeom>
          <a:solidFill>
            <a:srgbClr val="0577C0"/>
          </a:solidFill>
          <a:ln w="38100">
            <a:solidFill>
              <a:srgbClr val="0577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uk-UA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A39B7D1-422E-2840-9786-15254B521F00}"/>
              </a:ext>
            </a:extLst>
          </p:cNvPr>
          <p:cNvSpPr/>
          <p:nvPr/>
        </p:nvSpPr>
        <p:spPr>
          <a:xfrm>
            <a:off x="2163881" y="5524500"/>
            <a:ext cx="6858000" cy="3200400"/>
          </a:xfrm>
          <a:prstGeom prst="roundRect">
            <a:avLst/>
          </a:prstGeom>
          <a:noFill/>
          <a:ln w="38100">
            <a:solidFill>
              <a:srgbClr val="783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ACEE57C4-91A3-4B40-AFFE-C8C7D3394B65}"/>
              </a:ext>
            </a:extLst>
          </p:cNvPr>
          <p:cNvSpPr/>
          <p:nvPr/>
        </p:nvSpPr>
        <p:spPr>
          <a:xfrm>
            <a:off x="7321503" y="5524500"/>
            <a:ext cx="1700378" cy="1697814"/>
          </a:xfrm>
          <a:custGeom>
            <a:avLst/>
            <a:gdLst>
              <a:gd name="connsiteX0" fmla="*/ 0 w 1700378"/>
              <a:gd name="connsiteY0" fmla="*/ 0 h 1697814"/>
              <a:gd name="connsiteX1" fmla="*/ 1700378 w 1700378"/>
              <a:gd name="connsiteY1" fmla="*/ 0 h 1697814"/>
              <a:gd name="connsiteX2" fmla="*/ 1700378 w 1700378"/>
              <a:gd name="connsiteY2" fmla="*/ 1697814 h 1697814"/>
              <a:gd name="connsiteX3" fmla="*/ 1635513 w 1700378"/>
              <a:gd name="connsiteY3" fmla="*/ 1694538 h 1697814"/>
              <a:gd name="connsiteX4" fmla="*/ 3139 w 1700378"/>
              <a:gd name="connsiteY4" fmla="*/ 62164 h 169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378" h="1697814">
                <a:moveTo>
                  <a:pt x="0" y="0"/>
                </a:moveTo>
                <a:lnTo>
                  <a:pt x="1700378" y="0"/>
                </a:lnTo>
                <a:lnTo>
                  <a:pt x="1700378" y="1697814"/>
                </a:lnTo>
                <a:lnTo>
                  <a:pt x="1635513" y="1694538"/>
                </a:lnTo>
                <a:cubicBezTo>
                  <a:pt x="774809" y="1607129"/>
                  <a:pt x="90549" y="922869"/>
                  <a:pt x="3139" y="62164"/>
                </a:cubicBezTo>
                <a:close/>
              </a:path>
            </a:pathLst>
          </a:custGeom>
          <a:solidFill>
            <a:srgbClr val="783987"/>
          </a:solidFill>
          <a:ln w="38100">
            <a:solidFill>
              <a:srgbClr val="783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B98A793-310F-D243-8FED-E55631622C58}"/>
              </a:ext>
            </a:extLst>
          </p:cNvPr>
          <p:cNvSpPr/>
          <p:nvPr/>
        </p:nvSpPr>
        <p:spPr>
          <a:xfrm>
            <a:off x="9266120" y="2074460"/>
            <a:ext cx="6858000" cy="3200400"/>
          </a:xfrm>
          <a:prstGeom prst="roundRect">
            <a:avLst/>
          </a:prstGeom>
          <a:noFill/>
          <a:ln w="38100">
            <a:solidFill>
              <a:srgbClr val="AF3F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7C5399F1-C046-A94C-ABBE-3065E980B8E2}"/>
              </a:ext>
            </a:extLst>
          </p:cNvPr>
          <p:cNvSpPr/>
          <p:nvPr/>
        </p:nvSpPr>
        <p:spPr>
          <a:xfrm>
            <a:off x="9266121" y="3577048"/>
            <a:ext cx="1700377" cy="1697813"/>
          </a:xfrm>
          <a:custGeom>
            <a:avLst/>
            <a:gdLst>
              <a:gd name="connsiteX0" fmla="*/ 0 w 1700377"/>
              <a:gd name="connsiteY0" fmla="*/ 0 h 1697813"/>
              <a:gd name="connsiteX1" fmla="*/ 64864 w 1700377"/>
              <a:gd name="connsiteY1" fmla="*/ 3275 h 1697813"/>
              <a:gd name="connsiteX2" fmla="*/ 1697238 w 1700377"/>
              <a:gd name="connsiteY2" fmla="*/ 1635649 h 1697813"/>
              <a:gd name="connsiteX3" fmla="*/ 1700377 w 1700377"/>
              <a:gd name="connsiteY3" fmla="*/ 1697813 h 1697813"/>
              <a:gd name="connsiteX4" fmla="*/ 0 w 1700377"/>
              <a:gd name="connsiteY4" fmla="*/ 1697813 h 1697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377" h="1697813">
                <a:moveTo>
                  <a:pt x="0" y="0"/>
                </a:moveTo>
                <a:lnTo>
                  <a:pt x="64864" y="3275"/>
                </a:lnTo>
                <a:cubicBezTo>
                  <a:pt x="925569" y="90684"/>
                  <a:pt x="1609829" y="774945"/>
                  <a:pt x="1697238" y="1635649"/>
                </a:cubicBezTo>
                <a:lnTo>
                  <a:pt x="1700377" y="1697813"/>
                </a:lnTo>
                <a:lnTo>
                  <a:pt x="0" y="1697813"/>
                </a:lnTo>
                <a:close/>
              </a:path>
            </a:pathLst>
          </a:custGeom>
          <a:solidFill>
            <a:srgbClr val="AF3F67"/>
          </a:solidFill>
          <a:ln w="38100">
            <a:solidFill>
              <a:srgbClr val="AF3F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uk-UA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ECC15B8-2767-754B-BDB2-5AB2F4950900}"/>
              </a:ext>
            </a:extLst>
          </p:cNvPr>
          <p:cNvSpPr/>
          <p:nvPr/>
        </p:nvSpPr>
        <p:spPr>
          <a:xfrm>
            <a:off x="9266120" y="5524500"/>
            <a:ext cx="6858000" cy="3200400"/>
          </a:xfrm>
          <a:prstGeom prst="roundRect">
            <a:avLst/>
          </a:prstGeom>
          <a:noFill/>
          <a:ln w="38100">
            <a:solidFill>
              <a:srgbClr val="D122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C8CC0713-198E-2F4A-A04A-8ABD832A9D89}"/>
              </a:ext>
            </a:extLst>
          </p:cNvPr>
          <p:cNvSpPr/>
          <p:nvPr/>
        </p:nvSpPr>
        <p:spPr>
          <a:xfrm>
            <a:off x="9266121" y="5524500"/>
            <a:ext cx="1700377" cy="1697814"/>
          </a:xfrm>
          <a:custGeom>
            <a:avLst/>
            <a:gdLst>
              <a:gd name="connsiteX0" fmla="*/ 0 w 1700377"/>
              <a:gd name="connsiteY0" fmla="*/ 0 h 1697814"/>
              <a:gd name="connsiteX1" fmla="*/ 1700377 w 1700377"/>
              <a:gd name="connsiteY1" fmla="*/ 0 h 1697814"/>
              <a:gd name="connsiteX2" fmla="*/ 1697238 w 1700377"/>
              <a:gd name="connsiteY2" fmla="*/ 62164 h 1697814"/>
              <a:gd name="connsiteX3" fmla="*/ 64864 w 1700377"/>
              <a:gd name="connsiteY3" fmla="*/ 1694538 h 1697814"/>
              <a:gd name="connsiteX4" fmla="*/ 0 w 1700377"/>
              <a:gd name="connsiteY4" fmla="*/ 1697814 h 169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377" h="1697814">
                <a:moveTo>
                  <a:pt x="0" y="0"/>
                </a:moveTo>
                <a:lnTo>
                  <a:pt x="1700377" y="0"/>
                </a:lnTo>
                <a:lnTo>
                  <a:pt x="1697238" y="62164"/>
                </a:lnTo>
                <a:cubicBezTo>
                  <a:pt x="1609829" y="922869"/>
                  <a:pt x="925569" y="1607129"/>
                  <a:pt x="64864" y="1694538"/>
                </a:cubicBezTo>
                <a:lnTo>
                  <a:pt x="0" y="1697814"/>
                </a:lnTo>
                <a:close/>
              </a:path>
            </a:pathLst>
          </a:custGeom>
          <a:solidFill>
            <a:srgbClr val="D12244"/>
          </a:solidFill>
          <a:ln w="38100">
            <a:solidFill>
              <a:srgbClr val="D122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43" name="Text Placeholder 34">
            <a:extLst>
              <a:ext uri="{FF2B5EF4-FFF2-40B4-BE49-F238E27FC236}">
                <a16:creationId xmlns:a16="http://schemas.microsoft.com/office/drawing/2014/main" id="{6144CFD6-1925-3048-BBD9-A2FE0D03E1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43200" y="2476500"/>
            <a:ext cx="5258878" cy="590176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3600">
                <a:solidFill>
                  <a:srgbClr val="0577C0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strengths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23BC2-9285-9946-BB0A-17DC539C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DCE03D-66EA-F745-A66D-BCAAC8B39A20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4500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663B1FE-F9D4-F744-AE68-7DEBB535929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43200" y="3238500"/>
            <a:ext cx="5258878" cy="14344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44" name="Text Placeholder 34">
            <a:extLst>
              <a:ext uri="{FF2B5EF4-FFF2-40B4-BE49-F238E27FC236}">
                <a16:creationId xmlns:a16="http://schemas.microsoft.com/office/drawing/2014/main" id="{5615BF93-1C9D-E640-A48B-DA079993F82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747354" y="6134100"/>
            <a:ext cx="5254723" cy="590176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3600">
                <a:solidFill>
                  <a:srgbClr val="773987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opportunities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4742230C-74E1-EB49-B7EC-2BD7C8B0516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747354" y="6896100"/>
            <a:ext cx="5254723" cy="14344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C4F1A019-0ED7-DA4F-B9EA-9CC73F9F9E9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287000" y="2488831"/>
            <a:ext cx="5258878" cy="590176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None/>
              <a:defRPr sz="3600">
                <a:solidFill>
                  <a:srgbClr val="9D2772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weaknesses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3CB72CD1-BD65-444B-974F-D75FB3B096C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287000" y="3250831"/>
            <a:ext cx="5258878" cy="143440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49" name="Text Placeholder 34">
            <a:extLst>
              <a:ext uri="{FF2B5EF4-FFF2-40B4-BE49-F238E27FC236}">
                <a16:creationId xmlns:a16="http://schemas.microsoft.com/office/drawing/2014/main" id="{CFC5D467-30E0-B944-AF1D-BA90D9079FE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287000" y="6146431"/>
            <a:ext cx="5258878" cy="590176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None/>
              <a:defRPr sz="3600">
                <a:solidFill>
                  <a:srgbClr val="D12244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threats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23C71B0D-5AC2-7544-A5F1-406813F5E5B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287000" y="6908431"/>
            <a:ext cx="5258878" cy="143440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51" name="Freeform 122">
            <a:extLst>
              <a:ext uri="{FF2B5EF4-FFF2-40B4-BE49-F238E27FC236}">
                <a16:creationId xmlns:a16="http://schemas.microsoft.com/office/drawing/2014/main" id="{ABF18889-6039-7344-B71B-E7FD15DE2444}"/>
              </a:ext>
            </a:extLst>
          </p:cNvPr>
          <p:cNvSpPr>
            <a:spLocks noEditPoints="1"/>
          </p:cNvSpPr>
          <p:nvPr/>
        </p:nvSpPr>
        <p:spPr bwMode="auto">
          <a:xfrm>
            <a:off x="8090731" y="4339751"/>
            <a:ext cx="596069" cy="596069"/>
          </a:xfrm>
          <a:custGeom>
            <a:avLst/>
            <a:gdLst>
              <a:gd name="T0" fmla="*/ 176 w 176"/>
              <a:gd name="T1" fmla="*/ 52 h 176"/>
              <a:gd name="T2" fmla="*/ 175 w 176"/>
              <a:gd name="T3" fmla="*/ 50 h 176"/>
              <a:gd name="T4" fmla="*/ 175 w 176"/>
              <a:gd name="T5" fmla="*/ 50 h 176"/>
              <a:gd name="T6" fmla="*/ 175 w 176"/>
              <a:gd name="T7" fmla="*/ 49 h 176"/>
              <a:gd name="T8" fmla="*/ 175 w 176"/>
              <a:gd name="T9" fmla="*/ 49 h 176"/>
              <a:gd name="T10" fmla="*/ 127 w 176"/>
              <a:gd name="T11" fmla="*/ 2 h 176"/>
              <a:gd name="T12" fmla="*/ 127 w 176"/>
              <a:gd name="T13" fmla="*/ 2 h 176"/>
              <a:gd name="T14" fmla="*/ 124 w 176"/>
              <a:gd name="T15" fmla="*/ 0 h 176"/>
              <a:gd name="T16" fmla="*/ 52 w 176"/>
              <a:gd name="T17" fmla="*/ 0 h 176"/>
              <a:gd name="T18" fmla="*/ 49 w 176"/>
              <a:gd name="T19" fmla="*/ 2 h 176"/>
              <a:gd name="T20" fmla="*/ 49 w 176"/>
              <a:gd name="T21" fmla="*/ 2 h 176"/>
              <a:gd name="T22" fmla="*/ 1 w 176"/>
              <a:gd name="T23" fmla="*/ 49 h 176"/>
              <a:gd name="T24" fmla="*/ 1 w 176"/>
              <a:gd name="T25" fmla="*/ 49 h 176"/>
              <a:gd name="T26" fmla="*/ 1 w 176"/>
              <a:gd name="T27" fmla="*/ 50 h 176"/>
              <a:gd name="T28" fmla="*/ 1 w 176"/>
              <a:gd name="T29" fmla="*/ 50 h 176"/>
              <a:gd name="T30" fmla="*/ 0 w 176"/>
              <a:gd name="T31" fmla="*/ 52 h 176"/>
              <a:gd name="T32" fmla="*/ 1 w 176"/>
              <a:gd name="T33" fmla="*/ 54 h 176"/>
              <a:gd name="T34" fmla="*/ 1 w 176"/>
              <a:gd name="T35" fmla="*/ 55 h 176"/>
              <a:gd name="T36" fmla="*/ 85 w 176"/>
              <a:gd name="T37" fmla="*/ 175 h 176"/>
              <a:gd name="T38" fmla="*/ 85 w 176"/>
              <a:gd name="T39" fmla="*/ 174 h 176"/>
              <a:gd name="T40" fmla="*/ 88 w 176"/>
              <a:gd name="T41" fmla="*/ 176 h 176"/>
              <a:gd name="T42" fmla="*/ 91 w 176"/>
              <a:gd name="T43" fmla="*/ 174 h 176"/>
              <a:gd name="T44" fmla="*/ 91 w 176"/>
              <a:gd name="T45" fmla="*/ 175 h 176"/>
              <a:gd name="T46" fmla="*/ 175 w 176"/>
              <a:gd name="T47" fmla="*/ 55 h 176"/>
              <a:gd name="T48" fmla="*/ 175 w 176"/>
              <a:gd name="T49" fmla="*/ 54 h 176"/>
              <a:gd name="T50" fmla="*/ 176 w 176"/>
              <a:gd name="T51" fmla="*/ 52 h 176"/>
              <a:gd name="T52" fmla="*/ 122 w 176"/>
              <a:gd name="T53" fmla="*/ 8 h 176"/>
              <a:gd name="T54" fmla="*/ 162 w 176"/>
              <a:gd name="T55" fmla="*/ 48 h 176"/>
              <a:gd name="T56" fmla="*/ 126 w 176"/>
              <a:gd name="T57" fmla="*/ 48 h 176"/>
              <a:gd name="T58" fmla="*/ 106 w 176"/>
              <a:gd name="T59" fmla="*/ 8 h 176"/>
              <a:gd name="T60" fmla="*/ 122 w 176"/>
              <a:gd name="T61" fmla="*/ 8 h 176"/>
              <a:gd name="T62" fmla="*/ 98 w 176"/>
              <a:gd name="T63" fmla="*/ 8 h 176"/>
              <a:gd name="T64" fmla="*/ 118 w 176"/>
              <a:gd name="T65" fmla="*/ 48 h 176"/>
              <a:gd name="T66" fmla="*/ 58 w 176"/>
              <a:gd name="T67" fmla="*/ 48 h 176"/>
              <a:gd name="T68" fmla="*/ 78 w 176"/>
              <a:gd name="T69" fmla="*/ 8 h 176"/>
              <a:gd name="T70" fmla="*/ 98 w 176"/>
              <a:gd name="T71" fmla="*/ 8 h 176"/>
              <a:gd name="T72" fmla="*/ 54 w 176"/>
              <a:gd name="T73" fmla="*/ 8 h 176"/>
              <a:gd name="T74" fmla="*/ 70 w 176"/>
              <a:gd name="T75" fmla="*/ 8 h 176"/>
              <a:gd name="T76" fmla="*/ 50 w 176"/>
              <a:gd name="T77" fmla="*/ 48 h 176"/>
              <a:gd name="T78" fmla="*/ 14 w 176"/>
              <a:gd name="T79" fmla="*/ 48 h 176"/>
              <a:gd name="T80" fmla="*/ 54 w 176"/>
              <a:gd name="T81" fmla="*/ 8 h 176"/>
              <a:gd name="T82" fmla="*/ 12 w 176"/>
              <a:gd name="T83" fmla="*/ 56 h 176"/>
              <a:gd name="T84" fmla="*/ 49 w 176"/>
              <a:gd name="T85" fmla="*/ 56 h 176"/>
              <a:gd name="T86" fmla="*/ 77 w 176"/>
              <a:gd name="T87" fmla="*/ 149 h 176"/>
              <a:gd name="T88" fmla="*/ 12 w 176"/>
              <a:gd name="T89" fmla="*/ 56 h 176"/>
              <a:gd name="T90" fmla="*/ 88 w 176"/>
              <a:gd name="T91" fmla="*/ 158 h 176"/>
              <a:gd name="T92" fmla="*/ 57 w 176"/>
              <a:gd name="T93" fmla="*/ 56 h 176"/>
              <a:gd name="T94" fmla="*/ 119 w 176"/>
              <a:gd name="T95" fmla="*/ 56 h 176"/>
              <a:gd name="T96" fmla="*/ 88 w 176"/>
              <a:gd name="T97" fmla="*/ 158 h 176"/>
              <a:gd name="T98" fmla="*/ 99 w 176"/>
              <a:gd name="T99" fmla="*/ 149 h 176"/>
              <a:gd name="T100" fmla="*/ 127 w 176"/>
              <a:gd name="T101" fmla="*/ 56 h 176"/>
              <a:gd name="T102" fmla="*/ 164 w 176"/>
              <a:gd name="T103" fmla="*/ 56 h 176"/>
              <a:gd name="T104" fmla="*/ 99 w 176"/>
              <a:gd name="T105" fmla="*/ 14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51"/>
                  <a:pt x="176" y="50"/>
                  <a:pt x="175" y="50"/>
                </a:cubicBezTo>
                <a:cubicBezTo>
                  <a:pt x="175" y="50"/>
                  <a:pt x="175" y="50"/>
                  <a:pt x="175" y="50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27" y="2"/>
                  <a:pt x="127" y="2"/>
                  <a:pt x="127" y="2"/>
                </a:cubicBezTo>
                <a:cubicBezTo>
                  <a:pt x="127" y="2"/>
                  <a:pt x="127" y="2"/>
                  <a:pt x="127" y="2"/>
                </a:cubicBezTo>
                <a:cubicBezTo>
                  <a:pt x="126" y="1"/>
                  <a:pt x="125" y="0"/>
                  <a:pt x="12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1" y="0"/>
                  <a:pt x="50" y="1"/>
                  <a:pt x="49" y="2"/>
                </a:cubicBezTo>
                <a:cubicBezTo>
                  <a:pt x="49" y="2"/>
                  <a:pt x="49" y="2"/>
                  <a:pt x="49" y="2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0" y="51"/>
                  <a:pt x="0" y="52"/>
                </a:cubicBezTo>
                <a:cubicBezTo>
                  <a:pt x="0" y="53"/>
                  <a:pt x="0" y="54"/>
                  <a:pt x="1" y="54"/>
                </a:cubicBezTo>
                <a:cubicBezTo>
                  <a:pt x="1" y="55"/>
                  <a:pt x="1" y="55"/>
                  <a:pt x="1" y="55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6" y="175"/>
                  <a:pt x="87" y="176"/>
                  <a:pt x="88" y="176"/>
                </a:cubicBezTo>
                <a:cubicBezTo>
                  <a:pt x="89" y="176"/>
                  <a:pt x="90" y="175"/>
                  <a:pt x="91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5" y="54"/>
                  <a:pt x="175" y="54"/>
                  <a:pt x="175" y="54"/>
                </a:cubicBezTo>
                <a:cubicBezTo>
                  <a:pt x="176" y="54"/>
                  <a:pt x="176" y="53"/>
                  <a:pt x="176" y="52"/>
                </a:cubicBezTo>
                <a:moveTo>
                  <a:pt x="122" y="8"/>
                </a:moveTo>
                <a:cubicBezTo>
                  <a:pt x="162" y="48"/>
                  <a:pt x="162" y="48"/>
                  <a:pt x="162" y="48"/>
                </a:cubicBezTo>
                <a:cubicBezTo>
                  <a:pt x="126" y="48"/>
                  <a:pt x="126" y="48"/>
                  <a:pt x="126" y="48"/>
                </a:cubicBezTo>
                <a:cubicBezTo>
                  <a:pt x="106" y="8"/>
                  <a:pt x="106" y="8"/>
                  <a:pt x="106" y="8"/>
                </a:cubicBezTo>
                <a:lnTo>
                  <a:pt x="122" y="8"/>
                </a:lnTo>
                <a:close/>
                <a:moveTo>
                  <a:pt x="98" y="8"/>
                </a:moveTo>
                <a:cubicBezTo>
                  <a:pt x="118" y="48"/>
                  <a:pt x="118" y="48"/>
                  <a:pt x="118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78" y="8"/>
                  <a:pt x="78" y="8"/>
                  <a:pt x="78" y="8"/>
                </a:cubicBezTo>
                <a:lnTo>
                  <a:pt x="98" y="8"/>
                </a:lnTo>
                <a:close/>
                <a:moveTo>
                  <a:pt x="54" y="8"/>
                </a:moveTo>
                <a:cubicBezTo>
                  <a:pt x="70" y="8"/>
                  <a:pt x="70" y="8"/>
                  <a:pt x="70" y="8"/>
                </a:cubicBezTo>
                <a:cubicBezTo>
                  <a:pt x="50" y="48"/>
                  <a:pt x="50" y="48"/>
                  <a:pt x="50" y="48"/>
                </a:cubicBezTo>
                <a:cubicBezTo>
                  <a:pt x="14" y="48"/>
                  <a:pt x="14" y="48"/>
                  <a:pt x="14" y="48"/>
                </a:cubicBezTo>
                <a:lnTo>
                  <a:pt x="54" y="8"/>
                </a:lnTo>
                <a:close/>
                <a:moveTo>
                  <a:pt x="12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77" y="149"/>
                  <a:pt x="77" y="149"/>
                  <a:pt x="77" y="149"/>
                </a:cubicBezTo>
                <a:lnTo>
                  <a:pt x="12" y="56"/>
                </a:lnTo>
                <a:close/>
                <a:moveTo>
                  <a:pt x="88" y="158"/>
                </a:moveTo>
                <a:cubicBezTo>
                  <a:pt x="57" y="56"/>
                  <a:pt x="57" y="56"/>
                  <a:pt x="57" y="56"/>
                </a:cubicBezTo>
                <a:cubicBezTo>
                  <a:pt x="119" y="56"/>
                  <a:pt x="119" y="56"/>
                  <a:pt x="119" y="56"/>
                </a:cubicBezTo>
                <a:lnTo>
                  <a:pt x="88" y="158"/>
                </a:lnTo>
                <a:close/>
                <a:moveTo>
                  <a:pt x="99" y="149"/>
                </a:moveTo>
                <a:cubicBezTo>
                  <a:pt x="127" y="56"/>
                  <a:pt x="127" y="56"/>
                  <a:pt x="127" y="56"/>
                </a:cubicBezTo>
                <a:cubicBezTo>
                  <a:pt x="164" y="56"/>
                  <a:pt x="164" y="56"/>
                  <a:pt x="164" y="56"/>
                </a:cubicBezTo>
                <a:lnTo>
                  <a:pt x="99" y="1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7" name="Freeform 355">
            <a:extLst>
              <a:ext uri="{FF2B5EF4-FFF2-40B4-BE49-F238E27FC236}">
                <a16:creationId xmlns:a16="http://schemas.microsoft.com/office/drawing/2014/main" id="{8F504FBA-B970-B146-B41D-CC59C152AFC2}"/>
              </a:ext>
            </a:extLst>
          </p:cNvPr>
          <p:cNvSpPr>
            <a:spLocks noEditPoints="1"/>
          </p:cNvSpPr>
          <p:nvPr/>
        </p:nvSpPr>
        <p:spPr bwMode="auto">
          <a:xfrm>
            <a:off x="8035362" y="5847849"/>
            <a:ext cx="706805" cy="722507"/>
          </a:xfrm>
          <a:custGeom>
            <a:avLst/>
            <a:gdLst>
              <a:gd name="T0" fmla="*/ 48 w 176"/>
              <a:gd name="T1" fmla="*/ 48 h 176"/>
              <a:gd name="T2" fmla="*/ 31 w 176"/>
              <a:gd name="T3" fmla="*/ 26 h 176"/>
              <a:gd name="T4" fmla="*/ 26 w 176"/>
              <a:gd name="T5" fmla="*/ 31 h 176"/>
              <a:gd name="T6" fmla="*/ 32 w 176"/>
              <a:gd name="T7" fmla="*/ 88 h 176"/>
              <a:gd name="T8" fmla="*/ 4 w 176"/>
              <a:gd name="T9" fmla="*/ 84 h 176"/>
              <a:gd name="T10" fmla="*/ 4 w 176"/>
              <a:gd name="T11" fmla="*/ 92 h 176"/>
              <a:gd name="T12" fmla="*/ 32 w 176"/>
              <a:gd name="T13" fmla="*/ 88 h 176"/>
              <a:gd name="T14" fmla="*/ 92 w 176"/>
              <a:gd name="T15" fmla="*/ 28 h 176"/>
              <a:gd name="T16" fmla="*/ 88 w 176"/>
              <a:gd name="T17" fmla="*/ 0 h 176"/>
              <a:gd name="T18" fmla="*/ 84 w 176"/>
              <a:gd name="T19" fmla="*/ 28 h 176"/>
              <a:gd name="T20" fmla="*/ 133 w 176"/>
              <a:gd name="T21" fmla="*/ 48 h 176"/>
              <a:gd name="T22" fmla="*/ 150 w 176"/>
              <a:gd name="T23" fmla="*/ 26 h 176"/>
              <a:gd name="T24" fmla="*/ 128 w 176"/>
              <a:gd name="T25" fmla="*/ 43 h 176"/>
              <a:gd name="T26" fmla="*/ 133 w 176"/>
              <a:gd name="T27" fmla="*/ 48 h 176"/>
              <a:gd name="T28" fmla="*/ 26 w 176"/>
              <a:gd name="T29" fmla="*/ 145 h 176"/>
              <a:gd name="T30" fmla="*/ 31 w 176"/>
              <a:gd name="T31" fmla="*/ 150 h 176"/>
              <a:gd name="T32" fmla="*/ 48 w 176"/>
              <a:gd name="T33" fmla="*/ 128 h 176"/>
              <a:gd name="T34" fmla="*/ 172 w 176"/>
              <a:gd name="T35" fmla="*/ 84 h 176"/>
              <a:gd name="T36" fmla="*/ 144 w 176"/>
              <a:gd name="T37" fmla="*/ 88 h 176"/>
              <a:gd name="T38" fmla="*/ 172 w 176"/>
              <a:gd name="T39" fmla="*/ 92 h 176"/>
              <a:gd name="T40" fmla="*/ 172 w 176"/>
              <a:gd name="T41" fmla="*/ 84 h 176"/>
              <a:gd name="T42" fmla="*/ 128 w 176"/>
              <a:gd name="T43" fmla="*/ 128 h 176"/>
              <a:gd name="T44" fmla="*/ 145 w 176"/>
              <a:gd name="T45" fmla="*/ 150 h 176"/>
              <a:gd name="T46" fmla="*/ 150 w 176"/>
              <a:gd name="T47" fmla="*/ 145 h 176"/>
              <a:gd name="T48" fmla="*/ 88 w 176"/>
              <a:gd name="T49" fmla="*/ 40 h 176"/>
              <a:gd name="T50" fmla="*/ 88 w 176"/>
              <a:gd name="T51" fmla="*/ 136 h 176"/>
              <a:gd name="T52" fmla="*/ 88 w 176"/>
              <a:gd name="T53" fmla="*/ 40 h 176"/>
              <a:gd name="T54" fmla="*/ 48 w 176"/>
              <a:gd name="T55" fmla="*/ 88 h 176"/>
              <a:gd name="T56" fmla="*/ 128 w 176"/>
              <a:gd name="T57" fmla="*/ 88 h 176"/>
              <a:gd name="T58" fmla="*/ 88 w 176"/>
              <a:gd name="T59" fmla="*/ 144 h 176"/>
              <a:gd name="T60" fmla="*/ 84 w 176"/>
              <a:gd name="T61" fmla="*/ 172 h 176"/>
              <a:gd name="T62" fmla="*/ 92 w 176"/>
              <a:gd name="T63" fmla="*/ 172 h 176"/>
              <a:gd name="T64" fmla="*/ 88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43" y="48"/>
                </a:moveTo>
                <a:cubicBezTo>
                  <a:pt x="44" y="50"/>
                  <a:pt x="47" y="50"/>
                  <a:pt x="48" y="48"/>
                </a:cubicBezTo>
                <a:cubicBezTo>
                  <a:pt x="50" y="47"/>
                  <a:pt x="50" y="44"/>
                  <a:pt x="48" y="43"/>
                </a:cubicBezTo>
                <a:cubicBezTo>
                  <a:pt x="31" y="26"/>
                  <a:pt x="31" y="26"/>
                  <a:pt x="31" y="26"/>
                </a:cubicBezTo>
                <a:cubicBezTo>
                  <a:pt x="30" y="24"/>
                  <a:pt x="27" y="24"/>
                  <a:pt x="26" y="26"/>
                </a:cubicBezTo>
                <a:cubicBezTo>
                  <a:pt x="24" y="27"/>
                  <a:pt x="24" y="30"/>
                  <a:pt x="26" y="31"/>
                </a:cubicBezTo>
                <a:lnTo>
                  <a:pt x="43" y="48"/>
                </a:lnTo>
                <a:close/>
                <a:moveTo>
                  <a:pt x="32" y="88"/>
                </a:moveTo>
                <a:cubicBezTo>
                  <a:pt x="32" y="86"/>
                  <a:pt x="30" y="84"/>
                  <a:pt x="28" y="84"/>
                </a:cubicBezTo>
                <a:cubicBezTo>
                  <a:pt x="4" y="84"/>
                  <a:pt x="4" y="84"/>
                  <a:pt x="4" y="84"/>
                </a:cubicBezTo>
                <a:cubicBezTo>
                  <a:pt x="2" y="84"/>
                  <a:pt x="0" y="86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28" y="92"/>
                  <a:pt x="28" y="92"/>
                  <a:pt x="28" y="92"/>
                </a:cubicBezTo>
                <a:cubicBezTo>
                  <a:pt x="30" y="92"/>
                  <a:pt x="32" y="90"/>
                  <a:pt x="32" y="88"/>
                </a:cubicBezTo>
                <a:moveTo>
                  <a:pt x="88" y="32"/>
                </a:moveTo>
                <a:cubicBezTo>
                  <a:pt x="90" y="32"/>
                  <a:pt x="92" y="30"/>
                  <a:pt x="92" y="28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28"/>
                  <a:pt x="84" y="28"/>
                  <a:pt x="84" y="28"/>
                </a:cubicBezTo>
                <a:cubicBezTo>
                  <a:pt x="84" y="30"/>
                  <a:pt x="86" y="32"/>
                  <a:pt x="88" y="32"/>
                </a:cubicBezTo>
                <a:moveTo>
                  <a:pt x="133" y="48"/>
                </a:moveTo>
                <a:cubicBezTo>
                  <a:pt x="150" y="31"/>
                  <a:pt x="150" y="31"/>
                  <a:pt x="150" y="31"/>
                </a:cubicBezTo>
                <a:cubicBezTo>
                  <a:pt x="152" y="30"/>
                  <a:pt x="152" y="27"/>
                  <a:pt x="150" y="26"/>
                </a:cubicBezTo>
                <a:cubicBezTo>
                  <a:pt x="149" y="24"/>
                  <a:pt x="146" y="24"/>
                  <a:pt x="145" y="26"/>
                </a:cubicBezTo>
                <a:cubicBezTo>
                  <a:pt x="128" y="43"/>
                  <a:pt x="128" y="43"/>
                  <a:pt x="128" y="43"/>
                </a:cubicBezTo>
                <a:cubicBezTo>
                  <a:pt x="126" y="44"/>
                  <a:pt x="126" y="47"/>
                  <a:pt x="128" y="48"/>
                </a:cubicBezTo>
                <a:cubicBezTo>
                  <a:pt x="129" y="50"/>
                  <a:pt x="132" y="50"/>
                  <a:pt x="133" y="48"/>
                </a:cubicBezTo>
                <a:moveTo>
                  <a:pt x="43" y="128"/>
                </a:moveTo>
                <a:cubicBezTo>
                  <a:pt x="26" y="145"/>
                  <a:pt x="26" y="145"/>
                  <a:pt x="26" y="145"/>
                </a:cubicBezTo>
                <a:cubicBezTo>
                  <a:pt x="24" y="146"/>
                  <a:pt x="24" y="149"/>
                  <a:pt x="26" y="150"/>
                </a:cubicBezTo>
                <a:cubicBezTo>
                  <a:pt x="27" y="152"/>
                  <a:pt x="30" y="152"/>
                  <a:pt x="31" y="150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50" y="132"/>
                  <a:pt x="50" y="129"/>
                  <a:pt x="48" y="128"/>
                </a:cubicBezTo>
                <a:cubicBezTo>
                  <a:pt x="47" y="126"/>
                  <a:pt x="44" y="126"/>
                  <a:pt x="43" y="128"/>
                </a:cubicBezTo>
                <a:moveTo>
                  <a:pt x="172" y="84"/>
                </a:moveTo>
                <a:cubicBezTo>
                  <a:pt x="148" y="84"/>
                  <a:pt x="148" y="84"/>
                  <a:pt x="148" y="84"/>
                </a:cubicBezTo>
                <a:cubicBezTo>
                  <a:pt x="146" y="84"/>
                  <a:pt x="144" y="86"/>
                  <a:pt x="144" y="88"/>
                </a:cubicBezTo>
                <a:cubicBezTo>
                  <a:pt x="144" y="90"/>
                  <a:pt x="146" y="92"/>
                  <a:pt x="148" y="92"/>
                </a:cubicBezTo>
                <a:cubicBezTo>
                  <a:pt x="172" y="92"/>
                  <a:pt x="172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6"/>
                  <a:pt x="174" y="84"/>
                  <a:pt x="172" y="84"/>
                </a:cubicBezTo>
                <a:moveTo>
                  <a:pt x="133" y="128"/>
                </a:moveTo>
                <a:cubicBezTo>
                  <a:pt x="132" y="126"/>
                  <a:pt x="129" y="126"/>
                  <a:pt x="128" y="128"/>
                </a:cubicBezTo>
                <a:cubicBezTo>
                  <a:pt x="126" y="129"/>
                  <a:pt x="126" y="132"/>
                  <a:pt x="128" y="133"/>
                </a:cubicBezTo>
                <a:cubicBezTo>
                  <a:pt x="145" y="150"/>
                  <a:pt x="145" y="150"/>
                  <a:pt x="145" y="150"/>
                </a:cubicBezTo>
                <a:cubicBezTo>
                  <a:pt x="146" y="152"/>
                  <a:pt x="149" y="152"/>
                  <a:pt x="150" y="150"/>
                </a:cubicBezTo>
                <a:cubicBezTo>
                  <a:pt x="152" y="149"/>
                  <a:pt x="152" y="146"/>
                  <a:pt x="150" y="145"/>
                </a:cubicBezTo>
                <a:lnTo>
                  <a:pt x="133" y="128"/>
                </a:lnTo>
                <a:close/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128"/>
                </a:moveTo>
                <a:cubicBezTo>
                  <a:pt x="66" y="128"/>
                  <a:pt x="48" y="110"/>
                  <a:pt x="48" y="88"/>
                </a:cubicBezTo>
                <a:cubicBezTo>
                  <a:pt x="48" y="66"/>
                  <a:pt x="66" y="48"/>
                  <a:pt x="88" y="48"/>
                </a:cubicBezTo>
                <a:cubicBezTo>
                  <a:pt x="110" y="48"/>
                  <a:pt x="128" y="66"/>
                  <a:pt x="128" y="88"/>
                </a:cubicBezTo>
                <a:cubicBezTo>
                  <a:pt x="128" y="110"/>
                  <a:pt x="110" y="128"/>
                  <a:pt x="88" y="128"/>
                </a:cubicBezTo>
                <a:moveTo>
                  <a:pt x="88" y="144"/>
                </a:moveTo>
                <a:cubicBezTo>
                  <a:pt x="86" y="144"/>
                  <a:pt x="84" y="146"/>
                  <a:pt x="84" y="148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84" y="174"/>
                  <a:pt x="86" y="176"/>
                  <a:pt x="88" y="176"/>
                </a:cubicBezTo>
                <a:cubicBezTo>
                  <a:pt x="90" y="176"/>
                  <a:pt x="92" y="174"/>
                  <a:pt x="92" y="172"/>
                </a:cubicBezTo>
                <a:cubicBezTo>
                  <a:pt x="92" y="148"/>
                  <a:pt x="92" y="148"/>
                  <a:pt x="92" y="148"/>
                </a:cubicBezTo>
                <a:cubicBezTo>
                  <a:pt x="92" y="146"/>
                  <a:pt x="90" y="144"/>
                  <a:pt x="88" y="1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4" name="Freeform 441">
            <a:extLst>
              <a:ext uri="{FF2B5EF4-FFF2-40B4-BE49-F238E27FC236}">
                <a16:creationId xmlns:a16="http://schemas.microsoft.com/office/drawing/2014/main" id="{F928601D-BABA-F446-AE08-864FABE7C48E}"/>
              </a:ext>
            </a:extLst>
          </p:cNvPr>
          <p:cNvSpPr>
            <a:spLocks noEditPoints="1"/>
          </p:cNvSpPr>
          <p:nvPr/>
        </p:nvSpPr>
        <p:spPr bwMode="auto">
          <a:xfrm>
            <a:off x="9601200" y="4339751"/>
            <a:ext cx="596070" cy="596070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6 w 176"/>
              <a:gd name="T31" fmla="*/ 24 h 176"/>
              <a:gd name="T32" fmla="*/ 72 w 176"/>
              <a:gd name="T33" fmla="*/ 56 h 176"/>
              <a:gd name="T34" fmla="*/ 92 w 176"/>
              <a:gd name="T35" fmla="*/ 80 h 176"/>
              <a:gd name="T36" fmla="*/ 76 w 176"/>
              <a:gd name="T37" fmla="*/ 116 h 176"/>
              <a:gd name="T38" fmla="*/ 88 w 176"/>
              <a:gd name="T39" fmla="*/ 136 h 176"/>
              <a:gd name="T40" fmla="*/ 85 w 176"/>
              <a:gd name="T41" fmla="*/ 116 h 176"/>
              <a:gd name="T42" fmla="*/ 101 w 176"/>
              <a:gd name="T43" fmla="*/ 78 h 176"/>
              <a:gd name="T44" fmla="*/ 82 w 176"/>
              <a:gd name="T45" fmla="*/ 55 h 176"/>
              <a:gd name="T46" fmla="*/ 98 w 176"/>
              <a:gd name="T47" fmla="*/ 16 h 176"/>
              <a:gd name="T48" fmla="*/ 124 w 176"/>
              <a:gd name="T49" fmla="*/ 8 h 176"/>
              <a:gd name="T50" fmla="*/ 168 w 176"/>
              <a:gd name="T51" fmla="*/ 52 h 176"/>
              <a:gd name="T52" fmla="*/ 168 w 176"/>
              <a:gd name="T53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6" y="24"/>
                  <a:pt x="86" y="24"/>
                  <a:pt x="86" y="24"/>
                </a:cubicBezTo>
                <a:cubicBezTo>
                  <a:pt x="72" y="56"/>
                  <a:pt x="72" y="56"/>
                  <a:pt x="72" y="56"/>
                </a:cubicBezTo>
                <a:cubicBezTo>
                  <a:pt x="92" y="80"/>
                  <a:pt x="92" y="80"/>
                  <a:pt x="92" y="80"/>
                </a:cubicBezTo>
                <a:cubicBezTo>
                  <a:pt x="76" y="116"/>
                  <a:pt x="76" y="116"/>
                  <a:pt x="76" y="116"/>
                </a:cubicBezTo>
                <a:cubicBezTo>
                  <a:pt x="88" y="136"/>
                  <a:pt x="88" y="136"/>
                  <a:pt x="88" y="136"/>
                </a:cubicBezTo>
                <a:cubicBezTo>
                  <a:pt x="85" y="116"/>
                  <a:pt x="85" y="116"/>
                  <a:pt x="85" y="116"/>
                </a:cubicBezTo>
                <a:cubicBezTo>
                  <a:pt x="101" y="78"/>
                  <a:pt x="101" y="78"/>
                  <a:pt x="101" y="78"/>
                </a:cubicBezTo>
                <a:cubicBezTo>
                  <a:pt x="82" y="55"/>
                  <a:pt x="82" y="55"/>
                  <a:pt x="82" y="55"/>
                </a:cubicBezTo>
                <a:cubicBezTo>
                  <a:pt x="98" y="16"/>
                  <a:pt x="98" y="16"/>
                  <a:pt x="98" y="16"/>
                </a:cubicBezTo>
                <a:cubicBezTo>
                  <a:pt x="106" y="11"/>
                  <a:pt x="115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1" name="Freeform 371">
            <a:extLst>
              <a:ext uri="{FF2B5EF4-FFF2-40B4-BE49-F238E27FC236}">
                <a16:creationId xmlns:a16="http://schemas.microsoft.com/office/drawing/2014/main" id="{D64932C2-9352-064F-B8A3-AA5D60866842}"/>
              </a:ext>
            </a:extLst>
          </p:cNvPr>
          <p:cNvSpPr>
            <a:spLocks noEditPoints="1"/>
          </p:cNvSpPr>
          <p:nvPr/>
        </p:nvSpPr>
        <p:spPr bwMode="auto">
          <a:xfrm>
            <a:off x="9568040" y="5907966"/>
            <a:ext cx="662390" cy="662390"/>
          </a:xfrm>
          <a:custGeom>
            <a:avLst/>
            <a:gdLst>
              <a:gd name="T0" fmla="*/ 96 w 176"/>
              <a:gd name="T1" fmla="*/ 124 h 176"/>
              <a:gd name="T2" fmla="*/ 92 w 176"/>
              <a:gd name="T3" fmla="*/ 120 h 176"/>
              <a:gd name="T4" fmla="*/ 89 w 176"/>
              <a:gd name="T5" fmla="*/ 121 h 176"/>
              <a:gd name="T6" fmla="*/ 65 w 176"/>
              <a:gd name="T7" fmla="*/ 145 h 176"/>
              <a:gd name="T8" fmla="*/ 64 w 176"/>
              <a:gd name="T9" fmla="*/ 148 h 176"/>
              <a:gd name="T10" fmla="*/ 68 w 176"/>
              <a:gd name="T11" fmla="*/ 152 h 176"/>
              <a:gd name="T12" fmla="*/ 82 w 176"/>
              <a:gd name="T13" fmla="*/ 152 h 176"/>
              <a:gd name="T14" fmla="*/ 65 w 176"/>
              <a:gd name="T15" fmla="*/ 169 h 176"/>
              <a:gd name="T16" fmla="*/ 64 w 176"/>
              <a:gd name="T17" fmla="*/ 172 h 176"/>
              <a:gd name="T18" fmla="*/ 68 w 176"/>
              <a:gd name="T19" fmla="*/ 176 h 176"/>
              <a:gd name="T20" fmla="*/ 71 w 176"/>
              <a:gd name="T21" fmla="*/ 175 h 176"/>
              <a:gd name="T22" fmla="*/ 95 w 176"/>
              <a:gd name="T23" fmla="*/ 151 h 176"/>
              <a:gd name="T24" fmla="*/ 96 w 176"/>
              <a:gd name="T25" fmla="*/ 148 h 176"/>
              <a:gd name="T26" fmla="*/ 92 w 176"/>
              <a:gd name="T27" fmla="*/ 144 h 176"/>
              <a:gd name="T28" fmla="*/ 92 w 176"/>
              <a:gd name="T29" fmla="*/ 144 h 176"/>
              <a:gd name="T30" fmla="*/ 78 w 176"/>
              <a:gd name="T31" fmla="*/ 144 h 176"/>
              <a:gd name="T32" fmla="*/ 95 w 176"/>
              <a:gd name="T33" fmla="*/ 127 h 176"/>
              <a:gd name="T34" fmla="*/ 96 w 176"/>
              <a:gd name="T35" fmla="*/ 124 h 176"/>
              <a:gd name="T36" fmla="*/ 52 w 176"/>
              <a:gd name="T37" fmla="*/ 128 h 176"/>
              <a:gd name="T38" fmla="*/ 49 w 176"/>
              <a:gd name="T39" fmla="*/ 129 h 176"/>
              <a:gd name="T40" fmla="*/ 25 w 176"/>
              <a:gd name="T41" fmla="*/ 153 h 176"/>
              <a:gd name="T42" fmla="*/ 24 w 176"/>
              <a:gd name="T43" fmla="*/ 156 h 176"/>
              <a:gd name="T44" fmla="*/ 28 w 176"/>
              <a:gd name="T45" fmla="*/ 160 h 176"/>
              <a:gd name="T46" fmla="*/ 31 w 176"/>
              <a:gd name="T47" fmla="*/ 159 h 176"/>
              <a:gd name="T48" fmla="*/ 55 w 176"/>
              <a:gd name="T49" fmla="*/ 135 h 176"/>
              <a:gd name="T50" fmla="*/ 56 w 176"/>
              <a:gd name="T51" fmla="*/ 132 h 176"/>
              <a:gd name="T52" fmla="*/ 52 w 176"/>
              <a:gd name="T53" fmla="*/ 128 h 176"/>
              <a:gd name="T54" fmla="*/ 152 w 176"/>
              <a:gd name="T55" fmla="*/ 41 h 176"/>
              <a:gd name="T56" fmla="*/ 152 w 176"/>
              <a:gd name="T57" fmla="*/ 40 h 176"/>
              <a:gd name="T58" fmla="*/ 128 w 176"/>
              <a:gd name="T59" fmla="*/ 16 h 176"/>
              <a:gd name="T60" fmla="*/ 112 w 176"/>
              <a:gd name="T61" fmla="*/ 22 h 176"/>
              <a:gd name="T62" fmla="*/ 72 w 176"/>
              <a:gd name="T63" fmla="*/ 0 h 176"/>
              <a:gd name="T64" fmla="*/ 25 w 176"/>
              <a:gd name="T65" fmla="*/ 41 h 176"/>
              <a:gd name="T66" fmla="*/ 0 w 176"/>
              <a:gd name="T67" fmla="*/ 72 h 176"/>
              <a:gd name="T68" fmla="*/ 32 w 176"/>
              <a:gd name="T69" fmla="*/ 104 h 176"/>
              <a:gd name="T70" fmla="*/ 144 w 176"/>
              <a:gd name="T71" fmla="*/ 104 h 176"/>
              <a:gd name="T72" fmla="*/ 176 w 176"/>
              <a:gd name="T73" fmla="*/ 72 h 176"/>
              <a:gd name="T74" fmla="*/ 152 w 176"/>
              <a:gd name="T75" fmla="*/ 41 h 176"/>
              <a:gd name="T76" fmla="*/ 144 w 176"/>
              <a:gd name="T77" fmla="*/ 96 h 176"/>
              <a:gd name="T78" fmla="*/ 32 w 176"/>
              <a:gd name="T79" fmla="*/ 96 h 176"/>
              <a:gd name="T80" fmla="*/ 8 w 176"/>
              <a:gd name="T81" fmla="*/ 72 h 176"/>
              <a:gd name="T82" fmla="*/ 26 w 176"/>
              <a:gd name="T83" fmla="*/ 49 h 176"/>
              <a:gd name="T84" fmla="*/ 32 w 176"/>
              <a:gd name="T85" fmla="*/ 42 h 176"/>
              <a:gd name="T86" fmla="*/ 72 w 176"/>
              <a:gd name="T87" fmla="*/ 8 h 176"/>
              <a:gd name="T88" fmla="*/ 102 w 176"/>
              <a:gd name="T89" fmla="*/ 22 h 176"/>
              <a:gd name="T90" fmla="*/ 111 w 176"/>
              <a:gd name="T91" fmla="*/ 30 h 176"/>
              <a:gd name="T92" fmla="*/ 112 w 176"/>
              <a:gd name="T93" fmla="*/ 30 h 176"/>
              <a:gd name="T94" fmla="*/ 117 w 176"/>
              <a:gd name="T95" fmla="*/ 28 h 176"/>
              <a:gd name="T96" fmla="*/ 128 w 176"/>
              <a:gd name="T97" fmla="*/ 24 h 176"/>
              <a:gd name="T98" fmla="*/ 144 w 176"/>
              <a:gd name="T99" fmla="*/ 40 h 176"/>
              <a:gd name="T100" fmla="*/ 144 w 176"/>
              <a:gd name="T101" fmla="*/ 41 h 176"/>
              <a:gd name="T102" fmla="*/ 150 w 176"/>
              <a:gd name="T103" fmla="*/ 49 h 176"/>
              <a:gd name="T104" fmla="*/ 168 w 176"/>
              <a:gd name="T105" fmla="*/ 72 h 176"/>
              <a:gd name="T106" fmla="*/ 144 w 176"/>
              <a:gd name="T107" fmla="*/ 96 h 176"/>
              <a:gd name="T108" fmla="*/ 136 w 176"/>
              <a:gd name="T109" fmla="*/ 128 h 176"/>
              <a:gd name="T110" fmla="*/ 133 w 176"/>
              <a:gd name="T111" fmla="*/ 129 h 176"/>
              <a:gd name="T112" fmla="*/ 109 w 176"/>
              <a:gd name="T113" fmla="*/ 153 h 176"/>
              <a:gd name="T114" fmla="*/ 108 w 176"/>
              <a:gd name="T115" fmla="*/ 156 h 176"/>
              <a:gd name="T116" fmla="*/ 112 w 176"/>
              <a:gd name="T117" fmla="*/ 160 h 176"/>
              <a:gd name="T118" fmla="*/ 115 w 176"/>
              <a:gd name="T119" fmla="*/ 159 h 176"/>
              <a:gd name="T120" fmla="*/ 139 w 176"/>
              <a:gd name="T121" fmla="*/ 135 h 176"/>
              <a:gd name="T122" fmla="*/ 140 w 176"/>
              <a:gd name="T123" fmla="*/ 132 h 176"/>
              <a:gd name="T124" fmla="*/ 136 w 176"/>
              <a:gd name="T12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6" h="176">
                <a:moveTo>
                  <a:pt x="96" y="124"/>
                </a:moveTo>
                <a:cubicBezTo>
                  <a:pt x="96" y="122"/>
                  <a:pt x="94" y="120"/>
                  <a:pt x="92" y="120"/>
                </a:cubicBezTo>
                <a:cubicBezTo>
                  <a:pt x="91" y="120"/>
                  <a:pt x="90" y="120"/>
                  <a:pt x="89" y="121"/>
                </a:cubicBezTo>
                <a:cubicBezTo>
                  <a:pt x="65" y="145"/>
                  <a:pt x="65" y="145"/>
                  <a:pt x="65" y="145"/>
                </a:cubicBezTo>
                <a:cubicBezTo>
                  <a:pt x="64" y="146"/>
                  <a:pt x="64" y="147"/>
                  <a:pt x="64" y="148"/>
                </a:cubicBezTo>
                <a:cubicBezTo>
                  <a:pt x="64" y="150"/>
                  <a:pt x="66" y="152"/>
                  <a:pt x="68" y="152"/>
                </a:cubicBezTo>
                <a:cubicBezTo>
                  <a:pt x="82" y="152"/>
                  <a:pt x="82" y="152"/>
                  <a:pt x="82" y="152"/>
                </a:cubicBezTo>
                <a:cubicBezTo>
                  <a:pt x="65" y="169"/>
                  <a:pt x="65" y="169"/>
                  <a:pt x="65" y="169"/>
                </a:cubicBezTo>
                <a:cubicBezTo>
                  <a:pt x="64" y="170"/>
                  <a:pt x="64" y="171"/>
                  <a:pt x="64" y="172"/>
                </a:cubicBezTo>
                <a:cubicBezTo>
                  <a:pt x="64" y="174"/>
                  <a:pt x="66" y="176"/>
                  <a:pt x="68" y="176"/>
                </a:cubicBezTo>
                <a:cubicBezTo>
                  <a:pt x="69" y="176"/>
                  <a:pt x="70" y="176"/>
                  <a:pt x="71" y="175"/>
                </a:cubicBezTo>
                <a:cubicBezTo>
                  <a:pt x="95" y="151"/>
                  <a:pt x="95" y="151"/>
                  <a:pt x="95" y="151"/>
                </a:cubicBezTo>
                <a:cubicBezTo>
                  <a:pt x="96" y="150"/>
                  <a:pt x="96" y="149"/>
                  <a:pt x="96" y="148"/>
                </a:cubicBezTo>
                <a:cubicBezTo>
                  <a:pt x="96" y="146"/>
                  <a:pt x="94" y="144"/>
                  <a:pt x="92" y="144"/>
                </a:cubicBezTo>
                <a:cubicBezTo>
                  <a:pt x="92" y="144"/>
                  <a:pt x="92" y="144"/>
                  <a:pt x="92" y="144"/>
                </a:cubicBezTo>
                <a:cubicBezTo>
                  <a:pt x="78" y="144"/>
                  <a:pt x="78" y="144"/>
                  <a:pt x="78" y="144"/>
                </a:cubicBezTo>
                <a:cubicBezTo>
                  <a:pt x="95" y="127"/>
                  <a:pt x="95" y="127"/>
                  <a:pt x="95" y="127"/>
                </a:cubicBezTo>
                <a:cubicBezTo>
                  <a:pt x="96" y="126"/>
                  <a:pt x="96" y="125"/>
                  <a:pt x="96" y="124"/>
                </a:cubicBezTo>
                <a:moveTo>
                  <a:pt x="52" y="128"/>
                </a:moveTo>
                <a:cubicBezTo>
                  <a:pt x="51" y="128"/>
                  <a:pt x="50" y="128"/>
                  <a:pt x="49" y="129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24" y="154"/>
                  <a:pt x="24" y="155"/>
                  <a:pt x="24" y="156"/>
                </a:cubicBezTo>
                <a:cubicBezTo>
                  <a:pt x="24" y="158"/>
                  <a:pt x="26" y="160"/>
                  <a:pt x="28" y="160"/>
                </a:cubicBezTo>
                <a:cubicBezTo>
                  <a:pt x="29" y="160"/>
                  <a:pt x="30" y="160"/>
                  <a:pt x="31" y="159"/>
                </a:cubicBezTo>
                <a:cubicBezTo>
                  <a:pt x="55" y="135"/>
                  <a:pt x="55" y="135"/>
                  <a:pt x="55" y="135"/>
                </a:cubicBezTo>
                <a:cubicBezTo>
                  <a:pt x="56" y="134"/>
                  <a:pt x="56" y="133"/>
                  <a:pt x="56" y="132"/>
                </a:cubicBezTo>
                <a:cubicBezTo>
                  <a:pt x="56" y="130"/>
                  <a:pt x="54" y="128"/>
                  <a:pt x="52" y="128"/>
                </a:cubicBezTo>
                <a:moveTo>
                  <a:pt x="152" y="41"/>
                </a:moveTo>
                <a:cubicBezTo>
                  <a:pt x="152" y="41"/>
                  <a:pt x="152" y="40"/>
                  <a:pt x="152" y="40"/>
                </a:cubicBezTo>
                <a:cubicBezTo>
                  <a:pt x="152" y="27"/>
                  <a:pt x="141" y="16"/>
                  <a:pt x="128" y="16"/>
                </a:cubicBezTo>
                <a:cubicBezTo>
                  <a:pt x="122" y="16"/>
                  <a:pt x="116" y="18"/>
                  <a:pt x="112" y="22"/>
                </a:cubicBezTo>
                <a:cubicBezTo>
                  <a:pt x="104" y="9"/>
                  <a:pt x="89" y="0"/>
                  <a:pt x="72" y="0"/>
                </a:cubicBezTo>
                <a:cubicBezTo>
                  <a:pt x="48" y="0"/>
                  <a:pt x="28" y="18"/>
                  <a:pt x="25" y="41"/>
                </a:cubicBezTo>
                <a:cubicBezTo>
                  <a:pt x="10" y="44"/>
                  <a:pt x="0" y="57"/>
                  <a:pt x="0" y="72"/>
                </a:cubicBezTo>
                <a:cubicBezTo>
                  <a:pt x="0" y="90"/>
                  <a:pt x="14" y="104"/>
                  <a:pt x="32" y="104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62" y="104"/>
                  <a:pt x="176" y="90"/>
                  <a:pt x="176" y="72"/>
                </a:cubicBezTo>
                <a:cubicBezTo>
                  <a:pt x="176" y="57"/>
                  <a:pt x="166" y="45"/>
                  <a:pt x="152" y="41"/>
                </a:cubicBezTo>
                <a:moveTo>
                  <a:pt x="144" y="96"/>
                </a:moveTo>
                <a:cubicBezTo>
                  <a:pt x="32" y="96"/>
                  <a:pt x="32" y="96"/>
                  <a:pt x="32" y="96"/>
                </a:cubicBezTo>
                <a:cubicBezTo>
                  <a:pt x="19" y="96"/>
                  <a:pt x="8" y="85"/>
                  <a:pt x="8" y="72"/>
                </a:cubicBezTo>
                <a:cubicBezTo>
                  <a:pt x="8" y="61"/>
                  <a:pt x="16" y="51"/>
                  <a:pt x="26" y="49"/>
                </a:cubicBezTo>
                <a:cubicBezTo>
                  <a:pt x="30" y="48"/>
                  <a:pt x="32" y="45"/>
                  <a:pt x="32" y="42"/>
                </a:cubicBezTo>
                <a:cubicBezTo>
                  <a:pt x="35" y="23"/>
                  <a:pt x="52" y="8"/>
                  <a:pt x="72" y="8"/>
                </a:cubicBezTo>
                <a:cubicBezTo>
                  <a:pt x="86" y="8"/>
                  <a:pt x="94" y="11"/>
                  <a:pt x="102" y="22"/>
                </a:cubicBezTo>
                <a:cubicBezTo>
                  <a:pt x="103" y="24"/>
                  <a:pt x="109" y="30"/>
                  <a:pt x="111" y="30"/>
                </a:cubicBezTo>
                <a:cubicBezTo>
                  <a:pt x="111" y="30"/>
                  <a:pt x="112" y="30"/>
                  <a:pt x="112" y="30"/>
                </a:cubicBezTo>
                <a:cubicBezTo>
                  <a:pt x="114" y="30"/>
                  <a:pt x="116" y="29"/>
                  <a:pt x="117" y="28"/>
                </a:cubicBezTo>
                <a:cubicBezTo>
                  <a:pt x="120" y="25"/>
                  <a:pt x="124" y="24"/>
                  <a:pt x="128" y="24"/>
                </a:cubicBezTo>
                <a:cubicBezTo>
                  <a:pt x="137" y="24"/>
                  <a:pt x="144" y="31"/>
                  <a:pt x="144" y="40"/>
                </a:cubicBezTo>
                <a:cubicBezTo>
                  <a:pt x="144" y="41"/>
                  <a:pt x="144" y="41"/>
                  <a:pt x="144" y="41"/>
                </a:cubicBezTo>
                <a:cubicBezTo>
                  <a:pt x="144" y="44"/>
                  <a:pt x="146" y="48"/>
                  <a:pt x="150" y="49"/>
                </a:cubicBezTo>
                <a:cubicBezTo>
                  <a:pt x="161" y="52"/>
                  <a:pt x="168" y="61"/>
                  <a:pt x="168" y="72"/>
                </a:cubicBezTo>
                <a:cubicBezTo>
                  <a:pt x="168" y="85"/>
                  <a:pt x="157" y="96"/>
                  <a:pt x="144" y="96"/>
                </a:cubicBezTo>
                <a:moveTo>
                  <a:pt x="136" y="128"/>
                </a:moveTo>
                <a:cubicBezTo>
                  <a:pt x="135" y="128"/>
                  <a:pt x="134" y="128"/>
                  <a:pt x="133" y="129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8" y="154"/>
                  <a:pt x="108" y="155"/>
                  <a:pt x="108" y="156"/>
                </a:cubicBezTo>
                <a:cubicBezTo>
                  <a:pt x="108" y="158"/>
                  <a:pt x="110" y="160"/>
                  <a:pt x="112" y="160"/>
                </a:cubicBezTo>
                <a:cubicBezTo>
                  <a:pt x="113" y="160"/>
                  <a:pt x="114" y="160"/>
                  <a:pt x="115" y="159"/>
                </a:cubicBezTo>
                <a:cubicBezTo>
                  <a:pt x="139" y="135"/>
                  <a:pt x="139" y="135"/>
                  <a:pt x="139" y="135"/>
                </a:cubicBezTo>
                <a:cubicBezTo>
                  <a:pt x="140" y="134"/>
                  <a:pt x="140" y="133"/>
                  <a:pt x="140" y="132"/>
                </a:cubicBezTo>
                <a:cubicBezTo>
                  <a:pt x="140" y="130"/>
                  <a:pt x="138" y="128"/>
                  <a:pt x="136" y="12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378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 #2 Editable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5BA6F68-AE9A-304C-95DA-959C335DE104}"/>
              </a:ext>
            </a:extLst>
          </p:cNvPr>
          <p:cNvSpPr/>
          <p:nvPr/>
        </p:nvSpPr>
        <p:spPr>
          <a:xfrm>
            <a:off x="2163881" y="2074460"/>
            <a:ext cx="6858000" cy="3200400"/>
          </a:xfrm>
          <a:prstGeom prst="roundRect">
            <a:avLst/>
          </a:prstGeom>
          <a:noFill/>
          <a:ln w="38100">
            <a:solidFill>
              <a:srgbClr val="0577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7D4F9E3-6C1D-7A43-8BC7-FAC43EDE27A5}"/>
              </a:ext>
            </a:extLst>
          </p:cNvPr>
          <p:cNvSpPr/>
          <p:nvPr/>
        </p:nvSpPr>
        <p:spPr>
          <a:xfrm>
            <a:off x="7321503" y="3577048"/>
            <a:ext cx="1700378" cy="1697813"/>
          </a:xfrm>
          <a:custGeom>
            <a:avLst/>
            <a:gdLst>
              <a:gd name="connsiteX0" fmla="*/ 1700378 w 1700378"/>
              <a:gd name="connsiteY0" fmla="*/ 0 h 1697813"/>
              <a:gd name="connsiteX1" fmla="*/ 1700378 w 1700378"/>
              <a:gd name="connsiteY1" fmla="*/ 1697813 h 1697813"/>
              <a:gd name="connsiteX2" fmla="*/ 0 w 1700378"/>
              <a:gd name="connsiteY2" fmla="*/ 1697813 h 1697813"/>
              <a:gd name="connsiteX3" fmla="*/ 3139 w 1700378"/>
              <a:gd name="connsiteY3" fmla="*/ 1635649 h 1697813"/>
              <a:gd name="connsiteX4" fmla="*/ 1635513 w 1700378"/>
              <a:gd name="connsiteY4" fmla="*/ 3275 h 1697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378" h="1697813">
                <a:moveTo>
                  <a:pt x="1700378" y="0"/>
                </a:moveTo>
                <a:lnTo>
                  <a:pt x="1700378" y="1697813"/>
                </a:lnTo>
                <a:lnTo>
                  <a:pt x="0" y="1697813"/>
                </a:lnTo>
                <a:lnTo>
                  <a:pt x="3139" y="1635649"/>
                </a:lnTo>
                <a:cubicBezTo>
                  <a:pt x="90549" y="774945"/>
                  <a:pt x="774809" y="90684"/>
                  <a:pt x="1635513" y="3275"/>
                </a:cubicBezTo>
                <a:close/>
              </a:path>
            </a:pathLst>
          </a:custGeom>
          <a:solidFill>
            <a:srgbClr val="0577C0"/>
          </a:solidFill>
          <a:ln w="38100">
            <a:solidFill>
              <a:srgbClr val="0577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uk-UA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A39B7D1-422E-2840-9786-15254B521F00}"/>
              </a:ext>
            </a:extLst>
          </p:cNvPr>
          <p:cNvSpPr/>
          <p:nvPr/>
        </p:nvSpPr>
        <p:spPr>
          <a:xfrm>
            <a:off x="2163881" y="5524500"/>
            <a:ext cx="6858000" cy="3200400"/>
          </a:xfrm>
          <a:prstGeom prst="roundRect">
            <a:avLst/>
          </a:prstGeom>
          <a:noFill/>
          <a:ln w="38100">
            <a:solidFill>
              <a:srgbClr val="783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ACEE57C4-91A3-4B40-AFFE-C8C7D3394B65}"/>
              </a:ext>
            </a:extLst>
          </p:cNvPr>
          <p:cNvSpPr/>
          <p:nvPr/>
        </p:nvSpPr>
        <p:spPr>
          <a:xfrm>
            <a:off x="7321503" y="5524500"/>
            <a:ext cx="1700378" cy="1697814"/>
          </a:xfrm>
          <a:custGeom>
            <a:avLst/>
            <a:gdLst>
              <a:gd name="connsiteX0" fmla="*/ 0 w 1700378"/>
              <a:gd name="connsiteY0" fmla="*/ 0 h 1697814"/>
              <a:gd name="connsiteX1" fmla="*/ 1700378 w 1700378"/>
              <a:gd name="connsiteY1" fmla="*/ 0 h 1697814"/>
              <a:gd name="connsiteX2" fmla="*/ 1700378 w 1700378"/>
              <a:gd name="connsiteY2" fmla="*/ 1697814 h 1697814"/>
              <a:gd name="connsiteX3" fmla="*/ 1635513 w 1700378"/>
              <a:gd name="connsiteY3" fmla="*/ 1694538 h 1697814"/>
              <a:gd name="connsiteX4" fmla="*/ 3139 w 1700378"/>
              <a:gd name="connsiteY4" fmla="*/ 62164 h 169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378" h="1697814">
                <a:moveTo>
                  <a:pt x="0" y="0"/>
                </a:moveTo>
                <a:lnTo>
                  <a:pt x="1700378" y="0"/>
                </a:lnTo>
                <a:lnTo>
                  <a:pt x="1700378" y="1697814"/>
                </a:lnTo>
                <a:lnTo>
                  <a:pt x="1635513" y="1694538"/>
                </a:lnTo>
                <a:cubicBezTo>
                  <a:pt x="774809" y="1607129"/>
                  <a:pt x="90549" y="922869"/>
                  <a:pt x="3139" y="62164"/>
                </a:cubicBezTo>
                <a:close/>
              </a:path>
            </a:pathLst>
          </a:custGeom>
          <a:solidFill>
            <a:srgbClr val="783987"/>
          </a:solidFill>
          <a:ln w="38100">
            <a:solidFill>
              <a:srgbClr val="783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B98A793-310F-D243-8FED-E55631622C58}"/>
              </a:ext>
            </a:extLst>
          </p:cNvPr>
          <p:cNvSpPr/>
          <p:nvPr/>
        </p:nvSpPr>
        <p:spPr>
          <a:xfrm>
            <a:off x="9266120" y="2074460"/>
            <a:ext cx="6858000" cy="3200400"/>
          </a:xfrm>
          <a:prstGeom prst="roundRect">
            <a:avLst/>
          </a:prstGeom>
          <a:noFill/>
          <a:ln w="38100">
            <a:solidFill>
              <a:srgbClr val="AF3F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7C5399F1-C046-A94C-ABBE-3065E980B8E2}"/>
              </a:ext>
            </a:extLst>
          </p:cNvPr>
          <p:cNvSpPr/>
          <p:nvPr/>
        </p:nvSpPr>
        <p:spPr>
          <a:xfrm>
            <a:off x="9266121" y="3577048"/>
            <a:ext cx="1700377" cy="1697813"/>
          </a:xfrm>
          <a:custGeom>
            <a:avLst/>
            <a:gdLst>
              <a:gd name="connsiteX0" fmla="*/ 0 w 1700377"/>
              <a:gd name="connsiteY0" fmla="*/ 0 h 1697813"/>
              <a:gd name="connsiteX1" fmla="*/ 64864 w 1700377"/>
              <a:gd name="connsiteY1" fmla="*/ 3275 h 1697813"/>
              <a:gd name="connsiteX2" fmla="*/ 1697238 w 1700377"/>
              <a:gd name="connsiteY2" fmla="*/ 1635649 h 1697813"/>
              <a:gd name="connsiteX3" fmla="*/ 1700377 w 1700377"/>
              <a:gd name="connsiteY3" fmla="*/ 1697813 h 1697813"/>
              <a:gd name="connsiteX4" fmla="*/ 0 w 1700377"/>
              <a:gd name="connsiteY4" fmla="*/ 1697813 h 1697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377" h="1697813">
                <a:moveTo>
                  <a:pt x="0" y="0"/>
                </a:moveTo>
                <a:lnTo>
                  <a:pt x="64864" y="3275"/>
                </a:lnTo>
                <a:cubicBezTo>
                  <a:pt x="925569" y="90684"/>
                  <a:pt x="1609829" y="774945"/>
                  <a:pt x="1697238" y="1635649"/>
                </a:cubicBezTo>
                <a:lnTo>
                  <a:pt x="1700377" y="1697813"/>
                </a:lnTo>
                <a:lnTo>
                  <a:pt x="0" y="1697813"/>
                </a:lnTo>
                <a:close/>
              </a:path>
            </a:pathLst>
          </a:custGeom>
          <a:solidFill>
            <a:srgbClr val="AF3F67"/>
          </a:solidFill>
          <a:ln w="38100">
            <a:solidFill>
              <a:srgbClr val="AF3F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uk-UA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ECC15B8-2767-754B-BDB2-5AB2F4950900}"/>
              </a:ext>
            </a:extLst>
          </p:cNvPr>
          <p:cNvSpPr/>
          <p:nvPr/>
        </p:nvSpPr>
        <p:spPr>
          <a:xfrm>
            <a:off x="9266120" y="5524500"/>
            <a:ext cx="6858000" cy="3200400"/>
          </a:xfrm>
          <a:prstGeom prst="roundRect">
            <a:avLst/>
          </a:prstGeom>
          <a:noFill/>
          <a:ln w="38100">
            <a:solidFill>
              <a:srgbClr val="D122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C8CC0713-198E-2F4A-A04A-8ABD832A9D89}"/>
              </a:ext>
            </a:extLst>
          </p:cNvPr>
          <p:cNvSpPr/>
          <p:nvPr/>
        </p:nvSpPr>
        <p:spPr>
          <a:xfrm>
            <a:off x="9266121" y="5524500"/>
            <a:ext cx="1700377" cy="1697814"/>
          </a:xfrm>
          <a:custGeom>
            <a:avLst/>
            <a:gdLst>
              <a:gd name="connsiteX0" fmla="*/ 0 w 1700377"/>
              <a:gd name="connsiteY0" fmla="*/ 0 h 1697814"/>
              <a:gd name="connsiteX1" fmla="*/ 1700377 w 1700377"/>
              <a:gd name="connsiteY1" fmla="*/ 0 h 1697814"/>
              <a:gd name="connsiteX2" fmla="*/ 1697238 w 1700377"/>
              <a:gd name="connsiteY2" fmla="*/ 62164 h 1697814"/>
              <a:gd name="connsiteX3" fmla="*/ 64864 w 1700377"/>
              <a:gd name="connsiteY3" fmla="*/ 1694538 h 1697814"/>
              <a:gd name="connsiteX4" fmla="*/ 0 w 1700377"/>
              <a:gd name="connsiteY4" fmla="*/ 1697814 h 169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377" h="1697814">
                <a:moveTo>
                  <a:pt x="0" y="0"/>
                </a:moveTo>
                <a:lnTo>
                  <a:pt x="1700377" y="0"/>
                </a:lnTo>
                <a:lnTo>
                  <a:pt x="1697238" y="62164"/>
                </a:lnTo>
                <a:cubicBezTo>
                  <a:pt x="1609829" y="922869"/>
                  <a:pt x="925569" y="1607129"/>
                  <a:pt x="64864" y="1694538"/>
                </a:cubicBezTo>
                <a:lnTo>
                  <a:pt x="0" y="1697814"/>
                </a:lnTo>
                <a:close/>
              </a:path>
            </a:pathLst>
          </a:custGeom>
          <a:solidFill>
            <a:srgbClr val="D12244"/>
          </a:solidFill>
          <a:ln w="38100">
            <a:solidFill>
              <a:srgbClr val="D122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43" name="Text Placeholder 34">
            <a:extLst>
              <a:ext uri="{FF2B5EF4-FFF2-40B4-BE49-F238E27FC236}">
                <a16:creationId xmlns:a16="http://schemas.microsoft.com/office/drawing/2014/main" id="{6144CFD6-1925-3048-BBD9-A2FE0D03E1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43200" y="2476500"/>
            <a:ext cx="5258878" cy="590176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3600">
                <a:solidFill>
                  <a:srgbClr val="0577C0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 err="1"/>
              <a:t>TitleOne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23BC2-9285-9946-BB0A-17DC539C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DCE03D-66EA-F745-A66D-BCAAC8B39A20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4500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663B1FE-F9D4-F744-AE68-7DEBB535929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43200" y="3238500"/>
            <a:ext cx="5258878" cy="14344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44" name="Text Placeholder 34">
            <a:extLst>
              <a:ext uri="{FF2B5EF4-FFF2-40B4-BE49-F238E27FC236}">
                <a16:creationId xmlns:a16="http://schemas.microsoft.com/office/drawing/2014/main" id="{5615BF93-1C9D-E640-A48B-DA079993F82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747354" y="6134100"/>
            <a:ext cx="5254723" cy="590176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3600">
                <a:solidFill>
                  <a:srgbClr val="773987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 err="1"/>
              <a:t>TitleThree</a:t>
            </a:r>
            <a:endParaRPr lang="en-US" dirty="0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4742230C-74E1-EB49-B7EC-2BD7C8B0516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747354" y="6896100"/>
            <a:ext cx="5254723" cy="14344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C4F1A019-0ED7-DA4F-B9EA-9CC73F9F9E9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287000" y="2488831"/>
            <a:ext cx="5258878" cy="590176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None/>
              <a:defRPr sz="3600">
                <a:solidFill>
                  <a:srgbClr val="9D2772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 err="1"/>
              <a:t>TitleTwo</a:t>
            </a:r>
            <a:endParaRPr lang="en-US" dirty="0"/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3CB72CD1-BD65-444B-974F-D75FB3B096C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287000" y="3250831"/>
            <a:ext cx="5258878" cy="143440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49" name="Text Placeholder 34">
            <a:extLst>
              <a:ext uri="{FF2B5EF4-FFF2-40B4-BE49-F238E27FC236}">
                <a16:creationId xmlns:a16="http://schemas.microsoft.com/office/drawing/2014/main" id="{CFC5D467-30E0-B944-AF1D-BA90D9079FE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287000" y="6146431"/>
            <a:ext cx="5258878" cy="590176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None/>
              <a:defRPr sz="3600">
                <a:solidFill>
                  <a:srgbClr val="D12244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 err="1"/>
              <a:t>TitleFour</a:t>
            </a:r>
            <a:endParaRPr lang="en-US" dirty="0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23C71B0D-5AC2-7544-A5F1-406813F5E5B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287000" y="6908431"/>
            <a:ext cx="5258878" cy="143440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30A3C056-9487-1741-808F-D4064F9B42F0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7900050" y="4242405"/>
            <a:ext cx="901095" cy="90109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576000" anchor="ctr" anchorCtr="1"/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icon</a:t>
            </a:r>
            <a:endParaRPr lang="uk-UA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2E90BE63-6247-0048-9A7B-84D7248D7903}"/>
              </a:ext>
            </a:extLst>
          </p:cNvPr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448687" y="4242404"/>
            <a:ext cx="901095" cy="90109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576000" anchor="ctr" anchorCtr="1"/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icon</a:t>
            </a:r>
            <a:endParaRPr lang="uk-UA" dirty="0"/>
          </a:p>
        </p:txBody>
      </p:sp>
      <p:sp>
        <p:nvSpPr>
          <p:cNvPr id="26" name="Picture Placeholder 12">
            <a:extLst>
              <a:ext uri="{FF2B5EF4-FFF2-40B4-BE49-F238E27FC236}">
                <a16:creationId xmlns:a16="http://schemas.microsoft.com/office/drawing/2014/main" id="{65085D64-FFBE-C541-976E-A8C408AF6B70}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7889403" y="5676901"/>
            <a:ext cx="901095" cy="90109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576000" anchor="ctr" anchorCtr="1"/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icon</a:t>
            </a:r>
            <a:endParaRPr lang="uk-UA" dirty="0"/>
          </a:p>
        </p:txBody>
      </p:sp>
      <p:sp>
        <p:nvSpPr>
          <p:cNvPr id="27" name="Picture Placeholder 12">
            <a:extLst>
              <a:ext uri="{FF2B5EF4-FFF2-40B4-BE49-F238E27FC236}">
                <a16:creationId xmlns:a16="http://schemas.microsoft.com/office/drawing/2014/main" id="{97DA4DF3-013B-1A4C-A0F2-8BEFD1841C9B}"/>
              </a:ext>
            </a:extLst>
          </p:cNvPr>
          <p:cNvSpPr>
            <a:spLocks noGrp="1" noChangeAspect="1"/>
          </p:cNvSpPr>
          <p:nvPr>
            <p:ph type="pic" sz="quarter" idx="49" hasCustomPrompt="1"/>
          </p:nvPr>
        </p:nvSpPr>
        <p:spPr>
          <a:xfrm>
            <a:off x="9438040" y="5676900"/>
            <a:ext cx="901095" cy="90109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576000" anchor="ctr" anchorCtr="1"/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icon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6750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lap infographic, 3-up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Placeholder 69">
            <a:extLst>
              <a:ext uri="{FF2B5EF4-FFF2-40B4-BE49-F238E27FC236}">
                <a16:creationId xmlns:a16="http://schemas.microsoft.com/office/drawing/2014/main" id="{6B8846AD-8EBA-2247-AB52-4FC1C4BBCA9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15200" y="2325795"/>
            <a:ext cx="3657600" cy="3655905"/>
          </a:xfrm>
          <a:prstGeom prst="ellipse">
            <a:avLst/>
          </a:prstGeom>
          <a:solidFill>
            <a:srgbClr val="0577C0">
              <a:alpha val="67000"/>
            </a:srgbClr>
          </a:solidFill>
        </p:spPr>
        <p:txBody>
          <a:bodyPr/>
          <a:lstStyle>
            <a:lvl1pPr marL="0" indent="0">
              <a:buNone/>
              <a:defRPr sz="300">
                <a:solidFill>
                  <a:srgbClr val="019BD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34">
            <a:extLst>
              <a:ext uri="{FF2B5EF4-FFF2-40B4-BE49-F238E27FC236}">
                <a16:creationId xmlns:a16="http://schemas.microsoft.com/office/drawing/2014/main" id="{AD0A928F-8872-9F4C-91FD-F7784E61D3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890" y="4089344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600">
                <a:solidFill>
                  <a:srgbClr val="773987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BE7F2EC1-A9F2-FB41-BE39-20AC4FB481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2890" y="4685701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9336CB43-35FD-5E47-952E-12D219AA0F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59393" y="3588694"/>
            <a:ext cx="1169214" cy="11692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83A29659-1B65-5149-AB8B-060F352749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64643" y="2795936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rgbClr val="0577C0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48" name="Text Placeholder 41">
            <a:extLst>
              <a:ext uri="{FF2B5EF4-FFF2-40B4-BE49-F238E27FC236}">
                <a16:creationId xmlns:a16="http://schemas.microsoft.com/office/drawing/2014/main" id="{D393879E-E4A1-FC42-A077-2C6F1EFDFA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64643" y="3392293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50" name="Text Placeholder 34">
            <a:extLst>
              <a:ext uri="{FF2B5EF4-FFF2-40B4-BE49-F238E27FC236}">
                <a16:creationId xmlns:a16="http://schemas.microsoft.com/office/drawing/2014/main" id="{2342B00A-CFE0-F040-AE32-8ED0FC4F61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839700" y="6041235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rgbClr val="D12244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51" name="Text Placeholder 41">
            <a:extLst>
              <a:ext uri="{FF2B5EF4-FFF2-40B4-BE49-F238E27FC236}">
                <a16:creationId xmlns:a16="http://schemas.microsoft.com/office/drawing/2014/main" id="{0AD0996B-C899-DC4B-9B61-07E0387626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839700" y="6637592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F5A436-0421-F64E-B1D3-8208E904610F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4500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Placeholder 69">
            <a:extLst>
              <a:ext uri="{FF2B5EF4-FFF2-40B4-BE49-F238E27FC236}">
                <a16:creationId xmlns:a16="http://schemas.microsoft.com/office/drawing/2014/main" id="{8DBC314A-83BA-914B-B495-36E65C532DE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01100" y="4835501"/>
            <a:ext cx="3657600" cy="3655905"/>
          </a:xfrm>
          <a:prstGeom prst="ellipse">
            <a:avLst/>
          </a:prstGeom>
          <a:solidFill>
            <a:srgbClr val="D12244">
              <a:alpha val="67000"/>
            </a:srgbClr>
          </a:solidFill>
        </p:spPr>
        <p:txBody>
          <a:bodyPr/>
          <a:lstStyle>
            <a:lvl1pPr marL="0" indent="0">
              <a:buNone/>
              <a:defRPr sz="300">
                <a:solidFill>
                  <a:srgbClr val="D1224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4" name="Picture Placeholder 43">
            <a:extLst>
              <a:ext uri="{FF2B5EF4-FFF2-40B4-BE49-F238E27FC236}">
                <a16:creationId xmlns:a16="http://schemas.microsoft.com/office/drawing/2014/main" id="{686EC754-A50A-224E-8A25-9D60410A1A7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045293" y="6082893"/>
            <a:ext cx="1169214" cy="11692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76" name="Text Placeholder 69">
            <a:extLst>
              <a:ext uri="{FF2B5EF4-FFF2-40B4-BE49-F238E27FC236}">
                <a16:creationId xmlns:a16="http://schemas.microsoft.com/office/drawing/2014/main" id="{B821018C-A23F-184E-AFA8-F9B71AFC4C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829300" y="4851999"/>
            <a:ext cx="3657600" cy="3655905"/>
          </a:xfrm>
          <a:prstGeom prst="ellipse">
            <a:avLst/>
          </a:prstGeom>
          <a:solidFill>
            <a:srgbClr val="773987">
              <a:alpha val="67000"/>
            </a:srgbClr>
          </a:solidFill>
        </p:spPr>
        <p:txBody>
          <a:bodyPr/>
          <a:lstStyle>
            <a:lvl1pPr marL="0" indent="0">
              <a:buNone/>
              <a:defRPr sz="300">
                <a:solidFill>
                  <a:srgbClr val="6F2B9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5" name="Picture Placeholder 43">
            <a:extLst>
              <a:ext uri="{FF2B5EF4-FFF2-40B4-BE49-F238E27FC236}">
                <a16:creationId xmlns:a16="http://schemas.microsoft.com/office/drawing/2014/main" id="{E2E435FC-5E86-1643-B67B-BCB3F0270D6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073493" y="6082893"/>
            <a:ext cx="1169214" cy="11692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81542-E1F6-654D-93D9-05165F03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730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64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lap infographic, 6-up ac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41">
            <a:extLst>
              <a:ext uri="{FF2B5EF4-FFF2-40B4-BE49-F238E27FC236}">
                <a16:creationId xmlns:a16="http://schemas.microsoft.com/office/drawing/2014/main" id="{0AD0996B-C899-DC4B-9B61-07E0387626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5476" y="7660886"/>
            <a:ext cx="3473124" cy="1368814"/>
          </a:xfrm>
          <a:prstGeom prst="rect">
            <a:avLst/>
          </a:prstGeom>
        </p:spPr>
        <p:txBody>
          <a:bodyPr anchor="t" anchorCtr="1"/>
          <a:lstStyle>
            <a:lvl1pPr marL="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F5A436-0421-F64E-B1D3-8208E904610F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7286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Placeholder 69">
            <a:extLst>
              <a:ext uri="{FF2B5EF4-FFF2-40B4-BE49-F238E27FC236}">
                <a16:creationId xmlns:a16="http://schemas.microsoft.com/office/drawing/2014/main" id="{8DBC314A-83BA-914B-B495-36E65C532DE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4205276" y="3781658"/>
            <a:ext cx="3473124" cy="3471514"/>
          </a:xfrm>
          <a:prstGeom prst="ellipse">
            <a:avLst/>
          </a:prstGeom>
          <a:solidFill>
            <a:srgbClr val="D12244">
              <a:alpha val="75000"/>
            </a:srgbClr>
          </a:solidFill>
        </p:spPr>
        <p:txBody>
          <a:bodyPr/>
          <a:lstStyle>
            <a:lvl1pPr marL="0" indent="0">
              <a:buNone/>
              <a:defRPr sz="300">
                <a:solidFill>
                  <a:srgbClr val="D1224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4" name="Picture Placeholder 43">
            <a:extLst>
              <a:ext uri="{FF2B5EF4-FFF2-40B4-BE49-F238E27FC236}">
                <a16:creationId xmlns:a16="http://schemas.microsoft.com/office/drawing/2014/main" id="{686EC754-A50A-224E-8A25-9D60410A1A7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5386717" y="5029049"/>
            <a:ext cx="1110243" cy="11102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81542-E1F6-654D-93D9-05165F03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0" name="Text Placeholder 34">
            <a:extLst>
              <a:ext uri="{FF2B5EF4-FFF2-40B4-BE49-F238E27FC236}">
                <a16:creationId xmlns:a16="http://schemas.microsoft.com/office/drawing/2014/main" id="{2342B00A-CFE0-F040-AE32-8ED0FC4F61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30506" y="6299528"/>
            <a:ext cx="2622664" cy="5604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53" name="Text Placeholder 69">
            <a:extLst>
              <a:ext uri="{FF2B5EF4-FFF2-40B4-BE49-F238E27FC236}">
                <a16:creationId xmlns:a16="http://schemas.microsoft.com/office/drawing/2014/main" id="{8D0D37B5-B166-DD46-949F-8A379A734B1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65476" y="3774687"/>
            <a:ext cx="3473124" cy="3471514"/>
          </a:xfrm>
          <a:prstGeom prst="ellipse">
            <a:avLst/>
          </a:prstGeom>
          <a:solidFill>
            <a:srgbClr val="0577C0">
              <a:alpha val="75000"/>
            </a:srgbClr>
          </a:solidFill>
        </p:spPr>
        <p:txBody>
          <a:bodyPr/>
          <a:lstStyle>
            <a:lvl1pPr marL="0" indent="0">
              <a:buNone/>
              <a:defRPr sz="300">
                <a:solidFill>
                  <a:srgbClr val="D1224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Picture Placeholder 43">
            <a:extLst>
              <a:ext uri="{FF2B5EF4-FFF2-40B4-BE49-F238E27FC236}">
                <a16:creationId xmlns:a16="http://schemas.microsoft.com/office/drawing/2014/main" id="{088C6320-5CAB-3C4D-BE5B-88CF4B19EF4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746917" y="5022078"/>
            <a:ext cx="1110243" cy="11102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5" name="Text Placeholder 34">
            <a:extLst>
              <a:ext uri="{FF2B5EF4-FFF2-40B4-BE49-F238E27FC236}">
                <a16:creationId xmlns:a16="http://schemas.microsoft.com/office/drawing/2014/main" id="{33FE49EB-BBB0-7841-BF86-E05B2C2BBE4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90706" y="6292557"/>
            <a:ext cx="2622664" cy="5604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56" name="Text Placeholder 69">
            <a:extLst>
              <a:ext uri="{FF2B5EF4-FFF2-40B4-BE49-F238E27FC236}">
                <a16:creationId xmlns:a16="http://schemas.microsoft.com/office/drawing/2014/main" id="{283BE3E1-3249-234B-A391-09AF5BC9C03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93436" y="3781658"/>
            <a:ext cx="3473124" cy="3471514"/>
          </a:xfrm>
          <a:prstGeom prst="ellipse">
            <a:avLst/>
          </a:prstGeom>
          <a:solidFill>
            <a:srgbClr val="4155A6">
              <a:alpha val="75000"/>
            </a:srgbClr>
          </a:solidFill>
        </p:spPr>
        <p:txBody>
          <a:bodyPr/>
          <a:lstStyle>
            <a:lvl1pPr marL="0" indent="0">
              <a:buNone/>
              <a:defRPr sz="300">
                <a:solidFill>
                  <a:srgbClr val="D1224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Picture Placeholder 43">
            <a:extLst>
              <a:ext uri="{FF2B5EF4-FFF2-40B4-BE49-F238E27FC236}">
                <a16:creationId xmlns:a16="http://schemas.microsoft.com/office/drawing/2014/main" id="{65B10EF8-37E0-F94E-BA61-BCE9A7FCA16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474877" y="5029049"/>
            <a:ext cx="1110243" cy="11102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8" name="Text Placeholder 34">
            <a:extLst>
              <a:ext uri="{FF2B5EF4-FFF2-40B4-BE49-F238E27FC236}">
                <a16:creationId xmlns:a16="http://schemas.microsoft.com/office/drawing/2014/main" id="{34B4BD5D-4F63-EC4F-A15F-536240C7F25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718666" y="6299528"/>
            <a:ext cx="2622664" cy="5604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59" name="Text Placeholder 69">
            <a:extLst>
              <a:ext uri="{FF2B5EF4-FFF2-40B4-BE49-F238E27FC236}">
                <a16:creationId xmlns:a16="http://schemas.microsoft.com/office/drawing/2014/main" id="{8D0A4D90-6E6D-694D-848E-C1A2B020AE1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021396" y="3788629"/>
            <a:ext cx="3473124" cy="3471514"/>
          </a:xfrm>
          <a:prstGeom prst="ellipse">
            <a:avLst/>
          </a:prstGeom>
          <a:solidFill>
            <a:srgbClr val="773987">
              <a:alpha val="75000"/>
            </a:srgbClr>
          </a:solidFill>
        </p:spPr>
        <p:txBody>
          <a:bodyPr/>
          <a:lstStyle>
            <a:lvl1pPr marL="0" indent="0">
              <a:buNone/>
              <a:defRPr sz="300">
                <a:solidFill>
                  <a:srgbClr val="D1224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0" name="Picture Placeholder 43">
            <a:extLst>
              <a:ext uri="{FF2B5EF4-FFF2-40B4-BE49-F238E27FC236}">
                <a16:creationId xmlns:a16="http://schemas.microsoft.com/office/drawing/2014/main" id="{BC974DEF-B171-EC45-BA79-E5023AF7AE0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202837" y="5036020"/>
            <a:ext cx="1110243" cy="11102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1" name="Text Placeholder 34">
            <a:extLst>
              <a:ext uri="{FF2B5EF4-FFF2-40B4-BE49-F238E27FC236}">
                <a16:creationId xmlns:a16="http://schemas.microsoft.com/office/drawing/2014/main" id="{EC505E4B-7F98-744E-AD6C-58DD4C2FA62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446626" y="6306499"/>
            <a:ext cx="2622664" cy="5604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62" name="Text Placeholder 69">
            <a:extLst>
              <a:ext uri="{FF2B5EF4-FFF2-40B4-BE49-F238E27FC236}">
                <a16:creationId xmlns:a16="http://schemas.microsoft.com/office/drawing/2014/main" id="{6C7D8282-9A78-AE48-BFA8-4D3C2D25DD1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749356" y="3772222"/>
            <a:ext cx="3473124" cy="3471514"/>
          </a:xfrm>
          <a:prstGeom prst="ellipse">
            <a:avLst/>
          </a:prstGeom>
          <a:solidFill>
            <a:srgbClr val="9D2772">
              <a:alpha val="75000"/>
            </a:srgbClr>
          </a:solidFill>
        </p:spPr>
        <p:txBody>
          <a:bodyPr/>
          <a:lstStyle>
            <a:lvl1pPr marL="0" indent="0">
              <a:buNone/>
              <a:defRPr sz="300">
                <a:solidFill>
                  <a:srgbClr val="D1224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3" name="Picture Placeholder 43">
            <a:extLst>
              <a:ext uri="{FF2B5EF4-FFF2-40B4-BE49-F238E27FC236}">
                <a16:creationId xmlns:a16="http://schemas.microsoft.com/office/drawing/2014/main" id="{02EA6A46-59AB-0C4F-84D2-E81C58DDAAAA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930797" y="5019613"/>
            <a:ext cx="1110243" cy="11102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6" name="Text Placeholder 34">
            <a:extLst>
              <a:ext uri="{FF2B5EF4-FFF2-40B4-BE49-F238E27FC236}">
                <a16:creationId xmlns:a16="http://schemas.microsoft.com/office/drawing/2014/main" id="{0DD14EF2-77D0-0547-91CD-EB6AB544549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174586" y="6290092"/>
            <a:ext cx="2622664" cy="5604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67" name="Text Placeholder 69">
            <a:extLst>
              <a:ext uri="{FF2B5EF4-FFF2-40B4-BE49-F238E27FC236}">
                <a16:creationId xmlns:a16="http://schemas.microsoft.com/office/drawing/2014/main" id="{10808092-6819-1A4F-8D26-875FA1842465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1477316" y="3795600"/>
            <a:ext cx="3473124" cy="3471514"/>
          </a:xfrm>
          <a:prstGeom prst="ellipse">
            <a:avLst/>
          </a:prstGeom>
          <a:solidFill>
            <a:srgbClr val="B72654">
              <a:alpha val="75000"/>
            </a:srgbClr>
          </a:solidFill>
        </p:spPr>
        <p:txBody>
          <a:bodyPr/>
          <a:lstStyle>
            <a:lvl1pPr marL="0" indent="0">
              <a:buNone/>
              <a:defRPr sz="300">
                <a:solidFill>
                  <a:srgbClr val="D1224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8" name="Picture Placeholder 43">
            <a:extLst>
              <a:ext uri="{FF2B5EF4-FFF2-40B4-BE49-F238E27FC236}">
                <a16:creationId xmlns:a16="http://schemas.microsoft.com/office/drawing/2014/main" id="{1CFB532D-47AD-0242-A2F8-2661B385539A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2658757" y="5042991"/>
            <a:ext cx="1110243" cy="11102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70" name="Text Placeholder 34">
            <a:extLst>
              <a:ext uri="{FF2B5EF4-FFF2-40B4-BE49-F238E27FC236}">
                <a16:creationId xmlns:a16="http://schemas.microsoft.com/office/drawing/2014/main" id="{BFEB6A8D-58C7-3446-A123-90D7908A0F1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902546" y="6313470"/>
            <a:ext cx="2622664" cy="5604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71" name="Text Placeholder 41">
            <a:extLst>
              <a:ext uri="{FF2B5EF4-FFF2-40B4-BE49-F238E27FC236}">
                <a16:creationId xmlns:a16="http://schemas.microsoft.com/office/drawing/2014/main" id="{415B40F4-211D-E34E-98C6-43C778F8D9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293436" y="2171700"/>
            <a:ext cx="3473124" cy="1368814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73" name="Text Placeholder 41">
            <a:extLst>
              <a:ext uri="{FF2B5EF4-FFF2-40B4-BE49-F238E27FC236}">
                <a16:creationId xmlns:a16="http://schemas.microsoft.com/office/drawing/2014/main" id="{4F3B83FC-C866-5742-B206-B6C975FFFA2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031085" y="7664749"/>
            <a:ext cx="3473124" cy="1368814"/>
          </a:xfrm>
          <a:prstGeom prst="rect">
            <a:avLst/>
          </a:prstGeom>
        </p:spPr>
        <p:txBody>
          <a:bodyPr anchor="t" anchorCtr="1"/>
          <a:lstStyle>
            <a:lvl1pPr marL="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74" name="Text Placeholder 41">
            <a:extLst>
              <a:ext uri="{FF2B5EF4-FFF2-40B4-BE49-F238E27FC236}">
                <a16:creationId xmlns:a16="http://schemas.microsoft.com/office/drawing/2014/main" id="{F101CA1C-8E9E-084F-BA02-08CDC0319B5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759045" y="2175563"/>
            <a:ext cx="3473124" cy="1368814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77" name="Text Placeholder 41">
            <a:extLst>
              <a:ext uri="{FF2B5EF4-FFF2-40B4-BE49-F238E27FC236}">
                <a16:creationId xmlns:a16="http://schemas.microsoft.com/office/drawing/2014/main" id="{90F6CFF7-C10B-4E4B-9A54-E174459835B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1460052" y="7664749"/>
            <a:ext cx="3473124" cy="1368814"/>
          </a:xfrm>
          <a:prstGeom prst="rect">
            <a:avLst/>
          </a:prstGeom>
        </p:spPr>
        <p:txBody>
          <a:bodyPr anchor="t" anchorCtr="1"/>
          <a:lstStyle>
            <a:lvl1pPr marL="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78" name="Text Placeholder 41">
            <a:extLst>
              <a:ext uri="{FF2B5EF4-FFF2-40B4-BE49-F238E27FC236}">
                <a16:creationId xmlns:a16="http://schemas.microsoft.com/office/drawing/2014/main" id="{F70C0A04-8DAB-7E46-B5FB-40283A0F6A8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4188012" y="2175563"/>
            <a:ext cx="3473124" cy="1368814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35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lap infographic, 5-up ac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41">
            <a:extLst>
              <a:ext uri="{FF2B5EF4-FFF2-40B4-BE49-F238E27FC236}">
                <a16:creationId xmlns:a16="http://schemas.microsoft.com/office/drawing/2014/main" id="{0AD0996B-C899-DC4B-9B61-07E0387626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4040" y="7660886"/>
            <a:ext cx="3473124" cy="1368814"/>
          </a:xfrm>
          <a:prstGeom prst="rect">
            <a:avLst/>
          </a:prstGeom>
        </p:spPr>
        <p:txBody>
          <a:bodyPr anchor="t" anchorCtr="1"/>
          <a:lstStyle>
            <a:lvl1pPr marL="0" indent="0" algn="ctr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F5A436-0421-F64E-B1D3-8208E904610F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7286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Placeholder 69">
            <a:extLst>
              <a:ext uri="{FF2B5EF4-FFF2-40B4-BE49-F238E27FC236}">
                <a16:creationId xmlns:a16="http://schemas.microsoft.com/office/drawing/2014/main" id="{8DBC314A-83BA-914B-B495-36E65C532DE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2808233" y="3781658"/>
            <a:ext cx="3473124" cy="3471514"/>
          </a:xfrm>
          <a:prstGeom prst="ellipse">
            <a:avLst/>
          </a:prstGeom>
          <a:solidFill>
            <a:srgbClr val="D12244">
              <a:alpha val="75000"/>
            </a:srgbClr>
          </a:solidFill>
        </p:spPr>
        <p:txBody>
          <a:bodyPr/>
          <a:lstStyle>
            <a:lvl1pPr marL="0" indent="0">
              <a:buNone/>
              <a:defRPr sz="300">
                <a:solidFill>
                  <a:srgbClr val="D1224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4" name="Picture Placeholder 43">
            <a:extLst>
              <a:ext uri="{FF2B5EF4-FFF2-40B4-BE49-F238E27FC236}">
                <a16:creationId xmlns:a16="http://schemas.microsoft.com/office/drawing/2014/main" id="{686EC754-A50A-224E-8A25-9D60410A1A7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3989674" y="5029049"/>
            <a:ext cx="1110243" cy="11102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81542-E1F6-654D-93D9-05165F03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0" name="Text Placeholder 34">
            <a:extLst>
              <a:ext uri="{FF2B5EF4-FFF2-40B4-BE49-F238E27FC236}">
                <a16:creationId xmlns:a16="http://schemas.microsoft.com/office/drawing/2014/main" id="{2342B00A-CFE0-F040-AE32-8ED0FC4F61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33463" y="6299528"/>
            <a:ext cx="2622664" cy="5604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53" name="Text Placeholder 69">
            <a:extLst>
              <a:ext uri="{FF2B5EF4-FFF2-40B4-BE49-F238E27FC236}">
                <a16:creationId xmlns:a16="http://schemas.microsoft.com/office/drawing/2014/main" id="{8D0D37B5-B166-DD46-949F-8A379A734B1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844040" y="3774687"/>
            <a:ext cx="3473124" cy="3471514"/>
          </a:xfrm>
          <a:prstGeom prst="ellipse">
            <a:avLst/>
          </a:prstGeom>
          <a:solidFill>
            <a:srgbClr val="0577C0">
              <a:alpha val="75000"/>
            </a:srgbClr>
          </a:solidFill>
        </p:spPr>
        <p:txBody>
          <a:bodyPr/>
          <a:lstStyle>
            <a:lvl1pPr marL="0" indent="0">
              <a:buNone/>
              <a:defRPr sz="300">
                <a:solidFill>
                  <a:srgbClr val="D1224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Picture Placeholder 43">
            <a:extLst>
              <a:ext uri="{FF2B5EF4-FFF2-40B4-BE49-F238E27FC236}">
                <a16:creationId xmlns:a16="http://schemas.microsoft.com/office/drawing/2014/main" id="{088C6320-5CAB-3C4D-BE5B-88CF4B19EF4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025481" y="5022078"/>
            <a:ext cx="1110243" cy="11102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5" name="Text Placeholder 34">
            <a:extLst>
              <a:ext uri="{FF2B5EF4-FFF2-40B4-BE49-F238E27FC236}">
                <a16:creationId xmlns:a16="http://schemas.microsoft.com/office/drawing/2014/main" id="{33FE49EB-BBB0-7841-BF86-E05B2C2BBE4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69270" y="6292557"/>
            <a:ext cx="2622664" cy="5604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56" name="Text Placeholder 69">
            <a:extLst>
              <a:ext uri="{FF2B5EF4-FFF2-40B4-BE49-F238E27FC236}">
                <a16:creationId xmlns:a16="http://schemas.microsoft.com/office/drawing/2014/main" id="{283BE3E1-3249-234B-A391-09AF5BC9C03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572000" y="3781658"/>
            <a:ext cx="3473124" cy="3471514"/>
          </a:xfrm>
          <a:prstGeom prst="ellipse">
            <a:avLst/>
          </a:prstGeom>
          <a:solidFill>
            <a:srgbClr val="4155A6">
              <a:alpha val="75000"/>
            </a:srgbClr>
          </a:solidFill>
        </p:spPr>
        <p:txBody>
          <a:bodyPr/>
          <a:lstStyle>
            <a:lvl1pPr marL="0" indent="0">
              <a:buNone/>
              <a:defRPr sz="300">
                <a:solidFill>
                  <a:srgbClr val="D1224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Picture Placeholder 43">
            <a:extLst>
              <a:ext uri="{FF2B5EF4-FFF2-40B4-BE49-F238E27FC236}">
                <a16:creationId xmlns:a16="http://schemas.microsoft.com/office/drawing/2014/main" id="{65B10EF8-37E0-F94E-BA61-BCE9A7FCA16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5753441" y="5029049"/>
            <a:ext cx="1110243" cy="11102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8" name="Text Placeholder 34">
            <a:extLst>
              <a:ext uri="{FF2B5EF4-FFF2-40B4-BE49-F238E27FC236}">
                <a16:creationId xmlns:a16="http://schemas.microsoft.com/office/drawing/2014/main" id="{34B4BD5D-4F63-EC4F-A15F-536240C7F25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997230" y="6299528"/>
            <a:ext cx="2622664" cy="5604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59" name="Text Placeholder 69">
            <a:extLst>
              <a:ext uri="{FF2B5EF4-FFF2-40B4-BE49-F238E27FC236}">
                <a16:creationId xmlns:a16="http://schemas.microsoft.com/office/drawing/2014/main" id="{8D0A4D90-6E6D-694D-848E-C1A2B020AE1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99960" y="3788629"/>
            <a:ext cx="3473124" cy="3471514"/>
          </a:xfrm>
          <a:prstGeom prst="ellipse">
            <a:avLst/>
          </a:prstGeom>
          <a:solidFill>
            <a:srgbClr val="773987">
              <a:alpha val="75000"/>
            </a:srgbClr>
          </a:solidFill>
        </p:spPr>
        <p:txBody>
          <a:bodyPr/>
          <a:lstStyle>
            <a:lvl1pPr marL="0" indent="0">
              <a:buNone/>
              <a:defRPr sz="300">
                <a:solidFill>
                  <a:srgbClr val="D1224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0" name="Picture Placeholder 43">
            <a:extLst>
              <a:ext uri="{FF2B5EF4-FFF2-40B4-BE49-F238E27FC236}">
                <a16:creationId xmlns:a16="http://schemas.microsoft.com/office/drawing/2014/main" id="{BC974DEF-B171-EC45-BA79-E5023AF7AE0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481401" y="5036020"/>
            <a:ext cx="1110243" cy="11102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1" name="Text Placeholder 34">
            <a:extLst>
              <a:ext uri="{FF2B5EF4-FFF2-40B4-BE49-F238E27FC236}">
                <a16:creationId xmlns:a16="http://schemas.microsoft.com/office/drawing/2014/main" id="{EC505E4B-7F98-744E-AD6C-58DD4C2FA62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25190" y="6306499"/>
            <a:ext cx="2622664" cy="5604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67" name="Text Placeholder 69">
            <a:extLst>
              <a:ext uri="{FF2B5EF4-FFF2-40B4-BE49-F238E27FC236}">
                <a16:creationId xmlns:a16="http://schemas.microsoft.com/office/drawing/2014/main" id="{10808092-6819-1A4F-8D26-875FA1842465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080273" y="3795600"/>
            <a:ext cx="3473124" cy="3471514"/>
          </a:xfrm>
          <a:prstGeom prst="ellipse">
            <a:avLst/>
          </a:prstGeom>
          <a:solidFill>
            <a:srgbClr val="B72654">
              <a:alpha val="75000"/>
            </a:srgbClr>
          </a:solidFill>
        </p:spPr>
        <p:txBody>
          <a:bodyPr/>
          <a:lstStyle>
            <a:lvl1pPr marL="0" indent="0">
              <a:buNone/>
              <a:defRPr sz="300">
                <a:solidFill>
                  <a:srgbClr val="D1224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8" name="Picture Placeholder 43">
            <a:extLst>
              <a:ext uri="{FF2B5EF4-FFF2-40B4-BE49-F238E27FC236}">
                <a16:creationId xmlns:a16="http://schemas.microsoft.com/office/drawing/2014/main" id="{1CFB532D-47AD-0242-A2F8-2661B385539A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1261714" y="5042991"/>
            <a:ext cx="1110243" cy="11102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70" name="Text Placeholder 34">
            <a:extLst>
              <a:ext uri="{FF2B5EF4-FFF2-40B4-BE49-F238E27FC236}">
                <a16:creationId xmlns:a16="http://schemas.microsoft.com/office/drawing/2014/main" id="{BFEB6A8D-58C7-3446-A123-90D7908A0F1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505503" y="6313470"/>
            <a:ext cx="2622664" cy="5604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71" name="Text Placeholder 41">
            <a:extLst>
              <a:ext uri="{FF2B5EF4-FFF2-40B4-BE49-F238E27FC236}">
                <a16:creationId xmlns:a16="http://schemas.microsoft.com/office/drawing/2014/main" id="{415B40F4-211D-E34E-98C6-43C778F8D9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572000" y="2171700"/>
            <a:ext cx="3473124" cy="1368814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73" name="Text Placeholder 41">
            <a:extLst>
              <a:ext uri="{FF2B5EF4-FFF2-40B4-BE49-F238E27FC236}">
                <a16:creationId xmlns:a16="http://schemas.microsoft.com/office/drawing/2014/main" id="{4F3B83FC-C866-5742-B206-B6C975FFFA2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09649" y="7664749"/>
            <a:ext cx="3473124" cy="1368814"/>
          </a:xfrm>
          <a:prstGeom prst="rect">
            <a:avLst/>
          </a:prstGeom>
        </p:spPr>
        <p:txBody>
          <a:bodyPr anchor="t" anchorCtr="1"/>
          <a:lstStyle>
            <a:lvl1pPr marL="0" indent="0" algn="ctr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77" name="Text Placeholder 41">
            <a:extLst>
              <a:ext uri="{FF2B5EF4-FFF2-40B4-BE49-F238E27FC236}">
                <a16:creationId xmlns:a16="http://schemas.microsoft.com/office/drawing/2014/main" id="{90F6CFF7-C10B-4E4B-9A54-E174459835B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063009" y="2171700"/>
            <a:ext cx="3473124" cy="1368814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78" name="Text Placeholder 41">
            <a:extLst>
              <a:ext uri="{FF2B5EF4-FFF2-40B4-BE49-F238E27FC236}">
                <a16:creationId xmlns:a16="http://schemas.microsoft.com/office/drawing/2014/main" id="{F70C0A04-8DAB-7E46-B5FB-40283A0F6A8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2790969" y="7664749"/>
            <a:ext cx="3473124" cy="1368814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94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lap infographic, 4-up ac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41">
            <a:extLst>
              <a:ext uri="{FF2B5EF4-FFF2-40B4-BE49-F238E27FC236}">
                <a16:creationId xmlns:a16="http://schemas.microsoft.com/office/drawing/2014/main" id="{0AD0996B-C899-DC4B-9B61-07E0387626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91596" y="7985579"/>
            <a:ext cx="3992880" cy="1573658"/>
          </a:xfrm>
          <a:prstGeom prst="rect">
            <a:avLst/>
          </a:prstGeom>
        </p:spPr>
        <p:txBody>
          <a:bodyPr anchor="t" anchorCtr="1"/>
          <a:lstStyle>
            <a:lvl1pPr marL="0" indent="0" algn="ctr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75" name="Text Placeholder 69">
            <a:extLst>
              <a:ext uri="{FF2B5EF4-FFF2-40B4-BE49-F238E27FC236}">
                <a16:creationId xmlns:a16="http://schemas.microsoft.com/office/drawing/2014/main" id="{8DBC314A-83BA-914B-B495-36E65C532DE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2198534" y="3781657"/>
            <a:ext cx="3992880" cy="3991029"/>
          </a:xfrm>
          <a:prstGeom prst="ellipse">
            <a:avLst/>
          </a:prstGeom>
          <a:solidFill>
            <a:srgbClr val="D12244">
              <a:alpha val="75000"/>
            </a:srgbClr>
          </a:solidFill>
        </p:spPr>
        <p:txBody>
          <a:bodyPr/>
          <a:lstStyle>
            <a:lvl1pPr marL="0" indent="0">
              <a:buNone/>
              <a:defRPr sz="300">
                <a:solidFill>
                  <a:srgbClr val="D1224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4" name="Picture Placeholder 43">
            <a:extLst>
              <a:ext uri="{FF2B5EF4-FFF2-40B4-BE49-F238E27FC236}">
                <a16:creationId xmlns:a16="http://schemas.microsoft.com/office/drawing/2014/main" id="{686EC754-A50A-224E-8A25-9D60410A1A7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3556778" y="4850737"/>
            <a:ext cx="1276392" cy="12763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81542-E1F6-654D-93D9-05165F03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0" name="Text Placeholder 34">
            <a:extLst>
              <a:ext uri="{FF2B5EF4-FFF2-40B4-BE49-F238E27FC236}">
                <a16:creationId xmlns:a16="http://schemas.microsoft.com/office/drawing/2014/main" id="{2342B00A-CFE0-F040-AE32-8ED0FC4F61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87400" y="6397253"/>
            <a:ext cx="3015148" cy="644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53" name="Text Placeholder 69">
            <a:extLst>
              <a:ext uri="{FF2B5EF4-FFF2-40B4-BE49-F238E27FC236}">
                <a16:creationId xmlns:a16="http://schemas.microsoft.com/office/drawing/2014/main" id="{8D0D37B5-B166-DD46-949F-8A379A734B1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991596" y="3774686"/>
            <a:ext cx="3992880" cy="3991029"/>
          </a:xfrm>
          <a:prstGeom prst="ellipse">
            <a:avLst/>
          </a:prstGeom>
          <a:solidFill>
            <a:srgbClr val="0577C0">
              <a:alpha val="75000"/>
            </a:srgbClr>
          </a:solidFill>
        </p:spPr>
        <p:txBody>
          <a:bodyPr/>
          <a:lstStyle>
            <a:lvl1pPr marL="0" indent="0">
              <a:buNone/>
              <a:defRPr sz="300">
                <a:solidFill>
                  <a:srgbClr val="D1224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Picture Placeholder 43">
            <a:extLst>
              <a:ext uri="{FF2B5EF4-FFF2-40B4-BE49-F238E27FC236}">
                <a16:creationId xmlns:a16="http://schemas.microsoft.com/office/drawing/2014/main" id="{088C6320-5CAB-3C4D-BE5B-88CF4B19EF4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349840" y="4843766"/>
            <a:ext cx="1276392" cy="12763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5" name="Text Placeholder 34">
            <a:extLst>
              <a:ext uri="{FF2B5EF4-FFF2-40B4-BE49-F238E27FC236}">
                <a16:creationId xmlns:a16="http://schemas.microsoft.com/office/drawing/2014/main" id="{33FE49EB-BBB0-7841-BF86-E05B2C2BBE4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80462" y="6390282"/>
            <a:ext cx="3015148" cy="644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56" name="Text Placeholder 69">
            <a:extLst>
              <a:ext uri="{FF2B5EF4-FFF2-40B4-BE49-F238E27FC236}">
                <a16:creationId xmlns:a16="http://schemas.microsoft.com/office/drawing/2014/main" id="{283BE3E1-3249-234B-A391-09AF5BC9C03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390116" y="3781657"/>
            <a:ext cx="3992880" cy="3991029"/>
          </a:xfrm>
          <a:prstGeom prst="ellipse">
            <a:avLst/>
          </a:prstGeom>
          <a:solidFill>
            <a:srgbClr val="4155A6">
              <a:alpha val="75000"/>
            </a:srgbClr>
          </a:solidFill>
        </p:spPr>
        <p:txBody>
          <a:bodyPr/>
          <a:lstStyle>
            <a:lvl1pPr marL="0" indent="0">
              <a:buNone/>
              <a:defRPr sz="300">
                <a:solidFill>
                  <a:srgbClr val="D1224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Picture Placeholder 43">
            <a:extLst>
              <a:ext uri="{FF2B5EF4-FFF2-40B4-BE49-F238E27FC236}">
                <a16:creationId xmlns:a16="http://schemas.microsoft.com/office/drawing/2014/main" id="{65B10EF8-37E0-F94E-BA61-BCE9A7FCA16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748360" y="4850737"/>
            <a:ext cx="1276392" cy="12763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8" name="Text Placeholder 34">
            <a:extLst>
              <a:ext uri="{FF2B5EF4-FFF2-40B4-BE49-F238E27FC236}">
                <a16:creationId xmlns:a16="http://schemas.microsoft.com/office/drawing/2014/main" id="{34B4BD5D-4F63-EC4F-A15F-536240C7F25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78982" y="6397253"/>
            <a:ext cx="3015148" cy="644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59" name="Text Placeholder 69">
            <a:extLst>
              <a:ext uri="{FF2B5EF4-FFF2-40B4-BE49-F238E27FC236}">
                <a16:creationId xmlns:a16="http://schemas.microsoft.com/office/drawing/2014/main" id="{8D0A4D90-6E6D-694D-848E-C1A2B020AE1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763000" y="3788628"/>
            <a:ext cx="3992880" cy="3991029"/>
          </a:xfrm>
          <a:prstGeom prst="ellipse">
            <a:avLst/>
          </a:prstGeom>
          <a:solidFill>
            <a:srgbClr val="773987">
              <a:alpha val="75000"/>
            </a:srgbClr>
          </a:solidFill>
        </p:spPr>
        <p:txBody>
          <a:bodyPr/>
          <a:lstStyle>
            <a:lvl1pPr marL="0" indent="0">
              <a:buNone/>
              <a:defRPr sz="300">
                <a:solidFill>
                  <a:srgbClr val="D1224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0" name="Picture Placeholder 43">
            <a:extLst>
              <a:ext uri="{FF2B5EF4-FFF2-40B4-BE49-F238E27FC236}">
                <a16:creationId xmlns:a16="http://schemas.microsoft.com/office/drawing/2014/main" id="{BC974DEF-B171-EC45-BA79-E5023AF7AE0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21244" y="4857708"/>
            <a:ext cx="1276392" cy="12763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1" name="Text Placeholder 34">
            <a:extLst>
              <a:ext uri="{FF2B5EF4-FFF2-40B4-BE49-F238E27FC236}">
                <a16:creationId xmlns:a16="http://schemas.microsoft.com/office/drawing/2014/main" id="{EC505E4B-7F98-744E-AD6C-58DD4C2FA62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251866" y="6404224"/>
            <a:ext cx="3015148" cy="644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71" name="Text Placeholder 41">
            <a:extLst>
              <a:ext uri="{FF2B5EF4-FFF2-40B4-BE49-F238E27FC236}">
                <a16:creationId xmlns:a16="http://schemas.microsoft.com/office/drawing/2014/main" id="{415B40F4-211D-E34E-98C6-43C778F8D9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390116" y="1943100"/>
            <a:ext cx="3992880" cy="1573658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73" name="Text Placeholder 41">
            <a:extLst>
              <a:ext uri="{FF2B5EF4-FFF2-40B4-BE49-F238E27FC236}">
                <a16:creationId xmlns:a16="http://schemas.microsoft.com/office/drawing/2014/main" id="{4F3B83FC-C866-5742-B206-B6C975FFFA2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763000" y="7989442"/>
            <a:ext cx="3992880" cy="1573658"/>
          </a:xfrm>
          <a:prstGeom prst="rect">
            <a:avLst/>
          </a:prstGeom>
        </p:spPr>
        <p:txBody>
          <a:bodyPr anchor="t" anchorCtr="1"/>
          <a:lstStyle>
            <a:lvl1pPr marL="0" indent="0" algn="ctr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77" name="Text Placeholder 41">
            <a:extLst>
              <a:ext uri="{FF2B5EF4-FFF2-40B4-BE49-F238E27FC236}">
                <a16:creationId xmlns:a16="http://schemas.microsoft.com/office/drawing/2014/main" id="{90F6CFF7-C10B-4E4B-9A54-E174459835B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2198534" y="1943100"/>
            <a:ext cx="3992880" cy="1573658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6B16FA-BB15-8B4D-A1B2-210DA092AED7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7286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40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lap infographic, 3-up ac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41">
            <a:extLst>
              <a:ext uri="{FF2B5EF4-FFF2-40B4-BE49-F238E27FC236}">
                <a16:creationId xmlns:a16="http://schemas.microsoft.com/office/drawing/2014/main" id="{0AD0996B-C899-DC4B-9B61-07E0387626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0920" y="7985579"/>
            <a:ext cx="3992880" cy="1573658"/>
          </a:xfrm>
          <a:prstGeom prst="rect">
            <a:avLst/>
          </a:prstGeom>
        </p:spPr>
        <p:txBody>
          <a:bodyPr anchor="t" anchorCtr="1"/>
          <a:lstStyle>
            <a:lvl1pPr marL="0" indent="0" algn="ctr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75" name="Text Placeholder 69">
            <a:extLst>
              <a:ext uri="{FF2B5EF4-FFF2-40B4-BE49-F238E27FC236}">
                <a16:creationId xmlns:a16="http://schemas.microsoft.com/office/drawing/2014/main" id="{8DBC314A-83BA-914B-B495-36E65C532DE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789920" y="3781657"/>
            <a:ext cx="3992880" cy="3991029"/>
          </a:xfrm>
          <a:prstGeom prst="ellipse">
            <a:avLst/>
          </a:prstGeom>
          <a:solidFill>
            <a:srgbClr val="D12244">
              <a:alpha val="75000"/>
            </a:srgbClr>
          </a:solidFill>
        </p:spPr>
        <p:txBody>
          <a:bodyPr/>
          <a:lstStyle>
            <a:lvl1pPr marL="0" indent="0">
              <a:buNone/>
              <a:defRPr sz="300">
                <a:solidFill>
                  <a:srgbClr val="D1224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4" name="Picture Placeholder 43">
            <a:extLst>
              <a:ext uri="{FF2B5EF4-FFF2-40B4-BE49-F238E27FC236}">
                <a16:creationId xmlns:a16="http://schemas.microsoft.com/office/drawing/2014/main" id="{686EC754-A50A-224E-8A25-9D60410A1A7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2148164" y="4850737"/>
            <a:ext cx="1276392" cy="12763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81542-E1F6-654D-93D9-05165F03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0" name="Text Placeholder 34">
            <a:extLst>
              <a:ext uri="{FF2B5EF4-FFF2-40B4-BE49-F238E27FC236}">
                <a16:creationId xmlns:a16="http://schemas.microsoft.com/office/drawing/2014/main" id="{2342B00A-CFE0-F040-AE32-8ED0FC4F61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278786" y="6397253"/>
            <a:ext cx="3015148" cy="644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53" name="Text Placeholder 69">
            <a:extLst>
              <a:ext uri="{FF2B5EF4-FFF2-40B4-BE49-F238E27FC236}">
                <a16:creationId xmlns:a16="http://schemas.microsoft.com/office/drawing/2014/main" id="{8D0D37B5-B166-DD46-949F-8A379A734B1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50920" y="3774686"/>
            <a:ext cx="3992880" cy="3991029"/>
          </a:xfrm>
          <a:prstGeom prst="ellipse">
            <a:avLst/>
          </a:prstGeom>
          <a:solidFill>
            <a:srgbClr val="0577C0">
              <a:alpha val="75000"/>
            </a:srgbClr>
          </a:solidFill>
        </p:spPr>
        <p:txBody>
          <a:bodyPr/>
          <a:lstStyle>
            <a:lvl1pPr marL="0" indent="0">
              <a:buNone/>
              <a:defRPr sz="300">
                <a:solidFill>
                  <a:srgbClr val="D1224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Picture Placeholder 43">
            <a:extLst>
              <a:ext uri="{FF2B5EF4-FFF2-40B4-BE49-F238E27FC236}">
                <a16:creationId xmlns:a16="http://schemas.microsoft.com/office/drawing/2014/main" id="{088C6320-5CAB-3C4D-BE5B-88CF4B19EF4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4909164" y="4843766"/>
            <a:ext cx="1276392" cy="12763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5" name="Text Placeholder 34">
            <a:extLst>
              <a:ext uri="{FF2B5EF4-FFF2-40B4-BE49-F238E27FC236}">
                <a16:creationId xmlns:a16="http://schemas.microsoft.com/office/drawing/2014/main" id="{33FE49EB-BBB0-7841-BF86-E05B2C2BBE4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39786" y="6390282"/>
            <a:ext cx="3015148" cy="644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59" name="Text Placeholder 69">
            <a:extLst>
              <a:ext uri="{FF2B5EF4-FFF2-40B4-BE49-F238E27FC236}">
                <a16:creationId xmlns:a16="http://schemas.microsoft.com/office/drawing/2014/main" id="{8D0A4D90-6E6D-694D-848E-C1A2B020AE1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147560" y="3788628"/>
            <a:ext cx="3992880" cy="3991029"/>
          </a:xfrm>
          <a:prstGeom prst="ellipse">
            <a:avLst/>
          </a:prstGeom>
          <a:solidFill>
            <a:srgbClr val="773987">
              <a:alpha val="75000"/>
            </a:srgbClr>
          </a:solidFill>
        </p:spPr>
        <p:txBody>
          <a:bodyPr/>
          <a:lstStyle>
            <a:lvl1pPr marL="0" indent="0">
              <a:buNone/>
              <a:defRPr sz="300">
                <a:solidFill>
                  <a:srgbClr val="D1224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0" name="Picture Placeholder 43">
            <a:extLst>
              <a:ext uri="{FF2B5EF4-FFF2-40B4-BE49-F238E27FC236}">
                <a16:creationId xmlns:a16="http://schemas.microsoft.com/office/drawing/2014/main" id="{BC974DEF-B171-EC45-BA79-E5023AF7AE0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505804" y="4857708"/>
            <a:ext cx="1276392" cy="12763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1" name="Text Placeholder 34">
            <a:extLst>
              <a:ext uri="{FF2B5EF4-FFF2-40B4-BE49-F238E27FC236}">
                <a16:creationId xmlns:a16="http://schemas.microsoft.com/office/drawing/2014/main" id="{EC505E4B-7F98-744E-AD6C-58DD4C2FA62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636426" y="6404224"/>
            <a:ext cx="3015148" cy="644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71" name="Text Placeholder 41">
            <a:extLst>
              <a:ext uri="{FF2B5EF4-FFF2-40B4-BE49-F238E27FC236}">
                <a16:creationId xmlns:a16="http://schemas.microsoft.com/office/drawing/2014/main" id="{415B40F4-211D-E34E-98C6-43C778F8D9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147560" y="1943100"/>
            <a:ext cx="3992880" cy="1573658"/>
          </a:xfrm>
          <a:prstGeom prst="rect">
            <a:avLst/>
          </a:prstGeom>
        </p:spPr>
        <p:txBody>
          <a:bodyPr anchor="b" anchorCtr="1"/>
          <a:lstStyle>
            <a:lvl1pPr marL="0" indent="0" algn="ctr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73" name="Text Placeholder 41">
            <a:extLst>
              <a:ext uri="{FF2B5EF4-FFF2-40B4-BE49-F238E27FC236}">
                <a16:creationId xmlns:a16="http://schemas.microsoft.com/office/drawing/2014/main" id="{4F3B83FC-C866-5742-B206-B6C975FFFA2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789920" y="7989442"/>
            <a:ext cx="3992880" cy="1573658"/>
          </a:xfrm>
          <a:prstGeom prst="rect">
            <a:avLst/>
          </a:prstGeom>
        </p:spPr>
        <p:txBody>
          <a:bodyPr anchor="t" anchorCtr="1"/>
          <a:lstStyle>
            <a:lvl1pPr marL="0" indent="0" algn="ctr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6B16FA-BB15-8B4D-A1B2-210DA092AED7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7286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06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List,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69">
            <a:extLst>
              <a:ext uri="{FF2B5EF4-FFF2-40B4-BE49-F238E27FC236}">
                <a16:creationId xmlns:a16="http://schemas.microsoft.com/office/drawing/2014/main" id="{3652C832-5B9E-6441-BBC1-5226FE2B115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80860" y="2702446"/>
            <a:ext cx="2599675" cy="5764184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0577C0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69">
            <a:extLst>
              <a:ext uri="{FF2B5EF4-FFF2-40B4-BE49-F238E27FC236}">
                <a16:creationId xmlns:a16="http://schemas.microsoft.com/office/drawing/2014/main" id="{EA03D3B0-4224-9548-AFB2-947B255CBE1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545483" y="2702446"/>
            <a:ext cx="2599675" cy="5764184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4155A6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69">
            <a:extLst>
              <a:ext uri="{FF2B5EF4-FFF2-40B4-BE49-F238E27FC236}">
                <a16:creationId xmlns:a16="http://schemas.microsoft.com/office/drawing/2014/main" id="{67CC8ADC-A496-A447-82ED-1A58D0C42B51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15003977" y="2702446"/>
            <a:ext cx="2599675" cy="5764184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D12244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69">
            <a:extLst>
              <a:ext uri="{FF2B5EF4-FFF2-40B4-BE49-F238E27FC236}">
                <a16:creationId xmlns:a16="http://schemas.microsoft.com/office/drawing/2014/main" id="{6B1B0A2B-867B-564A-89EC-64D254073857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9274729" y="2702446"/>
            <a:ext cx="2599675" cy="5764184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9D2772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69">
            <a:extLst>
              <a:ext uri="{FF2B5EF4-FFF2-40B4-BE49-F238E27FC236}">
                <a16:creationId xmlns:a16="http://schemas.microsoft.com/office/drawing/2014/main" id="{DD788C85-7777-9C4D-AF6E-13769D9487D6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6410106" y="2702446"/>
            <a:ext cx="2599675" cy="5764184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773987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69">
            <a:extLst>
              <a:ext uri="{FF2B5EF4-FFF2-40B4-BE49-F238E27FC236}">
                <a16:creationId xmlns:a16="http://schemas.microsoft.com/office/drawing/2014/main" id="{B35935C2-3A0E-2E43-93A9-CD802139E04F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12139352" y="2732116"/>
            <a:ext cx="2599675" cy="5764184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B72654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F5A436-0421-F64E-B1D3-8208E904610F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7286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181542-E1F6-654D-93D9-05165F03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FF611-A9B2-8846-A61E-B879F686B5E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89289" y="3864935"/>
            <a:ext cx="2583823" cy="3183565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800" dirty="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1800" dirty="0">
              <a:solidFill>
                <a:schemeClr val="tx2"/>
              </a:solidFill>
            </a:endParaRP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F79D6423-63AC-3844-98DC-09BE914F44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19529" y="3864935"/>
            <a:ext cx="2583823" cy="3183565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800" dirty="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1800" dirty="0">
              <a:solidFill>
                <a:schemeClr val="tx2"/>
              </a:solidFill>
            </a:endParaRP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976B150-C2B9-894D-A910-A67CA1CE94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2149769" y="3848100"/>
            <a:ext cx="2583823" cy="3183565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800" dirty="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1800" dirty="0">
              <a:solidFill>
                <a:schemeClr val="tx2"/>
              </a:solidFill>
            </a:endParaRP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74C0B3B1-72C9-7541-A36F-BEBF2D3210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5016340" y="3848100"/>
            <a:ext cx="2580920" cy="3183565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800" dirty="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1800" dirty="0">
              <a:solidFill>
                <a:schemeClr val="tx2"/>
              </a:solidFill>
            </a:endParaRP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9C3D5436-0B84-1F41-A5E2-A986D084140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89289" y="2705100"/>
            <a:ext cx="2583823" cy="902243"/>
          </a:xfrm>
          <a:prstGeom prst="round2SameRect">
            <a:avLst>
              <a:gd name="adj1" fmla="val 26211"/>
              <a:gd name="adj2" fmla="val 0"/>
            </a:avLst>
          </a:prstGeom>
          <a:solidFill>
            <a:srgbClr val="0577C0"/>
          </a:solidFill>
        </p:spPr>
        <p:txBody>
          <a:bodyPr anchor="ctr" anchorCtr="1"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AA68CC7-3D9B-0C41-8FB3-215D111D289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554409" y="3844841"/>
            <a:ext cx="2583823" cy="3183565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800" dirty="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1800" dirty="0">
              <a:solidFill>
                <a:schemeClr val="tx2"/>
              </a:solidFill>
            </a:endParaRP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133C5C5-6759-1C43-9BBB-091EBD2A51D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282904" y="3848100"/>
            <a:ext cx="2583823" cy="3183565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800" dirty="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1800" dirty="0">
              <a:solidFill>
                <a:schemeClr val="tx2"/>
              </a:solidFill>
            </a:endParaRP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C9145753-C626-7F49-9A1C-B9303E9492C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554409" y="2705100"/>
            <a:ext cx="2583823" cy="902243"/>
          </a:xfrm>
          <a:prstGeom prst="round2SameRect">
            <a:avLst>
              <a:gd name="adj1" fmla="val 26211"/>
              <a:gd name="adj2" fmla="val 0"/>
            </a:avLst>
          </a:prstGeom>
          <a:solidFill>
            <a:srgbClr val="4155A6"/>
          </a:solidFill>
        </p:spPr>
        <p:txBody>
          <a:bodyPr anchor="ctr" anchorCtr="1"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12C0A2E1-6DE7-1C41-B6EC-F024A821DB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419529" y="2705100"/>
            <a:ext cx="2583823" cy="902243"/>
          </a:xfrm>
          <a:prstGeom prst="round2SameRect">
            <a:avLst>
              <a:gd name="adj1" fmla="val 26211"/>
              <a:gd name="adj2" fmla="val 0"/>
            </a:avLst>
          </a:prstGeom>
          <a:solidFill>
            <a:srgbClr val="773987"/>
          </a:solidFill>
        </p:spPr>
        <p:txBody>
          <a:bodyPr anchor="ctr" anchorCtr="1"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82" name="Text Placeholder 3">
            <a:extLst>
              <a:ext uri="{FF2B5EF4-FFF2-40B4-BE49-F238E27FC236}">
                <a16:creationId xmlns:a16="http://schemas.microsoft.com/office/drawing/2014/main" id="{7994E8EB-62E9-B546-B067-698DCD5E860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282904" y="2705100"/>
            <a:ext cx="2583823" cy="902243"/>
          </a:xfrm>
          <a:prstGeom prst="round2SameRect">
            <a:avLst>
              <a:gd name="adj1" fmla="val 26211"/>
              <a:gd name="adj2" fmla="val 0"/>
            </a:avLst>
          </a:prstGeom>
          <a:solidFill>
            <a:srgbClr val="9D2772"/>
          </a:solidFill>
        </p:spPr>
        <p:txBody>
          <a:bodyPr anchor="ctr" anchorCtr="1"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1D35DFC4-3EA2-D74C-AD0F-DA4DD359E4C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2149769" y="2705100"/>
            <a:ext cx="2583823" cy="902243"/>
          </a:xfrm>
          <a:prstGeom prst="round2SameRect">
            <a:avLst>
              <a:gd name="adj1" fmla="val 26211"/>
              <a:gd name="adj2" fmla="val 0"/>
            </a:avLst>
          </a:prstGeom>
          <a:solidFill>
            <a:srgbClr val="B72654"/>
          </a:solidFill>
        </p:spPr>
        <p:txBody>
          <a:bodyPr anchor="ctr" anchorCtr="1"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84" name="Text Placeholder 3">
            <a:extLst>
              <a:ext uri="{FF2B5EF4-FFF2-40B4-BE49-F238E27FC236}">
                <a16:creationId xmlns:a16="http://schemas.microsoft.com/office/drawing/2014/main" id="{ED4E2A28-7DF8-4041-ADF9-B4C690F583E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5014889" y="2705100"/>
            <a:ext cx="2583823" cy="902243"/>
          </a:xfrm>
          <a:prstGeom prst="round2SameRect">
            <a:avLst>
              <a:gd name="adj1" fmla="val 26211"/>
              <a:gd name="adj2" fmla="val 0"/>
            </a:avLst>
          </a:prstGeom>
          <a:solidFill>
            <a:srgbClr val="D12244"/>
          </a:solidFill>
        </p:spPr>
        <p:txBody>
          <a:bodyPr anchor="ctr" anchorCtr="1"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41" name="Text Placeholder 69">
            <a:extLst>
              <a:ext uri="{FF2B5EF4-FFF2-40B4-BE49-F238E27FC236}">
                <a16:creationId xmlns:a16="http://schemas.microsoft.com/office/drawing/2014/main" id="{8BA6B145-5A97-1344-88D8-C664A9515A9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511464" y="7023863"/>
            <a:ext cx="939472" cy="939037"/>
          </a:xfrm>
          <a:prstGeom prst="ellipse">
            <a:avLst/>
          </a:prstGeom>
          <a:solidFill>
            <a:srgbClr val="0577C0"/>
          </a:solidFill>
        </p:spPr>
        <p:txBody>
          <a:bodyPr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2" name="Text Placeholder 69">
            <a:extLst>
              <a:ext uri="{FF2B5EF4-FFF2-40B4-BE49-F238E27FC236}">
                <a16:creationId xmlns:a16="http://schemas.microsoft.com/office/drawing/2014/main" id="{ED45C860-6D61-6F41-9311-9E51CB7F668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376584" y="7023863"/>
            <a:ext cx="939472" cy="939037"/>
          </a:xfrm>
          <a:prstGeom prst="ellipse">
            <a:avLst/>
          </a:prstGeom>
          <a:solidFill>
            <a:srgbClr val="4155A6"/>
          </a:solidFill>
        </p:spPr>
        <p:txBody>
          <a:bodyPr anchor="ctr" anchorCtr="1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4" name="Text Placeholder 69">
            <a:extLst>
              <a:ext uri="{FF2B5EF4-FFF2-40B4-BE49-F238E27FC236}">
                <a16:creationId xmlns:a16="http://schemas.microsoft.com/office/drawing/2014/main" id="{07DA490D-DC5F-6047-8331-C7E6A1DD105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41704" y="7023863"/>
            <a:ext cx="939472" cy="939037"/>
          </a:xfrm>
          <a:prstGeom prst="ellipse">
            <a:avLst/>
          </a:prstGeom>
          <a:solidFill>
            <a:srgbClr val="773987"/>
          </a:solidFill>
        </p:spPr>
        <p:txBody>
          <a:bodyPr anchor="ctr" anchorCtr="1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46" name="Text Placeholder 69">
            <a:extLst>
              <a:ext uri="{FF2B5EF4-FFF2-40B4-BE49-F238E27FC236}">
                <a16:creationId xmlns:a16="http://schemas.microsoft.com/office/drawing/2014/main" id="{9FDE08F4-DF00-574A-B2D0-B0249993856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105079" y="7023863"/>
            <a:ext cx="939472" cy="939037"/>
          </a:xfrm>
          <a:prstGeom prst="ellipse">
            <a:avLst/>
          </a:prstGeom>
          <a:solidFill>
            <a:srgbClr val="9D2772"/>
          </a:solidFill>
        </p:spPr>
        <p:txBody>
          <a:bodyPr anchor="ctr" anchorCtr="1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8" name="Text Placeholder 69">
            <a:extLst>
              <a:ext uri="{FF2B5EF4-FFF2-40B4-BE49-F238E27FC236}">
                <a16:creationId xmlns:a16="http://schemas.microsoft.com/office/drawing/2014/main" id="{450CAC9E-8C2D-1341-8CA9-9E8CEF65C8C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2971944" y="7023863"/>
            <a:ext cx="939472" cy="939037"/>
          </a:xfrm>
          <a:prstGeom prst="ellipse">
            <a:avLst/>
          </a:prstGeom>
          <a:solidFill>
            <a:srgbClr val="B72654"/>
          </a:solidFill>
        </p:spPr>
        <p:txBody>
          <a:bodyPr anchor="ctr" anchorCtr="1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49" name="Text Placeholder 69">
            <a:extLst>
              <a:ext uri="{FF2B5EF4-FFF2-40B4-BE49-F238E27FC236}">
                <a16:creationId xmlns:a16="http://schemas.microsoft.com/office/drawing/2014/main" id="{67CCC78F-56BA-1D4F-B8D3-B597313A36F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5837064" y="7023863"/>
            <a:ext cx="939472" cy="939037"/>
          </a:xfrm>
          <a:prstGeom prst="ellipse">
            <a:avLst/>
          </a:prstGeom>
          <a:solidFill>
            <a:srgbClr val="D12244"/>
          </a:solidFill>
        </p:spPr>
        <p:txBody>
          <a:bodyPr anchor="ctr" anchorCtr="1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0135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List, 5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69">
            <a:extLst>
              <a:ext uri="{FF2B5EF4-FFF2-40B4-BE49-F238E27FC236}">
                <a16:creationId xmlns:a16="http://schemas.microsoft.com/office/drawing/2014/main" id="{C8C23B43-1313-5A4B-9F56-BD2C53988AD0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782034" y="2705100"/>
            <a:ext cx="3200401" cy="6115515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0577C0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69">
            <a:extLst>
              <a:ext uri="{FF2B5EF4-FFF2-40B4-BE49-F238E27FC236}">
                <a16:creationId xmlns:a16="http://schemas.microsoft.com/office/drawing/2014/main" id="{07D9A5ED-84F7-2B47-9FC7-EE88703E461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156260" y="2705100"/>
            <a:ext cx="3200401" cy="6115515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4155A6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69">
            <a:extLst>
              <a:ext uri="{FF2B5EF4-FFF2-40B4-BE49-F238E27FC236}">
                <a16:creationId xmlns:a16="http://schemas.microsoft.com/office/drawing/2014/main" id="{AF92900D-B43C-BE4F-993A-4F22A292A01E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14278035" y="2705100"/>
            <a:ext cx="3200401" cy="6115515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D12244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69">
            <a:extLst>
              <a:ext uri="{FF2B5EF4-FFF2-40B4-BE49-F238E27FC236}">
                <a16:creationId xmlns:a16="http://schemas.microsoft.com/office/drawing/2014/main" id="{196DF198-2BE4-6B4E-B2D9-B21B8DED9CB4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10902910" y="2705100"/>
            <a:ext cx="3200401" cy="6115515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9D2772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69">
            <a:extLst>
              <a:ext uri="{FF2B5EF4-FFF2-40B4-BE49-F238E27FC236}">
                <a16:creationId xmlns:a16="http://schemas.microsoft.com/office/drawing/2014/main" id="{F1AD96A3-B350-FB45-BB5F-D74CF83AAE6A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528685" y="2705100"/>
            <a:ext cx="3200401" cy="6115515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773987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F5A436-0421-F64E-B1D3-8208E904610F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7286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181542-E1F6-654D-93D9-05165F03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FF611-A9B2-8846-A61E-B879F686B5E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2234" y="3864935"/>
            <a:ext cx="3060000" cy="3493079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800" dirty="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1800" dirty="0">
              <a:solidFill>
                <a:schemeClr val="tx2"/>
              </a:solidFill>
            </a:endParaRP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F79D6423-63AC-3844-98DC-09BE914F44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98885" y="3864935"/>
            <a:ext cx="3060000" cy="3493079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800" dirty="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1800" dirty="0">
              <a:solidFill>
                <a:schemeClr val="tx2"/>
              </a:solidFill>
            </a:endParaRP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976B150-C2B9-894D-A910-A67CA1CE94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973110" y="3848100"/>
            <a:ext cx="3060000" cy="3493079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800" dirty="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1800" dirty="0">
              <a:solidFill>
                <a:schemeClr val="tx2"/>
              </a:solidFill>
            </a:endParaRP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74C0B3B1-72C9-7541-A36F-BEBF2D3210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4348235" y="3848100"/>
            <a:ext cx="3060000" cy="3493079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800" dirty="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1800" dirty="0">
              <a:solidFill>
                <a:schemeClr val="tx2"/>
              </a:solidFill>
            </a:endParaRP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9C3D5436-0B84-1F41-A5E2-A986D084140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82034" y="2705100"/>
            <a:ext cx="3200400" cy="902243"/>
          </a:xfrm>
          <a:prstGeom prst="round2SameRect">
            <a:avLst>
              <a:gd name="adj1" fmla="val 36942"/>
              <a:gd name="adj2" fmla="val 0"/>
            </a:avLst>
          </a:prstGeom>
          <a:solidFill>
            <a:srgbClr val="0577C0"/>
          </a:solidFill>
        </p:spPr>
        <p:txBody>
          <a:bodyPr anchor="ctr" anchorCtr="1"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AA68CC7-3D9B-0C41-8FB3-215D111D289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26460" y="3844841"/>
            <a:ext cx="3060000" cy="3493079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1800" dirty="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1800" dirty="0">
              <a:solidFill>
                <a:schemeClr val="tx2"/>
              </a:solidFill>
            </a:endParaRP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C9145753-C626-7F49-9A1C-B9303E9492C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156260" y="2705100"/>
            <a:ext cx="3200400" cy="902243"/>
          </a:xfrm>
          <a:prstGeom prst="round2SameRect">
            <a:avLst>
              <a:gd name="adj1" fmla="val 37339"/>
              <a:gd name="adj2" fmla="val 0"/>
            </a:avLst>
          </a:prstGeom>
          <a:solidFill>
            <a:srgbClr val="4155A6"/>
          </a:solidFill>
        </p:spPr>
        <p:txBody>
          <a:bodyPr anchor="ctr" anchorCtr="1"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12C0A2E1-6DE7-1C41-B6EC-F024A821DB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528685" y="2705100"/>
            <a:ext cx="3200400" cy="902243"/>
          </a:xfrm>
          <a:prstGeom prst="round2SameRect">
            <a:avLst>
              <a:gd name="adj1" fmla="val 36942"/>
              <a:gd name="adj2" fmla="val 0"/>
            </a:avLst>
          </a:prstGeom>
          <a:solidFill>
            <a:srgbClr val="773987"/>
          </a:solidFill>
        </p:spPr>
        <p:txBody>
          <a:bodyPr anchor="ctr" anchorCtr="1"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1D35DFC4-3EA2-D74C-AD0F-DA4DD359E4C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902910" y="2705100"/>
            <a:ext cx="3200400" cy="902243"/>
          </a:xfrm>
          <a:prstGeom prst="round2SameRect">
            <a:avLst>
              <a:gd name="adj1" fmla="val 36942"/>
              <a:gd name="adj2" fmla="val 0"/>
            </a:avLst>
          </a:prstGeom>
          <a:solidFill>
            <a:srgbClr val="9D2772"/>
          </a:solidFill>
        </p:spPr>
        <p:txBody>
          <a:bodyPr anchor="ctr" anchorCtr="1"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84" name="Text Placeholder 3">
            <a:extLst>
              <a:ext uri="{FF2B5EF4-FFF2-40B4-BE49-F238E27FC236}">
                <a16:creationId xmlns:a16="http://schemas.microsoft.com/office/drawing/2014/main" id="{ED4E2A28-7DF8-4041-ADF9-B4C690F583E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4278035" y="2705100"/>
            <a:ext cx="3200400" cy="902243"/>
          </a:xfrm>
          <a:prstGeom prst="round2SameRect">
            <a:avLst>
              <a:gd name="adj1" fmla="val 36942"/>
              <a:gd name="adj2" fmla="val 0"/>
            </a:avLst>
          </a:prstGeom>
          <a:solidFill>
            <a:srgbClr val="D12244"/>
          </a:solidFill>
        </p:spPr>
        <p:txBody>
          <a:bodyPr anchor="ctr" anchorCtr="1"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24" name="Text Placeholder 69">
            <a:extLst>
              <a:ext uri="{FF2B5EF4-FFF2-40B4-BE49-F238E27FC236}">
                <a16:creationId xmlns:a16="http://schemas.microsoft.com/office/drawing/2014/main" id="{E6A8F15F-C5BA-4549-8167-7B056FA56D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2498" y="7505700"/>
            <a:ext cx="939472" cy="939037"/>
          </a:xfrm>
          <a:prstGeom prst="ellipse">
            <a:avLst/>
          </a:prstGeom>
          <a:solidFill>
            <a:srgbClr val="0577C0"/>
          </a:solidFill>
        </p:spPr>
        <p:txBody>
          <a:bodyPr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6" name="Text Placeholder 69">
            <a:extLst>
              <a:ext uri="{FF2B5EF4-FFF2-40B4-BE49-F238E27FC236}">
                <a16:creationId xmlns:a16="http://schemas.microsoft.com/office/drawing/2014/main" id="{7DC56B64-42A4-F048-9358-37227FAC60C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286724" y="7505700"/>
            <a:ext cx="939472" cy="939037"/>
          </a:xfrm>
          <a:prstGeom prst="ellipse">
            <a:avLst/>
          </a:prstGeom>
          <a:solidFill>
            <a:srgbClr val="4155A6"/>
          </a:solidFill>
        </p:spPr>
        <p:txBody>
          <a:bodyPr anchor="ctr" anchorCtr="1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7" name="Text Placeholder 69">
            <a:extLst>
              <a:ext uri="{FF2B5EF4-FFF2-40B4-BE49-F238E27FC236}">
                <a16:creationId xmlns:a16="http://schemas.microsoft.com/office/drawing/2014/main" id="{1BFFFA85-B44E-D94C-8703-C2E570200D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659149" y="7505700"/>
            <a:ext cx="939472" cy="939037"/>
          </a:xfrm>
          <a:prstGeom prst="ellipse">
            <a:avLst/>
          </a:prstGeom>
          <a:solidFill>
            <a:srgbClr val="773987"/>
          </a:solidFill>
        </p:spPr>
        <p:txBody>
          <a:bodyPr anchor="ctr" anchorCtr="1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0" name="Text Placeholder 69">
            <a:extLst>
              <a:ext uri="{FF2B5EF4-FFF2-40B4-BE49-F238E27FC236}">
                <a16:creationId xmlns:a16="http://schemas.microsoft.com/office/drawing/2014/main" id="{EAE8AE78-E868-194F-8084-90BA401C703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2033374" y="7505700"/>
            <a:ext cx="939472" cy="939037"/>
          </a:xfrm>
          <a:prstGeom prst="ellipse">
            <a:avLst/>
          </a:prstGeom>
          <a:solidFill>
            <a:srgbClr val="9D2772"/>
          </a:solidFill>
        </p:spPr>
        <p:txBody>
          <a:bodyPr anchor="ctr" anchorCtr="1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2" name="Text Placeholder 69">
            <a:extLst>
              <a:ext uri="{FF2B5EF4-FFF2-40B4-BE49-F238E27FC236}">
                <a16:creationId xmlns:a16="http://schemas.microsoft.com/office/drawing/2014/main" id="{518CD318-9CA3-0E4E-AEC4-F1BC7366DBB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5408499" y="7505700"/>
            <a:ext cx="939472" cy="939037"/>
          </a:xfrm>
          <a:prstGeom prst="ellipse">
            <a:avLst/>
          </a:prstGeom>
          <a:solidFill>
            <a:srgbClr val="D12244"/>
          </a:solidFill>
        </p:spPr>
        <p:txBody>
          <a:bodyPr anchor="ctr" anchorCtr="1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1224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List,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69">
            <a:extLst>
              <a:ext uri="{FF2B5EF4-FFF2-40B4-BE49-F238E27FC236}">
                <a16:creationId xmlns:a16="http://schemas.microsoft.com/office/drawing/2014/main" id="{09495AFD-3BB5-1541-B0B4-8E6B475CAF35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85839" y="2512850"/>
            <a:ext cx="3960020" cy="61722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0577C0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69">
            <a:extLst>
              <a:ext uri="{FF2B5EF4-FFF2-40B4-BE49-F238E27FC236}">
                <a16:creationId xmlns:a16="http://schemas.microsoft.com/office/drawing/2014/main" id="{509EEB8A-AF60-884C-A7FA-7F83055E673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984949" y="2512850"/>
            <a:ext cx="3960020" cy="61722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773987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69">
            <a:extLst>
              <a:ext uri="{FF2B5EF4-FFF2-40B4-BE49-F238E27FC236}">
                <a16:creationId xmlns:a16="http://schemas.microsoft.com/office/drawing/2014/main" id="{C52A3FC1-2019-F241-8025-E98D2BF0C808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13583169" y="2496015"/>
            <a:ext cx="3960020" cy="61722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D12244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69">
            <a:extLst>
              <a:ext uri="{FF2B5EF4-FFF2-40B4-BE49-F238E27FC236}">
                <a16:creationId xmlns:a16="http://schemas.microsoft.com/office/drawing/2014/main" id="{A3D439EC-E9A1-2D46-B851-D4B06B0F686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9284059" y="2476500"/>
            <a:ext cx="3960020" cy="61722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9D2772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F5A436-0421-F64E-B1D3-8208E904610F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7286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181542-E1F6-654D-93D9-05165F03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FF611-A9B2-8846-A61E-B879F686B5E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829" y="3864935"/>
            <a:ext cx="3780000" cy="3183565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2400" dirty="0">
              <a:solidFill>
                <a:schemeClr val="tx2"/>
              </a:solidFill>
            </a:endParaRP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F79D6423-63AC-3844-98DC-09BE914F44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085608" y="3864935"/>
            <a:ext cx="3780000" cy="3183565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2400" dirty="0">
              <a:solidFill>
                <a:schemeClr val="tx2"/>
              </a:solidFill>
            </a:endParaRP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976B150-C2B9-894D-A910-A67CA1CE94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79403" y="3848100"/>
            <a:ext cx="3780000" cy="3183565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2400" dirty="0">
              <a:solidFill>
                <a:schemeClr val="tx2"/>
              </a:solidFill>
            </a:endParaRP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74C0B3B1-72C9-7541-A36F-BEBF2D3210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3681190" y="3848100"/>
            <a:ext cx="3780000" cy="3183565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2400" dirty="0">
              <a:solidFill>
                <a:schemeClr val="tx2"/>
              </a:solidFill>
            </a:endParaRP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9C3D5436-0B84-1F41-A5E2-A986D084140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85800" y="2476500"/>
            <a:ext cx="3960058" cy="902243"/>
          </a:xfrm>
          <a:prstGeom prst="round2SameRect">
            <a:avLst>
              <a:gd name="adj1" fmla="val 46010"/>
              <a:gd name="adj2" fmla="val 0"/>
            </a:avLst>
          </a:prstGeom>
          <a:solidFill>
            <a:srgbClr val="0577C0"/>
          </a:solidFill>
        </p:spPr>
        <p:txBody>
          <a:bodyPr anchor="ctr" anchorCtr="1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12C0A2E1-6DE7-1C41-B6EC-F024A821DB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995608" y="2476500"/>
            <a:ext cx="3960000" cy="90224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73987"/>
          </a:solidFill>
        </p:spPr>
        <p:txBody>
          <a:bodyPr anchor="ctr" anchorCtr="1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1D35DFC4-3EA2-D74C-AD0F-DA4DD359E4C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289403" y="2476500"/>
            <a:ext cx="3960000" cy="902243"/>
          </a:xfrm>
          <a:prstGeom prst="round2SameRect">
            <a:avLst>
              <a:gd name="adj1" fmla="val 41743"/>
              <a:gd name="adj2" fmla="val 0"/>
            </a:avLst>
          </a:prstGeom>
          <a:solidFill>
            <a:srgbClr val="9D2772"/>
          </a:solidFill>
        </p:spPr>
        <p:txBody>
          <a:bodyPr anchor="ctr" anchorCtr="1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84" name="Text Placeholder 3">
            <a:extLst>
              <a:ext uri="{FF2B5EF4-FFF2-40B4-BE49-F238E27FC236}">
                <a16:creationId xmlns:a16="http://schemas.microsoft.com/office/drawing/2014/main" id="{ED4E2A28-7DF8-4041-ADF9-B4C690F583E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3591190" y="2476500"/>
            <a:ext cx="3960000" cy="902243"/>
          </a:xfrm>
          <a:prstGeom prst="round2SameRect">
            <a:avLst>
              <a:gd name="adj1" fmla="val 39609"/>
              <a:gd name="adj2" fmla="val 0"/>
            </a:avLst>
          </a:prstGeom>
          <a:solidFill>
            <a:srgbClr val="D12244"/>
          </a:solidFill>
        </p:spPr>
        <p:txBody>
          <a:bodyPr anchor="ctr" anchorCtr="1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21" name="Text Placeholder 69">
            <a:extLst>
              <a:ext uri="{FF2B5EF4-FFF2-40B4-BE49-F238E27FC236}">
                <a16:creationId xmlns:a16="http://schemas.microsoft.com/office/drawing/2014/main" id="{032A7209-2731-8D4E-A308-541D44BCA8E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176357" y="7277100"/>
            <a:ext cx="939472" cy="939037"/>
          </a:xfrm>
          <a:prstGeom prst="ellipse">
            <a:avLst/>
          </a:prstGeom>
          <a:solidFill>
            <a:srgbClr val="0577C0"/>
          </a:solidFill>
        </p:spPr>
        <p:txBody>
          <a:bodyPr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0" name="Text Placeholder 69">
            <a:extLst>
              <a:ext uri="{FF2B5EF4-FFF2-40B4-BE49-F238E27FC236}">
                <a16:creationId xmlns:a16="http://schemas.microsoft.com/office/drawing/2014/main" id="{93594EC9-DC8A-4E42-9EAF-E0621932A21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525608" y="7277100"/>
            <a:ext cx="939472" cy="939037"/>
          </a:xfrm>
          <a:prstGeom prst="ellipse">
            <a:avLst/>
          </a:prstGeom>
          <a:solidFill>
            <a:srgbClr val="773987"/>
          </a:solidFill>
        </p:spPr>
        <p:txBody>
          <a:bodyPr anchor="ctr" anchorCtr="1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1" name="Text Placeholder 69">
            <a:extLst>
              <a:ext uri="{FF2B5EF4-FFF2-40B4-BE49-F238E27FC236}">
                <a16:creationId xmlns:a16="http://schemas.microsoft.com/office/drawing/2014/main" id="{699335D7-7577-914A-8AF0-3573C061C9B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799667" y="7277100"/>
            <a:ext cx="939472" cy="939037"/>
          </a:xfrm>
          <a:prstGeom prst="ellipse">
            <a:avLst/>
          </a:prstGeom>
          <a:solidFill>
            <a:srgbClr val="9D2772"/>
          </a:solidFill>
        </p:spPr>
        <p:txBody>
          <a:bodyPr anchor="ctr" anchorCtr="1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3" name="Text Placeholder 69">
            <a:extLst>
              <a:ext uri="{FF2B5EF4-FFF2-40B4-BE49-F238E27FC236}">
                <a16:creationId xmlns:a16="http://schemas.microsoft.com/office/drawing/2014/main" id="{738B4322-E7F4-F242-BD89-5CCA7A8A5EE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5101454" y="7277100"/>
            <a:ext cx="939472" cy="939037"/>
          </a:xfrm>
          <a:prstGeom prst="ellipse">
            <a:avLst/>
          </a:prstGeom>
          <a:solidFill>
            <a:srgbClr val="D12244"/>
          </a:solidFill>
        </p:spPr>
        <p:txBody>
          <a:bodyPr anchor="ctr" anchorCtr="1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1452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List, 3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9">
            <a:extLst>
              <a:ext uri="{FF2B5EF4-FFF2-40B4-BE49-F238E27FC236}">
                <a16:creationId xmlns:a16="http://schemas.microsoft.com/office/drawing/2014/main" id="{3757415D-0AA4-9848-A88E-F13026A4DA8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85838" y="2493335"/>
            <a:ext cx="5230239" cy="61722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0577C0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69">
            <a:extLst>
              <a:ext uri="{FF2B5EF4-FFF2-40B4-BE49-F238E27FC236}">
                <a16:creationId xmlns:a16="http://schemas.microsoft.com/office/drawing/2014/main" id="{5EC66678-60DC-7541-BCAA-FFC690D03352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527245" y="2493335"/>
            <a:ext cx="5230239" cy="61722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773987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69">
            <a:extLst>
              <a:ext uri="{FF2B5EF4-FFF2-40B4-BE49-F238E27FC236}">
                <a16:creationId xmlns:a16="http://schemas.microsoft.com/office/drawing/2014/main" id="{50AB3FDF-F56C-8444-9603-CE26732E130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12344400" y="2476500"/>
            <a:ext cx="5230239" cy="61722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D12244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F5A436-0421-F64E-B1D3-8208E904610F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7286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181542-E1F6-654D-93D9-05165F03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FF611-A9B2-8846-A61E-B879F686B5E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4707" y="3864935"/>
            <a:ext cx="4992501" cy="3183565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2800" dirty="0">
              <a:solidFill>
                <a:schemeClr val="tx2"/>
              </a:solidFill>
            </a:endParaRP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F79D6423-63AC-3844-98DC-09BE914F44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46114" y="3864935"/>
            <a:ext cx="4992501" cy="3183565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2800" dirty="0">
              <a:solidFill>
                <a:schemeClr val="tx2"/>
              </a:solidFill>
            </a:endParaRP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74C0B3B1-72C9-7541-A36F-BEBF2D3210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2463269" y="3848100"/>
            <a:ext cx="4992501" cy="3183565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2800" dirty="0">
              <a:solidFill>
                <a:schemeClr val="tx2"/>
              </a:solidFill>
            </a:endParaRP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9C3D5436-0B84-1F41-A5E2-A986D084140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85799" y="2476500"/>
            <a:ext cx="5230316" cy="90224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577C0"/>
          </a:solidFill>
        </p:spPr>
        <p:txBody>
          <a:bodyPr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12C0A2E1-6DE7-1C41-B6EC-F024A821DB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27245" y="2476500"/>
            <a:ext cx="5230239" cy="90224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73987"/>
          </a:solidFill>
        </p:spPr>
        <p:txBody>
          <a:bodyPr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84" name="Text Placeholder 3">
            <a:extLst>
              <a:ext uri="{FF2B5EF4-FFF2-40B4-BE49-F238E27FC236}">
                <a16:creationId xmlns:a16="http://schemas.microsoft.com/office/drawing/2014/main" id="{ED4E2A28-7DF8-4041-ADF9-B4C690F583E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2344400" y="2476500"/>
            <a:ext cx="5230239" cy="90224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12244"/>
          </a:solidFill>
        </p:spPr>
        <p:txBody>
          <a:bodyPr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6" name="Text Placeholder 69">
            <a:extLst>
              <a:ext uri="{FF2B5EF4-FFF2-40B4-BE49-F238E27FC236}">
                <a16:creationId xmlns:a16="http://schemas.microsoft.com/office/drawing/2014/main" id="{D3A0553C-D793-1D47-8150-FDF87012099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788481" y="7277100"/>
            <a:ext cx="1080499" cy="1079999"/>
          </a:xfrm>
          <a:prstGeom prst="ellipse">
            <a:avLst/>
          </a:prstGeom>
          <a:solidFill>
            <a:srgbClr val="0577C0"/>
          </a:solidFill>
        </p:spPr>
        <p:txBody>
          <a:bodyPr anchor="ctr" anchorCtr="1"/>
          <a:lstStyle>
            <a:lvl1pPr marL="0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7" name="Text Placeholder 69">
            <a:extLst>
              <a:ext uri="{FF2B5EF4-FFF2-40B4-BE49-F238E27FC236}">
                <a16:creationId xmlns:a16="http://schemas.microsoft.com/office/drawing/2014/main" id="{838B714A-7F34-B14E-89EC-10514254EB5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69747" y="7277100"/>
            <a:ext cx="1080499" cy="1079999"/>
          </a:xfrm>
          <a:prstGeom prst="ellipse">
            <a:avLst/>
          </a:prstGeom>
          <a:solidFill>
            <a:srgbClr val="773987"/>
          </a:solidFill>
        </p:spPr>
        <p:txBody>
          <a:bodyPr anchor="ctr" anchorCtr="1"/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9" name="Text Placeholder 69">
            <a:extLst>
              <a:ext uri="{FF2B5EF4-FFF2-40B4-BE49-F238E27FC236}">
                <a16:creationId xmlns:a16="http://schemas.microsoft.com/office/drawing/2014/main" id="{8F98FD5F-1BBC-AD42-8074-90ECDCF16A0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4419020" y="7277100"/>
            <a:ext cx="1080499" cy="1079999"/>
          </a:xfrm>
          <a:prstGeom prst="ellipse">
            <a:avLst/>
          </a:prstGeom>
          <a:solidFill>
            <a:srgbClr val="D12244"/>
          </a:solidFill>
        </p:spPr>
        <p:txBody>
          <a:bodyPr anchor="ctr" anchorCtr="1"/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1157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List, 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69">
            <a:extLst>
              <a:ext uri="{FF2B5EF4-FFF2-40B4-BE49-F238E27FC236}">
                <a16:creationId xmlns:a16="http://schemas.microsoft.com/office/drawing/2014/main" id="{DA3BFA5A-C3D0-ED46-BEDD-C25BB9059A3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7263" y="2493335"/>
            <a:ext cx="8534400" cy="61722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0577C0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69">
            <a:extLst>
              <a:ext uri="{FF2B5EF4-FFF2-40B4-BE49-F238E27FC236}">
                <a16:creationId xmlns:a16="http://schemas.microsoft.com/office/drawing/2014/main" id="{06AF55AC-EFB3-9146-932F-72262ECE24B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372600" y="2476500"/>
            <a:ext cx="8534400" cy="61722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D12244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F5A436-0421-F64E-B1D3-8208E904610F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7286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181542-E1F6-654D-93D9-05165F03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FF611-A9B2-8846-A61E-B879F686B5E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6957" y="3864936"/>
            <a:ext cx="8135013" cy="2707800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3200" dirty="0">
              <a:solidFill>
                <a:schemeClr val="tx2"/>
              </a:solidFill>
            </a:endParaRP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74C0B3B1-72C9-7541-A36F-BEBF2D3210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72294" y="3848101"/>
            <a:ext cx="8135013" cy="2707800"/>
          </a:xfrm>
          <a:prstGeom prst="rect">
            <a:avLst/>
          </a:prstGeom>
        </p:spPr>
        <p:txBody>
          <a:bodyPr anchor="ctr" anchorCtr="1"/>
          <a:lstStyle>
            <a:lvl1pPr marL="0" marR="0" indent="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Insert, replace or delete the numbers, titles and text with your own labeling and descriptions.</a:t>
            </a:r>
            <a:endParaRPr lang="uk-UA" sz="3200" dirty="0">
              <a:solidFill>
                <a:schemeClr val="tx2"/>
              </a:solidFill>
            </a:endParaRP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9C3D5436-0B84-1F41-A5E2-A986D084140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7200" y="2476500"/>
            <a:ext cx="8534526" cy="90224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577C0"/>
          </a:solidFill>
        </p:spPr>
        <p:txBody>
          <a:bodyPr anchor="ctr" anchorCtr="1"/>
          <a:lstStyle>
            <a:lvl1pPr marL="0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84" name="Text Placeholder 3">
            <a:extLst>
              <a:ext uri="{FF2B5EF4-FFF2-40B4-BE49-F238E27FC236}">
                <a16:creationId xmlns:a16="http://schemas.microsoft.com/office/drawing/2014/main" id="{ED4E2A28-7DF8-4041-ADF9-B4C690F583E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372600" y="2476500"/>
            <a:ext cx="8534400" cy="90224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12244"/>
          </a:solidFill>
        </p:spPr>
        <p:txBody>
          <a:bodyPr anchor="ctr" anchorCtr="1"/>
          <a:lstStyle>
            <a:lvl1pPr marL="0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2" name="Text Placeholder 69">
            <a:extLst>
              <a:ext uri="{FF2B5EF4-FFF2-40B4-BE49-F238E27FC236}">
                <a16:creationId xmlns:a16="http://schemas.microsoft.com/office/drawing/2014/main" id="{21B3AFE1-2464-F642-80A3-3B28C30151C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126058" y="6896100"/>
            <a:ext cx="1260583" cy="1260000"/>
          </a:xfrm>
          <a:prstGeom prst="ellipse">
            <a:avLst/>
          </a:prstGeom>
          <a:solidFill>
            <a:srgbClr val="0577C0"/>
          </a:solidFill>
        </p:spPr>
        <p:txBody>
          <a:bodyPr anchor="ctr" anchorCtr="1"/>
          <a:lstStyle>
            <a:lvl1pPr marL="0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3" name="Text Placeholder 69">
            <a:extLst>
              <a:ext uri="{FF2B5EF4-FFF2-40B4-BE49-F238E27FC236}">
                <a16:creationId xmlns:a16="http://schemas.microsoft.com/office/drawing/2014/main" id="{C4EB65A3-6E48-E044-9E69-6ECC68DBC28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3009217" y="6896100"/>
            <a:ext cx="1260583" cy="1260000"/>
          </a:xfrm>
          <a:prstGeom prst="ellipse">
            <a:avLst/>
          </a:prstGeom>
          <a:solidFill>
            <a:srgbClr val="D12244"/>
          </a:solidFill>
        </p:spPr>
        <p:txBody>
          <a:bodyPr anchor="ctr" anchorCtr="1"/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4370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Blocks,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69">
            <a:extLst>
              <a:ext uri="{FF2B5EF4-FFF2-40B4-BE49-F238E27FC236}">
                <a16:creationId xmlns:a16="http://schemas.microsoft.com/office/drawing/2014/main" id="{409FBED0-5A59-9045-AB95-06FF9A42BBC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80860" y="2702446"/>
            <a:ext cx="2599675" cy="5764184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0577C0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69">
            <a:extLst>
              <a:ext uri="{FF2B5EF4-FFF2-40B4-BE49-F238E27FC236}">
                <a16:creationId xmlns:a16="http://schemas.microsoft.com/office/drawing/2014/main" id="{08C6DC90-84B7-D14E-BA31-07604759A3BD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545483" y="2702446"/>
            <a:ext cx="2599675" cy="5764184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4155A6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69">
            <a:extLst>
              <a:ext uri="{FF2B5EF4-FFF2-40B4-BE49-F238E27FC236}">
                <a16:creationId xmlns:a16="http://schemas.microsoft.com/office/drawing/2014/main" id="{5862EA61-FB66-5D48-BC5F-6B5CB61ABC2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15003977" y="2702446"/>
            <a:ext cx="2599675" cy="5764184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D12244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69">
            <a:extLst>
              <a:ext uri="{FF2B5EF4-FFF2-40B4-BE49-F238E27FC236}">
                <a16:creationId xmlns:a16="http://schemas.microsoft.com/office/drawing/2014/main" id="{7AD10385-B1AD-0545-A66B-EC9CD329DF5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9274729" y="2702446"/>
            <a:ext cx="2599675" cy="5764184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9D2772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69">
            <a:extLst>
              <a:ext uri="{FF2B5EF4-FFF2-40B4-BE49-F238E27FC236}">
                <a16:creationId xmlns:a16="http://schemas.microsoft.com/office/drawing/2014/main" id="{548B3125-ACA7-8E45-8E86-2D067128E68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6410106" y="2702446"/>
            <a:ext cx="2599675" cy="5764184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773987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69">
            <a:extLst>
              <a:ext uri="{FF2B5EF4-FFF2-40B4-BE49-F238E27FC236}">
                <a16:creationId xmlns:a16="http://schemas.microsoft.com/office/drawing/2014/main" id="{12772C96-2E59-3443-BA33-974061A8C7E9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12139352" y="2732116"/>
            <a:ext cx="2599675" cy="5764184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B72654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F5A436-0421-F64E-B1D3-8208E904610F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7286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181542-E1F6-654D-93D9-05165F03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FF611-A9B2-8846-A61E-B879F686B5E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85800" y="5690949"/>
            <a:ext cx="2583823" cy="24231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2400" dirty="0">
              <a:solidFill>
                <a:schemeClr val="tx2"/>
              </a:solidFill>
            </a:endParaRP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F79D6423-63AC-3844-98DC-09BE914F44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16040" y="5690949"/>
            <a:ext cx="2583823" cy="24231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2400" dirty="0">
              <a:solidFill>
                <a:schemeClr val="tx2"/>
              </a:solidFill>
            </a:endParaRP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976B150-C2B9-894D-A910-A67CA1CE94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2153257" y="5674114"/>
            <a:ext cx="2583823" cy="24231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2400" dirty="0">
              <a:solidFill>
                <a:schemeClr val="tx2"/>
              </a:solidFill>
            </a:endParaRP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74C0B3B1-72C9-7541-A36F-BEBF2D3210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5021280" y="5674114"/>
            <a:ext cx="2580920" cy="24231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2400" dirty="0">
              <a:solidFill>
                <a:schemeClr val="tx2"/>
              </a:solidFill>
            </a:endParaRP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9C3D5436-0B84-1F41-A5E2-A986D084140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85800" y="4533899"/>
            <a:ext cx="2583823" cy="90224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3200">
                <a:solidFill>
                  <a:srgbClr val="0577C0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D1478AFF-6203-134E-BB8E-CA1B6A642E4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416040" y="4533899"/>
            <a:ext cx="2583823" cy="90224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3200">
                <a:solidFill>
                  <a:srgbClr val="773987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4E98497D-2F52-C846-B3D7-3E8118093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2153257" y="4531226"/>
            <a:ext cx="2583823" cy="90224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3200">
                <a:solidFill>
                  <a:srgbClr val="B72654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E3345811-C6A2-344C-9F57-71193B91D10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5021280" y="4531226"/>
            <a:ext cx="2580920" cy="90224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3200">
                <a:solidFill>
                  <a:srgbClr val="D12244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AA68CC7-3D9B-0C41-8FB3-215D111D289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550920" y="5670855"/>
            <a:ext cx="2583823" cy="24231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2400" dirty="0">
              <a:solidFill>
                <a:schemeClr val="tx2"/>
              </a:solidFill>
            </a:endParaRP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FD2F2AF-3E7A-2B46-A4C0-5F2A3D10056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550920" y="4513805"/>
            <a:ext cx="2583823" cy="90224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3200">
                <a:solidFill>
                  <a:srgbClr val="4155A6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133C5C5-6759-1C43-9BBB-091EBD2A51D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274183" y="5674114"/>
            <a:ext cx="2583823" cy="24231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2400" dirty="0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2400" dirty="0">
              <a:solidFill>
                <a:schemeClr val="tx2"/>
              </a:solidFill>
            </a:endParaRP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8CB58496-F674-6649-89C3-A0DFF102763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274183" y="4531226"/>
            <a:ext cx="2583823" cy="90224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3200">
                <a:solidFill>
                  <a:srgbClr val="9D2772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42" name="Text Placeholder 69">
            <a:extLst>
              <a:ext uri="{FF2B5EF4-FFF2-40B4-BE49-F238E27FC236}">
                <a16:creationId xmlns:a16="http://schemas.microsoft.com/office/drawing/2014/main" id="{D391E001-BF63-644F-B325-787106E8E9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511464" y="3137663"/>
            <a:ext cx="939472" cy="939037"/>
          </a:xfrm>
          <a:prstGeom prst="ellipse">
            <a:avLst/>
          </a:prstGeom>
          <a:solidFill>
            <a:srgbClr val="0577C0"/>
          </a:solidFill>
        </p:spPr>
        <p:txBody>
          <a:bodyPr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4" name="Text Placeholder 69">
            <a:extLst>
              <a:ext uri="{FF2B5EF4-FFF2-40B4-BE49-F238E27FC236}">
                <a16:creationId xmlns:a16="http://schemas.microsoft.com/office/drawing/2014/main" id="{E530D67A-7DD6-974C-8AAD-69EB95C1B98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376584" y="3137663"/>
            <a:ext cx="939472" cy="939037"/>
          </a:xfrm>
          <a:prstGeom prst="ellipse">
            <a:avLst/>
          </a:prstGeom>
          <a:solidFill>
            <a:srgbClr val="4155A6"/>
          </a:solidFill>
        </p:spPr>
        <p:txBody>
          <a:bodyPr anchor="ctr" anchorCtr="1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6" name="Text Placeholder 69">
            <a:extLst>
              <a:ext uri="{FF2B5EF4-FFF2-40B4-BE49-F238E27FC236}">
                <a16:creationId xmlns:a16="http://schemas.microsoft.com/office/drawing/2014/main" id="{4EFDFD9A-9400-DD4D-9F94-F4DA1FC147D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41704" y="3137663"/>
            <a:ext cx="939472" cy="939037"/>
          </a:xfrm>
          <a:prstGeom prst="ellipse">
            <a:avLst/>
          </a:prstGeom>
          <a:solidFill>
            <a:srgbClr val="773987"/>
          </a:solidFill>
        </p:spPr>
        <p:txBody>
          <a:bodyPr anchor="ctr" anchorCtr="1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48" name="Text Placeholder 69">
            <a:extLst>
              <a:ext uri="{FF2B5EF4-FFF2-40B4-BE49-F238E27FC236}">
                <a16:creationId xmlns:a16="http://schemas.microsoft.com/office/drawing/2014/main" id="{0A27AA7E-E7E1-E546-BFF6-29D16ED2B3E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105079" y="3137663"/>
            <a:ext cx="939472" cy="939037"/>
          </a:xfrm>
          <a:prstGeom prst="ellipse">
            <a:avLst/>
          </a:prstGeom>
          <a:solidFill>
            <a:srgbClr val="9D2772"/>
          </a:solidFill>
        </p:spPr>
        <p:txBody>
          <a:bodyPr anchor="ctr" anchorCtr="1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9" name="Text Placeholder 69">
            <a:extLst>
              <a:ext uri="{FF2B5EF4-FFF2-40B4-BE49-F238E27FC236}">
                <a16:creationId xmlns:a16="http://schemas.microsoft.com/office/drawing/2014/main" id="{DA1205E1-9FC0-8449-9AFE-2B919545387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2971944" y="3137663"/>
            <a:ext cx="939472" cy="939037"/>
          </a:xfrm>
          <a:prstGeom prst="ellipse">
            <a:avLst/>
          </a:prstGeom>
          <a:solidFill>
            <a:srgbClr val="B72654"/>
          </a:solidFill>
        </p:spPr>
        <p:txBody>
          <a:bodyPr anchor="ctr" anchorCtr="1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0" name="Text Placeholder 69">
            <a:extLst>
              <a:ext uri="{FF2B5EF4-FFF2-40B4-BE49-F238E27FC236}">
                <a16:creationId xmlns:a16="http://schemas.microsoft.com/office/drawing/2014/main" id="{DB66FBEC-8919-C94E-AF86-A8130815462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5837064" y="3137663"/>
            <a:ext cx="939472" cy="939037"/>
          </a:xfrm>
          <a:prstGeom prst="ellipse">
            <a:avLst/>
          </a:prstGeom>
          <a:solidFill>
            <a:srgbClr val="D12244"/>
          </a:solidFill>
        </p:spPr>
        <p:txBody>
          <a:bodyPr anchor="ctr" anchorCtr="1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3550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308170"/>
            <a:ext cx="8382000" cy="7254930"/>
          </a:xfrm>
          <a:prstGeom prst="rect">
            <a:avLst/>
          </a:prstGeom>
        </p:spPr>
        <p:txBody>
          <a:bodyPr/>
          <a:lstStyle>
            <a:lvl1pPr>
              <a:buClr>
                <a:srgbClr val="0077C0"/>
              </a:buClr>
              <a:defRPr sz="40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/>
          </p:nvPr>
        </p:nvSpPr>
        <p:spPr>
          <a:xfrm>
            <a:off x="9448800" y="2312403"/>
            <a:ext cx="8458200" cy="7254930"/>
          </a:xfrm>
          <a:prstGeom prst="rect">
            <a:avLst/>
          </a:prstGeom>
        </p:spPr>
        <p:txBody>
          <a:bodyPr/>
          <a:lstStyle>
            <a:lvl1pPr>
              <a:buClr>
                <a:srgbClr val="0077C0"/>
              </a:buClr>
              <a:defRPr sz="40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CF6233-CF23-2E42-A858-0663017327EF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4500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CC28B93-B1D6-2F46-8026-917A0702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Blocks, 5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E4CBE68-BBDC-434F-B88C-E0BA3E679DF8}"/>
              </a:ext>
            </a:extLst>
          </p:cNvPr>
          <p:cNvSpPr/>
          <p:nvPr userDrawn="1"/>
        </p:nvSpPr>
        <p:spPr>
          <a:xfrm>
            <a:off x="782850" y="2705100"/>
            <a:ext cx="3200400" cy="6019800"/>
          </a:xfrm>
          <a:prstGeom prst="roundRect">
            <a:avLst>
              <a:gd name="adj" fmla="val 9375"/>
            </a:avLst>
          </a:prstGeom>
          <a:noFill/>
          <a:ln w="38100">
            <a:solidFill>
              <a:srgbClr val="0577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400">
              <a:solidFill>
                <a:schemeClr val="tx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32DC069-4ED6-3C4B-A4E4-7188BB860ACA}"/>
              </a:ext>
            </a:extLst>
          </p:cNvPr>
          <p:cNvSpPr/>
          <p:nvPr userDrawn="1"/>
        </p:nvSpPr>
        <p:spPr>
          <a:xfrm>
            <a:off x="4154700" y="2705100"/>
            <a:ext cx="3200400" cy="6019800"/>
          </a:xfrm>
          <a:prstGeom prst="roundRect">
            <a:avLst>
              <a:gd name="adj" fmla="val 9375"/>
            </a:avLst>
          </a:prstGeom>
          <a:noFill/>
          <a:ln w="38100">
            <a:solidFill>
              <a:srgbClr val="415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40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DEF7C22-1D3C-E843-827C-82217D3AE5B5}"/>
              </a:ext>
            </a:extLst>
          </p:cNvPr>
          <p:cNvSpPr/>
          <p:nvPr userDrawn="1"/>
        </p:nvSpPr>
        <p:spPr>
          <a:xfrm>
            <a:off x="7522950" y="2705100"/>
            <a:ext cx="3200400" cy="6019800"/>
          </a:xfrm>
          <a:prstGeom prst="roundRect">
            <a:avLst>
              <a:gd name="adj" fmla="val 9375"/>
            </a:avLst>
          </a:prstGeom>
          <a:noFill/>
          <a:ln w="38100">
            <a:solidFill>
              <a:srgbClr val="7739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5870277-F0F4-E547-9811-C513C71C5B25}"/>
              </a:ext>
            </a:extLst>
          </p:cNvPr>
          <p:cNvSpPr/>
          <p:nvPr userDrawn="1"/>
        </p:nvSpPr>
        <p:spPr>
          <a:xfrm>
            <a:off x="14268450" y="2705100"/>
            <a:ext cx="3200400" cy="6019800"/>
          </a:xfrm>
          <a:prstGeom prst="roundRect">
            <a:avLst>
              <a:gd name="adj" fmla="val 9375"/>
            </a:avLst>
          </a:prstGeom>
          <a:noFill/>
          <a:ln w="38100">
            <a:solidFill>
              <a:srgbClr val="D122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FECE2E9-68F5-F04E-A1E3-203D3304F80D}"/>
              </a:ext>
            </a:extLst>
          </p:cNvPr>
          <p:cNvSpPr/>
          <p:nvPr userDrawn="1"/>
        </p:nvSpPr>
        <p:spPr>
          <a:xfrm>
            <a:off x="10894800" y="2705100"/>
            <a:ext cx="3200400" cy="6019800"/>
          </a:xfrm>
          <a:prstGeom prst="roundRect">
            <a:avLst>
              <a:gd name="adj" fmla="val 9375"/>
            </a:avLst>
          </a:prstGeom>
          <a:noFill/>
          <a:ln w="38100">
            <a:solidFill>
              <a:srgbClr val="9D27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40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F5A436-0421-F64E-B1D3-8208E904610F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7286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181542-E1F6-654D-93D9-05165F03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FF611-A9B2-8846-A61E-B879F686B5E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81050" y="5690949"/>
            <a:ext cx="3204000" cy="24231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3200" dirty="0">
              <a:solidFill>
                <a:schemeClr val="tx2"/>
              </a:solidFill>
            </a:endParaRP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F79D6423-63AC-3844-98DC-09BE914F44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21150" y="5690949"/>
            <a:ext cx="3204000" cy="24231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3200" dirty="0">
              <a:solidFill>
                <a:schemeClr val="tx2"/>
              </a:solidFill>
            </a:endParaRP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976B150-C2B9-894D-A910-A67CA1CE94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893000" y="5674114"/>
            <a:ext cx="3204000" cy="24231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3200" dirty="0">
              <a:solidFill>
                <a:schemeClr val="tx2"/>
              </a:solidFill>
            </a:endParaRP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74C0B3B1-72C9-7541-A36F-BEBF2D3210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4268450" y="5674114"/>
            <a:ext cx="3200400" cy="24231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3200" dirty="0">
              <a:solidFill>
                <a:schemeClr val="tx2"/>
              </a:solidFill>
            </a:endParaRP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9C3D5436-0B84-1F41-A5E2-A986D084140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81050" y="4533899"/>
            <a:ext cx="3204000" cy="90224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3600">
                <a:solidFill>
                  <a:srgbClr val="0577C0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D1478AFF-6203-134E-BB8E-CA1B6A642E4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521150" y="4533899"/>
            <a:ext cx="3204000" cy="90224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3600">
                <a:solidFill>
                  <a:srgbClr val="773987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4E98497D-2F52-C846-B3D7-3E8118093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893000" y="4533899"/>
            <a:ext cx="3204000" cy="90224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3600">
                <a:solidFill>
                  <a:srgbClr val="B72654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E3345811-C6A2-344C-9F57-71193B91D10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4268450" y="4531226"/>
            <a:ext cx="3200400" cy="90224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3600">
                <a:solidFill>
                  <a:srgbClr val="D12244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AA68CC7-3D9B-0C41-8FB3-215D111D289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152900" y="5670855"/>
            <a:ext cx="3204000" cy="24231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3200" dirty="0">
              <a:solidFill>
                <a:schemeClr val="tx2"/>
              </a:solidFill>
            </a:endParaRP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FD2F2AF-3E7A-2B46-A4C0-5F2A3D10056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52900" y="4513805"/>
            <a:ext cx="3204000" cy="90224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3600">
                <a:solidFill>
                  <a:srgbClr val="4155A6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28" name="Text Placeholder 69">
            <a:extLst>
              <a:ext uri="{FF2B5EF4-FFF2-40B4-BE49-F238E27FC236}">
                <a16:creationId xmlns:a16="http://schemas.microsoft.com/office/drawing/2014/main" id="{7AF85092-18D0-4E42-85DF-C9B36D0FA1F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3314" y="3086100"/>
            <a:ext cx="939472" cy="939037"/>
          </a:xfrm>
          <a:prstGeom prst="ellipse">
            <a:avLst/>
          </a:prstGeom>
          <a:solidFill>
            <a:srgbClr val="0577C0"/>
          </a:solidFill>
        </p:spPr>
        <p:txBody>
          <a:bodyPr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9" name="Text Placeholder 69">
            <a:extLst>
              <a:ext uri="{FF2B5EF4-FFF2-40B4-BE49-F238E27FC236}">
                <a16:creationId xmlns:a16="http://schemas.microsoft.com/office/drawing/2014/main" id="{D084E2A1-571C-6D41-B9AE-C69899FBDB6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285164" y="3086100"/>
            <a:ext cx="939472" cy="939037"/>
          </a:xfrm>
          <a:prstGeom prst="ellipse">
            <a:avLst/>
          </a:prstGeom>
          <a:solidFill>
            <a:srgbClr val="4155A6"/>
          </a:solidFill>
        </p:spPr>
        <p:txBody>
          <a:bodyPr anchor="ctr" anchorCtr="1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69">
            <a:extLst>
              <a:ext uri="{FF2B5EF4-FFF2-40B4-BE49-F238E27FC236}">
                <a16:creationId xmlns:a16="http://schemas.microsoft.com/office/drawing/2014/main" id="{1A7270C9-CFD8-A848-A35D-66CC102AAEF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653414" y="3086100"/>
            <a:ext cx="939472" cy="939037"/>
          </a:xfrm>
          <a:prstGeom prst="ellipse">
            <a:avLst/>
          </a:prstGeom>
          <a:solidFill>
            <a:srgbClr val="773987"/>
          </a:solidFill>
        </p:spPr>
        <p:txBody>
          <a:bodyPr anchor="ctr" anchorCtr="1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1" name="Text Placeholder 69">
            <a:extLst>
              <a:ext uri="{FF2B5EF4-FFF2-40B4-BE49-F238E27FC236}">
                <a16:creationId xmlns:a16="http://schemas.microsoft.com/office/drawing/2014/main" id="{DC7B4D8A-647E-104A-99F4-ECDE22AE8A8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2021664" y="3086100"/>
            <a:ext cx="939472" cy="939037"/>
          </a:xfrm>
          <a:prstGeom prst="ellipse">
            <a:avLst/>
          </a:prstGeom>
          <a:solidFill>
            <a:srgbClr val="B72654"/>
          </a:solidFill>
        </p:spPr>
        <p:txBody>
          <a:bodyPr anchor="ctr" anchorCtr="1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2" name="Text Placeholder 69">
            <a:extLst>
              <a:ext uri="{FF2B5EF4-FFF2-40B4-BE49-F238E27FC236}">
                <a16:creationId xmlns:a16="http://schemas.microsoft.com/office/drawing/2014/main" id="{A5872BFB-A189-3746-A3F7-EAFC26279F7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5440316" y="3086100"/>
            <a:ext cx="939472" cy="939037"/>
          </a:xfrm>
          <a:prstGeom prst="ellipse">
            <a:avLst/>
          </a:prstGeom>
          <a:solidFill>
            <a:srgbClr val="D12244"/>
          </a:solidFill>
        </p:spPr>
        <p:txBody>
          <a:bodyPr anchor="ctr" anchorCtr="1"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7310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Blocks,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69">
            <a:extLst>
              <a:ext uri="{FF2B5EF4-FFF2-40B4-BE49-F238E27FC236}">
                <a16:creationId xmlns:a16="http://schemas.microsoft.com/office/drawing/2014/main" id="{8D0D37B5-B166-DD46-949F-8A379A734B1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85800" y="2493335"/>
            <a:ext cx="3960058" cy="61722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0577C0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F5A436-0421-F64E-B1D3-8208E904610F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7286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181542-E1F6-654D-93D9-05165F03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FF611-A9B2-8846-A61E-B879F686B5E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27529" y="5690949"/>
            <a:ext cx="3276600" cy="24231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3200" dirty="0">
              <a:solidFill>
                <a:schemeClr val="tx2"/>
              </a:solidFill>
            </a:endParaRPr>
          </a:p>
        </p:txBody>
      </p:sp>
      <p:sp>
        <p:nvSpPr>
          <p:cNvPr id="42" name="Text Placeholder 69">
            <a:extLst>
              <a:ext uri="{FF2B5EF4-FFF2-40B4-BE49-F238E27FC236}">
                <a16:creationId xmlns:a16="http://schemas.microsoft.com/office/drawing/2014/main" id="{C5921E06-C828-E741-951F-684A73DAA50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87587" y="2493335"/>
            <a:ext cx="3960058" cy="61722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773987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F79D6423-63AC-3844-98DC-09BE914F44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329316" y="5690949"/>
            <a:ext cx="3276600" cy="24231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3200" dirty="0">
              <a:solidFill>
                <a:schemeClr val="tx2"/>
              </a:solidFill>
            </a:endParaRPr>
          </a:p>
        </p:txBody>
      </p:sp>
      <p:sp>
        <p:nvSpPr>
          <p:cNvPr id="44" name="Text Placeholder 69">
            <a:extLst>
              <a:ext uri="{FF2B5EF4-FFF2-40B4-BE49-F238E27FC236}">
                <a16:creationId xmlns:a16="http://schemas.microsoft.com/office/drawing/2014/main" id="{7B41CB34-87E8-5844-B93D-B10C7C221C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289374" y="2476500"/>
            <a:ext cx="3960058" cy="61722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9D2772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976B150-C2B9-894D-A910-A67CA1CE94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631103" y="5674114"/>
            <a:ext cx="3276600" cy="24231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3200" dirty="0">
              <a:solidFill>
                <a:schemeClr val="tx2"/>
              </a:solidFill>
            </a:endParaRPr>
          </a:p>
        </p:txBody>
      </p:sp>
      <p:sp>
        <p:nvSpPr>
          <p:cNvPr id="46" name="Text Placeholder 69">
            <a:extLst>
              <a:ext uri="{FF2B5EF4-FFF2-40B4-BE49-F238E27FC236}">
                <a16:creationId xmlns:a16="http://schemas.microsoft.com/office/drawing/2014/main" id="{50407337-382C-1A4E-B926-5284F0405ED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3591161" y="2476500"/>
            <a:ext cx="3960058" cy="61722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D12244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74C0B3B1-72C9-7541-A36F-BEBF2D3210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3932890" y="5674114"/>
            <a:ext cx="3276600" cy="24231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3200" dirty="0">
              <a:solidFill>
                <a:schemeClr val="tx2"/>
              </a:solidFill>
            </a:endParaRP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9C3D5436-0B84-1F41-A5E2-A986D084140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27529" y="4533899"/>
            <a:ext cx="3276600" cy="90224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4000">
                <a:solidFill>
                  <a:srgbClr val="0577C0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D1478AFF-6203-134E-BB8E-CA1B6A642E4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329316" y="4533899"/>
            <a:ext cx="3276600" cy="90224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4000">
                <a:solidFill>
                  <a:srgbClr val="773987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4E98497D-2F52-C846-B3D7-3E8118093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631103" y="4533899"/>
            <a:ext cx="3276600" cy="90224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4000">
                <a:solidFill>
                  <a:srgbClr val="B72654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E3345811-C6A2-344C-9F57-71193B91D10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3932890" y="4531226"/>
            <a:ext cx="3276600" cy="90224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4000">
                <a:solidFill>
                  <a:srgbClr val="D12244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20" name="Text Placeholder 69">
            <a:extLst>
              <a:ext uri="{FF2B5EF4-FFF2-40B4-BE49-F238E27FC236}">
                <a16:creationId xmlns:a16="http://schemas.microsoft.com/office/drawing/2014/main" id="{88125EAB-255F-344E-A805-2D0CB100DD2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056733" y="2857500"/>
            <a:ext cx="1218193" cy="1217629"/>
          </a:xfrm>
          <a:prstGeom prst="ellipse">
            <a:avLst/>
          </a:prstGeom>
          <a:solidFill>
            <a:srgbClr val="0577C0"/>
          </a:solidFill>
        </p:spPr>
        <p:txBody>
          <a:bodyPr anchor="ctr" anchorCtr="1"/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1" name="Text Placeholder 69">
            <a:extLst>
              <a:ext uri="{FF2B5EF4-FFF2-40B4-BE49-F238E27FC236}">
                <a16:creationId xmlns:a16="http://schemas.microsoft.com/office/drawing/2014/main" id="{A7D8EB79-635F-5F4A-A93B-087D64B9CFE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358520" y="2857500"/>
            <a:ext cx="1218193" cy="1217629"/>
          </a:xfrm>
          <a:prstGeom prst="ellipse">
            <a:avLst/>
          </a:prstGeom>
          <a:solidFill>
            <a:srgbClr val="773987"/>
          </a:solidFill>
        </p:spPr>
        <p:txBody>
          <a:bodyPr anchor="ctr" anchorCtr="1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2" name="Text Placeholder 69">
            <a:extLst>
              <a:ext uri="{FF2B5EF4-FFF2-40B4-BE49-F238E27FC236}">
                <a16:creationId xmlns:a16="http://schemas.microsoft.com/office/drawing/2014/main" id="{6DFD0C59-449A-1E44-ADB4-E40034AE160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660307" y="2857500"/>
            <a:ext cx="1218193" cy="1217629"/>
          </a:xfrm>
          <a:prstGeom prst="ellipse">
            <a:avLst/>
          </a:prstGeom>
          <a:solidFill>
            <a:srgbClr val="9D2772"/>
          </a:solidFill>
        </p:spPr>
        <p:txBody>
          <a:bodyPr anchor="ctr" anchorCtr="1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3" name="Text Placeholder 69">
            <a:extLst>
              <a:ext uri="{FF2B5EF4-FFF2-40B4-BE49-F238E27FC236}">
                <a16:creationId xmlns:a16="http://schemas.microsoft.com/office/drawing/2014/main" id="{7DAE4621-9189-A149-8633-E416EEEC645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4962094" y="2857500"/>
            <a:ext cx="1218193" cy="1217629"/>
          </a:xfrm>
          <a:prstGeom prst="ellipse">
            <a:avLst/>
          </a:prstGeom>
          <a:solidFill>
            <a:srgbClr val="D12244"/>
          </a:solidFill>
        </p:spPr>
        <p:txBody>
          <a:bodyPr anchor="ctr" anchorCtr="1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7310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Blocks, 3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69">
            <a:extLst>
              <a:ext uri="{FF2B5EF4-FFF2-40B4-BE49-F238E27FC236}">
                <a16:creationId xmlns:a16="http://schemas.microsoft.com/office/drawing/2014/main" id="{8D0D37B5-B166-DD46-949F-8A379A734B1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85799" y="2493335"/>
            <a:ext cx="5230239" cy="61722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0577C0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F5A436-0421-F64E-B1D3-8208E904610F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7286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181542-E1F6-654D-93D9-05165F03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FF611-A9B2-8846-A61E-B879F686B5E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37137" y="5690949"/>
            <a:ext cx="4327563" cy="24231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3200" dirty="0">
              <a:solidFill>
                <a:schemeClr val="tx2"/>
              </a:solidFill>
            </a:endParaRPr>
          </a:p>
        </p:txBody>
      </p:sp>
      <p:sp>
        <p:nvSpPr>
          <p:cNvPr id="42" name="Text Placeholder 69">
            <a:extLst>
              <a:ext uri="{FF2B5EF4-FFF2-40B4-BE49-F238E27FC236}">
                <a16:creationId xmlns:a16="http://schemas.microsoft.com/office/drawing/2014/main" id="{C5921E06-C828-E741-951F-684A73DAA50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28881" y="2493335"/>
            <a:ext cx="5230239" cy="61722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773987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F79D6423-63AC-3844-98DC-09BE914F44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80219" y="5690949"/>
            <a:ext cx="4327563" cy="24231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3200" dirty="0">
              <a:solidFill>
                <a:schemeClr val="tx2"/>
              </a:solidFill>
            </a:endParaRPr>
          </a:p>
        </p:txBody>
      </p:sp>
      <p:sp>
        <p:nvSpPr>
          <p:cNvPr id="46" name="Text Placeholder 69">
            <a:extLst>
              <a:ext uri="{FF2B5EF4-FFF2-40B4-BE49-F238E27FC236}">
                <a16:creationId xmlns:a16="http://schemas.microsoft.com/office/drawing/2014/main" id="{50407337-382C-1A4E-B926-5284F0405ED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2344400" y="2476500"/>
            <a:ext cx="5230239" cy="61722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D12244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74C0B3B1-72C9-7541-A36F-BEBF2D3210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2795738" y="5674114"/>
            <a:ext cx="4327563" cy="24231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3200" dirty="0">
              <a:solidFill>
                <a:schemeClr val="tx2"/>
              </a:solidFill>
            </a:endParaRP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9C3D5436-0B84-1F41-A5E2-A986D084140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37137" y="4533899"/>
            <a:ext cx="4327563" cy="90224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4000">
                <a:solidFill>
                  <a:srgbClr val="0577C0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D1478AFF-6203-134E-BB8E-CA1B6A642E4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80219" y="4533899"/>
            <a:ext cx="4327563" cy="90224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4000">
                <a:solidFill>
                  <a:srgbClr val="773987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E3345811-C6A2-344C-9F57-71193B91D10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2795738" y="4531226"/>
            <a:ext cx="4327563" cy="90224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4000">
                <a:solidFill>
                  <a:srgbClr val="D12244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6" name="Text Placeholder 69">
            <a:extLst>
              <a:ext uri="{FF2B5EF4-FFF2-40B4-BE49-F238E27FC236}">
                <a16:creationId xmlns:a16="http://schemas.microsoft.com/office/drawing/2014/main" id="{3B36185C-39F4-B44D-A558-CED95B97423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612940" y="2763610"/>
            <a:ext cx="1388653" cy="1388010"/>
          </a:xfrm>
          <a:prstGeom prst="ellipse">
            <a:avLst/>
          </a:prstGeom>
          <a:solidFill>
            <a:srgbClr val="0577C0"/>
          </a:solidFill>
        </p:spPr>
        <p:txBody>
          <a:bodyPr anchor="ctr" anchorCtr="1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7" name="Text Placeholder 69">
            <a:extLst>
              <a:ext uri="{FF2B5EF4-FFF2-40B4-BE49-F238E27FC236}">
                <a16:creationId xmlns:a16="http://schemas.microsoft.com/office/drawing/2014/main" id="{98CE97B4-384D-9D4D-92B3-4F953ECDEE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449673" y="2763610"/>
            <a:ext cx="1388653" cy="1388010"/>
          </a:xfrm>
          <a:prstGeom prst="ellipse">
            <a:avLst/>
          </a:prstGeom>
          <a:solidFill>
            <a:srgbClr val="773987"/>
          </a:solidFill>
        </p:spPr>
        <p:txBody>
          <a:bodyPr anchor="ctr" anchorCtr="1"/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8" name="Text Placeholder 69">
            <a:extLst>
              <a:ext uri="{FF2B5EF4-FFF2-40B4-BE49-F238E27FC236}">
                <a16:creationId xmlns:a16="http://schemas.microsoft.com/office/drawing/2014/main" id="{240C95BF-0DD9-0D46-8A75-48FD70B7FF68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4265192" y="2763610"/>
            <a:ext cx="1388653" cy="1388010"/>
          </a:xfrm>
          <a:prstGeom prst="ellipse">
            <a:avLst/>
          </a:prstGeom>
          <a:solidFill>
            <a:srgbClr val="D12244"/>
          </a:solidFill>
        </p:spPr>
        <p:txBody>
          <a:bodyPr anchor="ctr" anchorCtr="1"/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8178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Blocks, 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69">
            <a:extLst>
              <a:ext uri="{FF2B5EF4-FFF2-40B4-BE49-F238E27FC236}">
                <a16:creationId xmlns:a16="http://schemas.microsoft.com/office/drawing/2014/main" id="{8D0D37B5-B166-DD46-949F-8A379A734B1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7200" y="2493335"/>
            <a:ext cx="8534400" cy="61722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0577C0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F5A436-0421-F64E-B1D3-8208E904610F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7286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181542-E1F6-654D-93D9-05165F03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FF611-A9B2-8846-A61E-B879F686B5E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2000" y="5996976"/>
            <a:ext cx="7924800" cy="24231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3600" dirty="0">
              <a:solidFill>
                <a:schemeClr val="tx2"/>
              </a:solidFill>
            </a:endParaRPr>
          </a:p>
        </p:txBody>
      </p:sp>
      <p:sp>
        <p:nvSpPr>
          <p:cNvPr id="46" name="Text Placeholder 69">
            <a:extLst>
              <a:ext uri="{FF2B5EF4-FFF2-40B4-BE49-F238E27FC236}">
                <a16:creationId xmlns:a16="http://schemas.microsoft.com/office/drawing/2014/main" id="{50407337-382C-1A4E-B926-5284F0405ED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372600" y="2476500"/>
            <a:ext cx="8534400" cy="6172200"/>
          </a:xfrm>
          <a:prstGeom prst="roundRect">
            <a:avLst>
              <a:gd name="adj" fmla="val 9316"/>
            </a:avLst>
          </a:prstGeom>
          <a:noFill/>
          <a:ln w="38100">
            <a:solidFill>
              <a:srgbClr val="D12244"/>
            </a:solidFill>
          </a:ln>
        </p:spPr>
        <p:txBody>
          <a:bodyPr/>
          <a:lstStyle>
            <a:lvl1pPr marL="0" indent="0" algn="ctr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74C0B3B1-72C9-7541-A36F-BEBF2D3210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77400" y="5980141"/>
            <a:ext cx="7924800" cy="24231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</a:rPr>
              <a:t>Insert, delete or replace the numbers, titles and text with your own.</a:t>
            </a:r>
            <a:endParaRPr lang="uk-UA" sz="3600" dirty="0">
              <a:solidFill>
                <a:schemeClr val="tx2"/>
              </a:solidFill>
            </a:endParaRP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9C3D5436-0B84-1F41-A5E2-A986D084140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62000" y="4839926"/>
            <a:ext cx="7924800" cy="90224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4800">
                <a:solidFill>
                  <a:srgbClr val="0577C0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E3345811-C6A2-344C-9F57-71193B91D10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677400" y="4837253"/>
            <a:ext cx="7924800" cy="90224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4800">
                <a:solidFill>
                  <a:srgbClr val="D12244"/>
                </a:solidFill>
              </a:defRPr>
            </a:lvl1pPr>
          </a:lstStyle>
          <a:p>
            <a:pPr lvl="0"/>
            <a:r>
              <a:rPr lang="en-US" dirty="0"/>
              <a:t>Label</a:t>
            </a:r>
          </a:p>
        </p:txBody>
      </p:sp>
      <p:sp>
        <p:nvSpPr>
          <p:cNvPr id="12" name="Text Placeholder 69">
            <a:extLst>
              <a:ext uri="{FF2B5EF4-FFF2-40B4-BE49-F238E27FC236}">
                <a16:creationId xmlns:a16="http://schemas.microsoft.com/office/drawing/2014/main" id="{21B3C727-EA64-0340-A164-5F1F92D9240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990008" y="2989543"/>
            <a:ext cx="1468783" cy="1468104"/>
          </a:xfrm>
          <a:prstGeom prst="ellipse">
            <a:avLst/>
          </a:prstGeom>
          <a:solidFill>
            <a:srgbClr val="0577C0"/>
          </a:solidFill>
        </p:spPr>
        <p:txBody>
          <a:bodyPr anchor="ctr" anchorCtr="1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3" name="Text Placeholder 69">
            <a:extLst>
              <a:ext uri="{FF2B5EF4-FFF2-40B4-BE49-F238E27FC236}">
                <a16:creationId xmlns:a16="http://schemas.microsoft.com/office/drawing/2014/main" id="{0CDAA7D0-D25E-774C-BB01-BD287A40709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2905408" y="2989543"/>
            <a:ext cx="1468783" cy="1468104"/>
          </a:xfrm>
          <a:prstGeom prst="ellipse">
            <a:avLst/>
          </a:prstGeom>
          <a:solidFill>
            <a:srgbClr val="D12244"/>
          </a:solidFill>
        </p:spPr>
        <p:txBody>
          <a:bodyPr anchor="ctr" anchorCtr="1"/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7475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Cover - Color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69EFB9-C4D1-C84A-9A9A-61A97429ED59}"/>
              </a:ext>
            </a:extLst>
          </p:cNvPr>
          <p:cNvSpPr/>
          <p:nvPr userDrawn="1"/>
        </p:nvSpPr>
        <p:spPr>
          <a:xfrm>
            <a:off x="0" y="3684010"/>
            <a:ext cx="18288000" cy="4624443"/>
          </a:xfrm>
          <a:prstGeom prst="rect">
            <a:avLst/>
          </a:prstGeom>
          <a:gradFill flip="none" rotWithShape="1">
            <a:gsLst>
              <a:gs pos="0">
                <a:srgbClr val="1788C3"/>
              </a:gs>
              <a:gs pos="72000">
                <a:srgbClr val="55489D"/>
              </a:gs>
            </a:gsLst>
            <a:lin ang="192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1188721" y="4838700"/>
            <a:ext cx="15949490" cy="1378839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lnSpc>
                <a:spcPct val="95000"/>
              </a:lnSpc>
              <a:spcBef>
                <a:spcPts val="1800"/>
              </a:spcBef>
              <a:defRPr sz="88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 dirty="0"/>
              <a:t>Click to add cover title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8721" y="6568165"/>
            <a:ext cx="15949490" cy="6186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 marL="0" indent="0" algn="ctr">
              <a:lnSpc>
                <a:spcPct val="95000"/>
              </a:lnSpc>
              <a:spcBef>
                <a:spcPts val="1800"/>
              </a:spcBef>
              <a:buNone/>
              <a:defRPr sz="36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8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add cover sub-title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5638800" y="8877300"/>
            <a:ext cx="70104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0" algn="ctr">
              <a:buNone/>
              <a:defRPr sz="280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37160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205740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74320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insert date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branded Main Cover - Color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69EFB9-C4D1-C84A-9A9A-61A97429ED59}"/>
              </a:ext>
            </a:extLst>
          </p:cNvPr>
          <p:cNvSpPr/>
          <p:nvPr userDrawn="1"/>
        </p:nvSpPr>
        <p:spPr>
          <a:xfrm>
            <a:off x="0" y="3684010"/>
            <a:ext cx="18288000" cy="4624443"/>
          </a:xfrm>
          <a:prstGeom prst="rect">
            <a:avLst/>
          </a:prstGeom>
          <a:gradFill flip="none" rotWithShape="1">
            <a:gsLst>
              <a:gs pos="0">
                <a:srgbClr val="1788C3"/>
              </a:gs>
              <a:gs pos="72000">
                <a:srgbClr val="55489D"/>
              </a:gs>
            </a:gsLst>
            <a:lin ang="192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1188721" y="4838700"/>
            <a:ext cx="15949490" cy="1378839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lnSpc>
                <a:spcPct val="95000"/>
              </a:lnSpc>
              <a:spcBef>
                <a:spcPts val="1800"/>
              </a:spcBef>
              <a:defRPr sz="88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 dirty="0"/>
              <a:t>Click to add cover title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8721" y="6568165"/>
            <a:ext cx="15949490" cy="6186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 marL="0" indent="0" algn="ctr">
              <a:lnSpc>
                <a:spcPct val="95000"/>
              </a:lnSpc>
              <a:spcBef>
                <a:spcPts val="1800"/>
              </a:spcBef>
              <a:buNone/>
              <a:defRPr sz="3600" b="0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8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add cover sub-title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5638800" y="8877300"/>
            <a:ext cx="70104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0" algn="ctr">
              <a:buNone/>
              <a:defRPr sz="280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37160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205740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74320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insert date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66625A23-22ED-984D-9144-F8A628753D5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10650" y="1345190"/>
            <a:ext cx="4876800" cy="1686473"/>
          </a:xfrm>
          <a:prstGeom prst="rect">
            <a:avLst/>
          </a:prstGeom>
        </p:spPr>
        <p:txBody>
          <a:bodyPr anchor="b" anchorCtr="1"/>
          <a:lstStyle>
            <a:lvl1pPr marL="0" indent="0">
              <a:buNone/>
              <a:defRPr sz="2400"/>
            </a:lvl1pPr>
          </a:lstStyle>
          <a:p>
            <a:r>
              <a:rPr lang="en-US" dirty="0"/>
              <a:t>Brandmark</a:t>
            </a:r>
          </a:p>
        </p:txBody>
      </p:sp>
    </p:spTree>
    <p:extLst>
      <p:ext uri="{BB962C8B-B14F-4D97-AF65-F5344CB8AC3E}">
        <p14:creationId xmlns:p14="http://schemas.microsoft.com/office/powerpoint/2010/main" val="236916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ample Product Photo Cover #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F00862B-B8FD-9F45-B642-05B71726F03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20000" y="111252"/>
            <a:ext cx="10668000" cy="100644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1188721" y="4992137"/>
            <a:ext cx="8488679" cy="266534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l">
              <a:lnSpc>
                <a:spcPct val="95000"/>
              </a:lnSpc>
              <a:spcBef>
                <a:spcPts val="1800"/>
              </a:spcBef>
              <a:defRPr sz="8800" b="0" i="0" baseline="0">
                <a:solidFill>
                  <a:srgbClr val="0577C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 dirty="0"/>
              <a:t>Click to add cover title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8721" y="7936147"/>
            <a:ext cx="7193279" cy="560153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 marL="0" indent="0" algn="l">
              <a:lnSpc>
                <a:spcPct val="95000"/>
              </a:lnSpc>
              <a:spcBef>
                <a:spcPts val="1800"/>
              </a:spcBef>
              <a:buNone/>
              <a:defRPr sz="32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8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add cover subtitle</a:t>
            </a:r>
            <a:endParaRPr lang="en-US" dirty="0"/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1163321" y="8877300"/>
            <a:ext cx="7010400" cy="914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0" algn="ctr">
              <a:buNone/>
              <a:defRPr sz="280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37160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205740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74320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insert date</a:t>
            </a:r>
          </a:p>
        </p:txBody>
      </p:sp>
    </p:spTree>
    <p:extLst>
      <p:ext uri="{BB962C8B-B14F-4D97-AF65-F5344CB8AC3E}">
        <p14:creationId xmlns:p14="http://schemas.microsoft.com/office/powerpoint/2010/main" val="224879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ample Product Photo Cover #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E2F126-16C3-CB4B-BFCF-8B14D75E11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6169152"/>
            <a:ext cx="18288000" cy="411784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68580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5BC006D-6B2F-1D49-B007-3C0E8B51C8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0200" y="266700"/>
            <a:ext cx="12725400" cy="62411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1188721" y="6736461"/>
            <a:ext cx="16413479" cy="1378839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l">
              <a:lnSpc>
                <a:spcPct val="95000"/>
              </a:lnSpc>
              <a:spcBef>
                <a:spcPts val="1800"/>
              </a:spcBef>
              <a:defRPr sz="8800" b="0" i="0" baseline="0">
                <a:solidFill>
                  <a:srgbClr val="0577C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 dirty="0"/>
              <a:t>Click to add cover title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8721" y="8164747"/>
            <a:ext cx="16413479" cy="560153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lvl1pPr marL="0" indent="0" algn="l">
              <a:lnSpc>
                <a:spcPct val="95000"/>
              </a:lnSpc>
              <a:spcBef>
                <a:spcPts val="1800"/>
              </a:spcBef>
              <a:buNone/>
              <a:defRPr sz="32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8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add cover subtitle</a:t>
            </a:r>
            <a:endParaRPr lang="en-US" dirty="0"/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1163321" y="8877300"/>
            <a:ext cx="7010400" cy="914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0" algn="ctr">
              <a:buNone/>
              <a:defRPr sz="280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37160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205740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74320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insert date</a:t>
            </a:r>
          </a:p>
        </p:txBody>
      </p:sp>
    </p:spTree>
    <p:extLst>
      <p:ext uri="{BB962C8B-B14F-4D97-AF65-F5344CB8AC3E}">
        <p14:creationId xmlns:p14="http://schemas.microsoft.com/office/powerpoint/2010/main" val="78958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Photo Section Title -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6EF731-B3F4-9C4E-B9E7-45FECF6617DD}"/>
              </a:ext>
            </a:extLst>
          </p:cNvPr>
          <p:cNvSpPr/>
          <p:nvPr userDrawn="1"/>
        </p:nvSpPr>
        <p:spPr>
          <a:xfrm>
            <a:off x="-26020" y="4610100"/>
            <a:ext cx="18288000" cy="56769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16200000" scaled="0"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1188721" y="8420100"/>
            <a:ext cx="15949490" cy="677108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l">
              <a:lnSpc>
                <a:spcPct val="95000"/>
              </a:lnSpc>
              <a:spcBef>
                <a:spcPts val="1800"/>
              </a:spcBef>
              <a:defRPr sz="40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 dirty="0"/>
              <a:t>Click to add photo separator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Photo Section Title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6EF731-B3F4-9C4E-B9E7-45FECF6617DD}"/>
              </a:ext>
            </a:extLst>
          </p:cNvPr>
          <p:cNvSpPr/>
          <p:nvPr userDrawn="1"/>
        </p:nvSpPr>
        <p:spPr>
          <a:xfrm>
            <a:off x="-26020" y="4610100"/>
            <a:ext cx="18288000" cy="56769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16200000" scaled="0"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1188721" y="8420100"/>
            <a:ext cx="15949490" cy="677108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l">
              <a:lnSpc>
                <a:spcPct val="95000"/>
              </a:lnSpc>
              <a:spcBef>
                <a:spcPts val="1800"/>
              </a:spcBef>
              <a:defRPr sz="4000" b="0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 dirty="0"/>
              <a:t>Click to add photo separator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6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left,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44000" y="2400300"/>
            <a:ext cx="9144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352529-F47F-374B-AF42-25E192CC9763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4500"/>
            <a:ext cx="17526000" cy="0"/>
          </a:xfrm>
          <a:prstGeom prst="line">
            <a:avLst/>
          </a:prstGeom>
          <a:ln w="25400" cap="sq">
            <a:solidFill>
              <a:schemeClr val="tx2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5A9216D-B778-9B4C-8AF6-A3021B6B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ACEEF-1871-2948-8681-FC9AB667073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81000" y="2324100"/>
            <a:ext cx="8305800" cy="6934200"/>
          </a:xfrm>
          <a:prstGeom prst="rect">
            <a:avLst/>
          </a:prstGeom>
        </p:spPr>
        <p:txBody>
          <a:bodyPr/>
          <a:lstStyle>
            <a:lvl1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197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- Color Bar 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8288000" cy="7396749"/>
          </a:xfrm>
          <a:prstGeom prst="rect">
            <a:avLst/>
          </a:prstGeom>
          <a:gradFill flip="none" rotWithShape="1">
            <a:gsLst>
              <a:gs pos="0">
                <a:srgbClr val="1788C3"/>
              </a:gs>
              <a:gs pos="72000">
                <a:srgbClr val="55489D"/>
              </a:gs>
            </a:gsLst>
            <a:lin ang="192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1169255" y="3350816"/>
            <a:ext cx="15949490" cy="1144929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lnSpc>
                <a:spcPct val="95000"/>
              </a:lnSpc>
              <a:spcBef>
                <a:spcPts val="1800"/>
              </a:spcBef>
              <a:defRPr sz="72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 dirty="0"/>
              <a:t>Click to add section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branded Section Title - Color Bar 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8288000" cy="7396749"/>
          </a:xfrm>
          <a:prstGeom prst="rect">
            <a:avLst/>
          </a:prstGeom>
          <a:gradFill flip="none" rotWithShape="1">
            <a:gsLst>
              <a:gs pos="0">
                <a:srgbClr val="1788C3"/>
              </a:gs>
              <a:gs pos="72000">
                <a:srgbClr val="55489D"/>
              </a:gs>
            </a:gsLst>
            <a:lin ang="192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1169255" y="3350816"/>
            <a:ext cx="15949490" cy="1144929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lnSpc>
                <a:spcPct val="95000"/>
              </a:lnSpc>
              <a:spcBef>
                <a:spcPts val="1800"/>
              </a:spcBef>
              <a:defRPr sz="72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 dirty="0"/>
              <a:t>Click to add section title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6C0BEBB-C998-FA4B-8E94-AAFEA0B7C36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29725" y="8169275"/>
            <a:ext cx="4191000" cy="1230972"/>
          </a:xfrm>
          <a:prstGeom prst="rect">
            <a:avLst/>
          </a:prstGeom>
        </p:spPr>
        <p:txBody>
          <a:bodyPr anchor="b" anchorCtr="1"/>
          <a:lstStyle>
            <a:lvl1pPr marL="0" indent="0">
              <a:buNone/>
              <a:defRPr sz="2400"/>
            </a:lvl1pPr>
          </a:lstStyle>
          <a:p>
            <a:r>
              <a:rPr lang="en-US" dirty="0"/>
              <a:t>Brandmark</a:t>
            </a:r>
          </a:p>
        </p:txBody>
      </p:sp>
    </p:spTree>
    <p:extLst>
      <p:ext uri="{BB962C8B-B14F-4D97-AF65-F5344CB8AC3E}">
        <p14:creationId xmlns:p14="http://schemas.microsoft.com/office/powerpoint/2010/main" val="220614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- Color Bar 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0"/>
            <a:ext cx="18288000" cy="7396749"/>
          </a:xfrm>
          <a:prstGeom prst="rect">
            <a:avLst/>
          </a:prstGeom>
          <a:gradFill flip="none" rotWithShape="1">
            <a:gsLst>
              <a:gs pos="24000">
                <a:srgbClr val="643695"/>
              </a:gs>
              <a:gs pos="94000">
                <a:srgbClr val="9D2872"/>
              </a:gs>
            </a:gsLst>
            <a:lin ang="192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1169255" y="3350816"/>
            <a:ext cx="15949490" cy="1144929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lnSpc>
                <a:spcPct val="95000"/>
              </a:lnSpc>
              <a:spcBef>
                <a:spcPts val="1800"/>
              </a:spcBef>
              <a:defRPr sz="72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 dirty="0"/>
              <a:t>Click to add section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branded Section Title - Color Bar 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0"/>
            <a:ext cx="18288000" cy="7396749"/>
          </a:xfrm>
          <a:prstGeom prst="rect">
            <a:avLst/>
          </a:prstGeom>
          <a:gradFill flip="none" rotWithShape="1">
            <a:gsLst>
              <a:gs pos="24000">
                <a:srgbClr val="643695"/>
              </a:gs>
              <a:gs pos="94000">
                <a:srgbClr val="9D2872"/>
              </a:gs>
            </a:gsLst>
            <a:lin ang="192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1169255" y="3350816"/>
            <a:ext cx="15949490" cy="1144929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lnSpc>
                <a:spcPct val="95000"/>
              </a:lnSpc>
              <a:spcBef>
                <a:spcPts val="1800"/>
              </a:spcBef>
              <a:defRPr sz="72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 dirty="0"/>
              <a:t>Click to add section title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6980DFC-C322-E041-8EAC-A4C839EF29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29725" y="8169275"/>
            <a:ext cx="4191000" cy="1230972"/>
          </a:xfrm>
          <a:prstGeom prst="rect">
            <a:avLst/>
          </a:prstGeom>
        </p:spPr>
        <p:txBody>
          <a:bodyPr anchor="b" anchorCtr="1"/>
          <a:lstStyle>
            <a:lvl1pPr marL="0" indent="0">
              <a:buNone/>
              <a:defRPr sz="2400"/>
            </a:lvl1pPr>
          </a:lstStyle>
          <a:p>
            <a:r>
              <a:rPr lang="en-US" dirty="0"/>
              <a:t>Brandmark</a:t>
            </a:r>
          </a:p>
        </p:txBody>
      </p:sp>
    </p:spTree>
    <p:extLst>
      <p:ext uri="{BB962C8B-B14F-4D97-AF65-F5344CB8AC3E}">
        <p14:creationId xmlns:p14="http://schemas.microsoft.com/office/powerpoint/2010/main" val="290488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- Color Bar 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0" y="0"/>
            <a:ext cx="18288000" cy="7396749"/>
          </a:xfrm>
          <a:prstGeom prst="rect">
            <a:avLst/>
          </a:prstGeom>
          <a:gradFill flip="none" rotWithShape="1">
            <a:gsLst>
              <a:gs pos="29000">
                <a:srgbClr val="C02550"/>
              </a:gs>
              <a:gs pos="78000">
                <a:srgbClr val="ED1B2F"/>
              </a:gs>
            </a:gsLst>
            <a:lin ang="192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1169255" y="3350816"/>
            <a:ext cx="15949490" cy="1144929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lnSpc>
                <a:spcPct val="95000"/>
              </a:lnSpc>
              <a:spcBef>
                <a:spcPts val="1800"/>
              </a:spcBef>
              <a:defRPr sz="72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 dirty="0"/>
              <a:t>Click to add section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Title - Color Bar 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8288000" cy="7396749"/>
          </a:xfrm>
          <a:prstGeom prst="rect">
            <a:avLst/>
          </a:prstGeom>
          <a:gradFill flip="none" rotWithShape="1">
            <a:gsLst>
              <a:gs pos="0">
                <a:srgbClr val="1788C3"/>
              </a:gs>
              <a:gs pos="72000">
                <a:srgbClr val="55489D"/>
              </a:gs>
            </a:gsLst>
            <a:lin ang="192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1169255" y="3350816"/>
            <a:ext cx="15949490" cy="1144929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lnSpc>
                <a:spcPct val="95000"/>
              </a:lnSpc>
              <a:spcBef>
                <a:spcPts val="1800"/>
              </a:spcBef>
              <a:defRPr sz="72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8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Title - Color Bar 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0"/>
            <a:ext cx="18288000" cy="7396749"/>
          </a:xfrm>
          <a:prstGeom prst="rect">
            <a:avLst/>
          </a:prstGeom>
          <a:gradFill flip="none" rotWithShape="1">
            <a:gsLst>
              <a:gs pos="24000">
                <a:srgbClr val="643695"/>
              </a:gs>
              <a:gs pos="94000">
                <a:srgbClr val="9D2872"/>
              </a:gs>
            </a:gsLst>
            <a:lin ang="192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1169255" y="3350816"/>
            <a:ext cx="15949490" cy="1144929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lnSpc>
                <a:spcPct val="95000"/>
              </a:lnSpc>
              <a:spcBef>
                <a:spcPts val="1800"/>
              </a:spcBef>
              <a:defRPr sz="72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7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branded Section Title - Color Bar 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0" y="0"/>
            <a:ext cx="18288000" cy="7396749"/>
          </a:xfrm>
          <a:prstGeom prst="rect">
            <a:avLst/>
          </a:prstGeom>
          <a:gradFill flip="none" rotWithShape="1">
            <a:gsLst>
              <a:gs pos="29000">
                <a:srgbClr val="C02550"/>
              </a:gs>
              <a:gs pos="78000">
                <a:srgbClr val="ED1B2F"/>
              </a:gs>
            </a:gsLst>
            <a:lin ang="192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1169255" y="3350816"/>
            <a:ext cx="15949490" cy="1144929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lnSpc>
                <a:spcPct val="95000"/>
              </a:lnSpc>
              <a:spcBef>
                <a:spcPts val="1800"/>
              </a:spcBef>
              <a:defRPr sz="72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 dirty="0"/>
              <a:t>Click to add section title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AA95687-070E-644E-B820-0F2EA0CF7FF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29725" y="8169275"/>
            <a:ext cx="4191000" cy="1230972"/>
          </a:xfrm>
          <a:prstGeom prst="rect">
            <a:avLst/>
          </a:prstGeom>
        </p:spPr>
        <p:txBody>
          <a:bodyPr anchor="b" anchorCtr="1"/>
          <a:lstStyle>
            <a:lvl1pPr marL="0" indent="0">
              <a:buNone/>
              <a:defRPr sz="2400"/>
            </a:lvl1pPr>
          </a:lstStyle>
          <a:p>
            <a:r>
              <a:rPr lang="en-US" dirty="0"/>
              <a:t>Brandmark</a:t>
            </a:r>
          </a:p>
        </p:txBody>
      </p:sp>
    </p:spTree>
    <p:extLst>
      <p:ext uri="{BB962C8B-B14F-4D97-AF65-F5344CB8AC3E}">
        <p14:creationId xmlns:p14="http://schemas.microsoft.com/office/powerpoint/2010/main" val="67525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ld Statement - Blu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238B74-4034-F447-AC3A-BA474012894B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gradFill flip="none" rotWithShape="1">
            <a:gsLst>
              <a:gs pos="0">
                <a:srgbClr val="1788C3"/>
              </a:gs>
              <a:gs pos="72000">
                <a:srgbClr val="55489D"/>
              </a:gs>
            </a:gsLst>
            <a:lin ang="192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12BEF-70D1-AD41-82F3-4A0F658F19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100" y="1600200"/>
            <a:ext cx="15163800" cy="70866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Bold statement screen - temporary placeholder text for sizing and positioning. Adjust font size for suitable balance.</a:t>
            </a:r>
          </a:p>
        </p:txBody>
      </p:sp>
    </p:spTree>
    <p:extLst>
      <p:ext uri="{BB962C8B-B14F-4D97-AF65-F5344CB8AC3E}">
        <p14:creationId xmlns:p14="http://schemas.microsoft.com/office/powerpoint/2010/main" val="226797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ld Statement - Purpl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F23EAC-135F-424D-BFDF-FA6496BD36FA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gradFill flip="none" rotWithShape="1">
            <a:gsLst>
              <a:gs pos="24000">
                <a:srgbClr val="643695"/>
              </a:gs>
              <a:gs pos="94000">
                <a:srgbClr val="9D2872"/>
              </a:gs>
            </a:gsLst>
            <a:lin ang="192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12BEF-70D1-AD41-82F3-4A0F658F19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100" y="1600200"/>
            <a:ext cx="15163800" cy="70866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Bold statement screen - temporary placeholder text for sizing and positioning. Adjust font size for suitable balance.</a:t>
            </a:r>
          </a:p>
        </p:txBody>
      </p:sp>
    </p:spTree>
    <p:extLst>
      <p:ext uri="{BB962C8B-B14F-4D97-AF65-F5344CB8AC3E}">
        <p14:creationId xmlns:p14="http://schemas.microsoft.com/office/powerpoint/2010/main" val="78213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,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2400300"/>
            <a:ext cx="9144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734E26-56B9-A445-91B7-F512906B3FAA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4500"/>
            <a:ext cx="17526000" cy="0"/>
          </a:xfrm>
          <a:prstGeom prst="line">
            <a:avLst/>
          </a:prstGeom>
          <a:ln w="25400" cap="sq">
            <a:solidFill>
              <a:schemeClr val="tx2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3E5FBC3-40F0-E346-AF5A-25C9910B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F58387A-FA2B-464D-833B-E0E53E4F27C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601200" y="2324100"/>
            <a:ext cx="8305800" cy="6934200"/>
          </a:xfrm>
          <a:prstGeom prst="rect">
            <a:avLst/>
          </a:prstGeom>
        </p:spPr>
        <p:txBody>
          <a:bodyPr/>
          <a:lstStyle>
            <a:lvl1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rgbClr val="00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934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ld Statement - Red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gradFill flip="none" rotWithShape="1">
            <a:gsLst>
              <a:gs pos="29000">
                <a:srgbClr val="C02550"/>
              </a:gs>
              <a:gs pos="78000">
                <a:srgbClr val="ED1B2F"/>
              </a:gs>
            </a:gsLst>
            <a:lin ang="192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12BEF-70D1-AD41-82F3-4A0F658F19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100" y="1600200"/>
            <a:ext cx="15163800" cy="70866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Bold statement screen - temporary placeholder text for sizing and positioning. Adjust font size for suitable balance.</a:t>
            </a:r>
          </a:p>
        </p:txBody>
      </p:sp>
    </p:spTree>
    <p:extLst>
      <p:ext uri="{BB962C8B-B14F-4D97-AF65-F5344CB8AC3E}">
        <p14:creationId xmlns:p14="http://schemas.microsoft.com/office/powerpoint/2010/main" val="263741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, Fanc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E0C917F-66B7-B644-956C-997CFBB9EC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629400" cy="10287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629400" y="0"/>
            <a:ext cx="762000" cy="10287000"/>
          </a:xfrm>
          <a:prstGeom prst="rect">
            <a:avLst/>
          </a:prstGeom>
          <a:gradFill flip="none" rotWithShape="1">
            <a:gsLst>
              <a:gs pos="0">
                <a:srgbClr val="1788C3"/>
              </a:gs>
              <a:gs pos="72000">
                <a:srgbClr val="55489D"/>
              </a:gs>
            </a:gsLst>
            <a:lin ang="192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838200" y="1104900"/>
            <a:ext cx="4876800" cy="823302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l">
              <a:lnSpc>
                <a:spcPct val="95000"/>
              </a:lnSpc>
              <a:spcBef>
                <a:spcPts val="1800"/>
              </a:spcBef>
              <a:defRPr sz="50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 dirty="0"/>
              <a:t>Agenda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7E156D4-2385-9444-A72D-F78A699733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29600" y="876300"/>
            <a:ext cx="9220201" cy="86106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Aft>
                <a:spcPts val="1200"/>
              </a:spcAft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685800" indent="0">
              <a:spcAft>
                <a:spcPts val="1200"/>
              </a:spcAft>
              <a:buNone/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 marL="1371600" indent="0">
              <a:spcAft>
                <a:spcPts val="1200"/>
              </a:spcAft>
              <a:buNone/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 marL="2057400" indent="0">
              <a:spcAft>
                <a:spcPts val="1200"/>
              </a:spcAft>
              <a:buNone/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 marL="2743200" indent="0">
              <a:spcAft>
                <a:spcPts val="1200"/>
              </a:spcAft>
              <a:buNone/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300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EC4D37CB-5796-4F44-BCA6-6544A5F6C7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629400" cy="10287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838200" y="4731849"/>
            <a:ext cx="4876800" cy="823302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l">
              <a:lnSpc>
                <a:spcPct val="95000"/>
              </a:lnSpc>
              <a:spcBef>
                <a:spcPts val="1800"/>
              </a:spcBef>
              <a:defRPr sz="5000" b="0" i="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 dirty="0"/>
              <a:t>Break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7E156D4-2385-9444-A72D-F78A6997330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05799" y="876300"/>
            <a:ext cx="9144001" cy="8610600"/>
          </a:xfrm>
          <a:prstGeom prst="rect">
            <a:avLst/>
          </a:prstGeom>
        </p:spPr>
        <p:txBody>
          <a:bodyPr anchor="ctr" anchorCtr="0"/>
          <a:lstStyle>
            <a:lvl1pPr>
              <a:spcAft>
                <a:spcPts val="1200"/>
              </a:spcAft>
              <a:buClr>
                <a:srgbClr val="0577C0"/>
              </a:buCl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Notes on timing of return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ADF05-5DCC-7A41-B59D-00A914ECE494}"/>
              </a:ext>
            </a:extLst>
          </p:cNvPr>
          <p:cNvSpPr/>
          <p:nvPr userDrawn="1"/>
        </p:nvSpPr>
        <p:spPr>
          <a:xfrm>
            <a:off x="6629400" y="0"/>
            <a:ext cx="762000" cy="10287000"/>
          </a:xfrm>
          <a:prstGeom prst="rect">
            <a:avLst/>
          </a:prstGeom>
          <a:gradFill flip="none" rotWithShape="1">
            <a:gsLst>
              <a:gs pos="29000">
                <a:srgbClr val="C02550"/>
              </a:gs>
              <a:gs pos="78000">
                <a:srgbClr val="ED1B2F"/>
              </a:gs>
            </a:gsLst>
            <a:lin ang="192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107532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 World Map - NOT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8E4FBFD-3681-5549-861B-BCD163B02F16}"/>
              </a:ext>
            </a:extLst>
          </p:cNvPr>
          <p:cNvGrpSpPr/>
          <p:nvPr userDrawn="1"/>
        </p:nvGrpSpPr>
        <p:grpSpPr>
          <a:xfrm>
            <a:off x="685800" y="1638300"/>
            <a:ext cx="16358678" cy="8078648"/>
            <a:chOff x="3968200" y="2847521"/>
            <a:chExt cx="10058401" cy="4967288"/>
          </a:xfrm>
          <a:solidFill>
            <a:srgbClr val="858591"/>
          </a:solidFill>
        </p:grpSpPr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FA40A458-5B7E-FA43-8FE1-CC2EED0F9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038" y="6536871"/>
              <a:ext cx="354013" cy="357188"/>
            </a:xfrm>
            <a:custGeom>
              <a:avLst/>
              <a:gdLst>
                <a:gd name="T0" fmla="*/ 38 w 102"/>
                <a:gd name="T1" fmla="*/ 98 h 103"/>
                <a:gd name="T2" fmla="*/ 42 w 102"/>
                <a:gd name="T3" fmla="*/ 96 h 103"/>
                <a:gd name="T4" fmla="*/ 47 w 102"/>
                <a:gd name="T5" fmla="*/ 101 h 103"/>
                <a:gd name="T6" fmla="*/ 57 w 102"/>
                <a:gd name="T7" fmla="*/ 101 h 103"/>
                <a:gd name="T8" fmla="*/ 62 w 102"/>
                <a:gd name="T9" fmla="*/ 96 h 103"/>
                <a:gd name="T10" fmla="*/ 62 w 102"/>
                <a:gd name="T11" fmla="*/ 43 h 103"/>
                <a:gd name="T12" fmla="*/ 70 w 102"/>
                <a:gd name="T13" fmla="*/ 40 h 103"/>
                <a:gd name="T14" fmla="*/ 70 w 102"/>
                <a:gd name="T15" fmla="*/ 12 h 103"/>
                <a:gd name="T16" fmla="*/ 78 w 102"/>
                <a:gd name="T17" fmla="*/ 11 h 103"/>
                <a:gd name="T18" fmla="*/ 87 w 102"/>
                <a:gd name="T19" fmla="*/ 9 h 103"/>
                <a:gd name="T20" fmla="*/ 91 w 102"/>
                <a:gd name="T21" fmla="*/ 12 h 103"/>
                <a:gd name="T22" fmla="*/ 97 w 102"/>
                <a:gd name="T23" fmla="*/ 8 h 103"/>
                <a:gd name="T24" fmla="*/ 102 w 102"/>
                <a:gd name="T25" fmla="*/ 7 h 103"/>
                <a:gd name="T26" fmla="*/ 102 w 102"/>
                <a:gd name="T27" fmla="*/ 5 h 103"/>
                <a:gd name="T28" fmla="*/ 85 w 102"/>
                <a:gd name="T29" fmla="*/ 7 h 103"/>
                <a:gd name="T30" fmla="*/ 72 w 102"/>
                <a:gd name="T31" fmla="*/ 7 h 103"/>
                <a:gd name="T32" fmla="*/ 55 w 102"/>
                <a:gd name="T33" fmla="*/ 7 h 103"/>
                <a:gd name="T34" fmla="*/ 52 w 102"/>
                <a:gd name="T35" fmla="*/ 5 h 103"/>
                <a:gd name="T36" fmla="*/ 24 w 102"/>
                <a:gd name="T37" fmla="*/ 5 h 103"/>
                <a:gd name="T38" fmla="*/ 17 w 102"/>
                <a:gd name="T39" fmla="*/ 3 h 103"/>
                <a:gd name="T40" fmla="*/ 9 w 102"/>
                <a:gd name="T41" fmla="*/ 2 h 103"/>
                <a:gd name="T42" fmla="*/ 6 w 102"/>
                <a:gd name="T43" fmla="*/ 0 h 103"/>
                <a:gd name="T44" fmla="*/ 3 w 102"/>
                <a:gd name="T45" fmla="*/ 3 h 103"/>
                <a:gd name="T46" fmla="*/ 0 w 102"/>
                <a:gd name="T47" fmla="*/ 3 h 103"/>
                <a:gd name="T48" fmla="*/ 5 w 102"/>
                <a:gd name="T49" fmla="*/ 14 h 103"/>
                <a:gd name="T50" fmla="*/ 13 w 102"/>
                <a:gd name="T51" fmla="*/ 30 h 103"/>
                <a:gd name="T52" fmla="*/ 21 w 102"/>
                <a:gd name="T53" fmla="*/ 47 h 103"/>
                <a:gd name="T54" fmla="*/ 21 w 102"/>
                <a:gd name="T55" fmla="*/ 60 h 103"/>
                <a:gd name="T56" fmla="*/ 24 w 102"/>
                <a:gd name="T57" fmla="*/ 73 h 103"/>
                <a:gd name="T58" fmla="*/ 29 w 102"/>
                <a:gd name="T59" fmla="*/ 93 h 103"/>
                <a:gd name="T60" fmla="*/ 34 w 102"/>
                <a:gd name="T61" fmla="*/ 99 h 103"/>
                <a:gd name="T62" fmla="*/ 38 w 102"/>
                <a:gd name="T63" fmla="*/ 9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2" h="103">
                  <a:moveTo>
                    <a:pt x="38" y="98"/>
                  </a:moveTo>
                  <a:cubicBezTo>
                    <a:pt x="38" y="96"/>
                    <a:pt x="41" y="93"/>
                    <a:pt x="42" y="96"/>
                  </a:cubicBezTo>
                  <a:cubicBezTo>
                    <a:pt x="44" y="98"/>
                    <a:pt x="43" y="101"/>
                    <a:pt x="47" y="101"/>
                  </a:cubicBezTo>
                  <a:cubicBezTo>
                    <a:pt x="50" y="101"/>
                    <a:pt x="56" y="103"/>
                    <a:pt x="57" y="101"/>
                  </a:cubicBezTo>
                  <a:cubicBezTo>
                    <a:pt x="58" y="100"/>
                    <a:pt x="62" y="99"/>
                    <a:pt x="62" y="96"/>
                  </a:cubicBezTo>
                  <a:cubicBezTo>
                    <a:pt x="62" y="93"/>
                    <a:pt x="62" y="45"/>
                    <a:pt x="62" y="43"/>
                  </a:cubicBezTo>
                  <a:cubicBezTo>
                    <a:pt x="62" y="41"/>
                    <a:pt x="70" y="43"/>
                    <a:pt x="70" y="40"/>
                  </a:cubicBezTo>
                  <a:cubicBezTo>
                    <a:pt x="70" y="37"/>
                    <a:pt x="70" y="12"/>
                    <a:pt x="70" y="12"/>
                  </a:cubicBezTo>
                  <a:cubicBezTo>
                    <a:pt x="70" y="12"/>
                    <a:pt x="76" y="12"/>
                    <a:pt x="78" y="11"/>
                  </a:cubicBezTo>
                  <a:cubicBezTo>
                    <a:pt x="80" y="11"/>
                    <a:pt x="85" y="8"/>
                    <a:pt x="87" y="9"/>
                  </a:cubicBezTo>
                  <a:cubicBezTo>
                    <a:pt x="88" y="10"/>
                    <a:pt x="90" y="13"/>
                    <a:pt x="91" y="12"/>
                  </a:cubicBezTo>
                  <a:cubicBezTo>
                    <a:pt x="92" y="11"/>
                    <a:pt x="94" y="8"/>
                    <a:pt x="97" y="8"/>
                  </a:cubicBezTo>
                  <a:cubicBezTo>
                    <a:pt x="98" y="8"/>
                    <a:pt x="100" y="8"/>
                    <a:pt x="102" y="7"/>
                  </a:cubicBezTo>
                  <a:cubicBezTo>
                    <a:pt x="102" y="6"/>
                    <a:pt x="102" y="6"/>
                    <a:pt x="102" y="5"/>
                  </a:cubicBezTo>
                  <a:cubicBezTo>
                    <a:pt x="102" y="3"/>
                    <a:pt x="87" y="6"/>
                    <a:pt x="85" y="7"/>
                  </a:cubicBezTo>
                  <a:cubicBezTo>
                    <a:pt x="82" y="7"/>
                    <a:pt x="75" y="9"/>
                    <a:pt x="72" y="7"/>
                  </a:cubicBezTo>
                  <a:cubicBezTo>
                    <a:pt x="70" y="6"/>
                    <a:pt x="55" y="7"/>
                    <a:pt x="55" y="7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5"/>
                    <a:pt x="27" y="5"/>
                    <a:pt x="24" y="5"/>
                  </a:cubicBezTo>
                  <a:cubicBezTo>
                    <a:pt x="21" y="5"/>
                    <a:pt x="19" y="4"/>
                    <a:pt x="17" y="3"/>
                  </a:cubicBezTo>
                  <a:cubicBezTo>
                    <a:pt x="14" y="1"/>
                    <a:pt x="12" y="1"/>
                    <a:pt x="9" y="2"/>
                  </a:cubicBezTo>
                  <a:cubicBezTo>
                    <a:pt x="6" y="3"/>
                    <a:pt x="8" y="0"/>
                    <a:pt x="6" y="0"/>
                  </a:cubicBezTo>
                  <a:cubicBezTo>
                    <a:pt x="4" y="0"/>
                    <a:pt x="3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2" y="10"/>
                    <a:pt x="5" y="14"/>
                  </a:cubicBezTo>
                  <a:cubicBezTo>
                    <a:pt x="7" y="17"/>
                    <a:pt x="11" y="24"/>
                    <a:pt x="13" y="30"/>
                  </a:cubicBezTo>
                  <a:cubicBezTo>
                    <a:pt x="14" y="36"/>
                    <a:pt x="19" y="42"/>
                    <a:pt x="21" y="47"/>
                  </a:cubicBezTo>
                  <a:cubicBezTo>
                    <a:pt x="22" y="51"/>
                    <a:pt x="20" y="58"/>
                    <a:pt x="21" y="60"/>
                  </a:cubicBezTo>
                  <a:cubicBezTo>
                    <a:pt x="22" y="63"/>
                    <a:pt x="23" y="68"/>
                    <a:pt x="24" y="73"/>
                  </a:cubicBezTo>
                  <a:cubicBezTo>
                    <a:pt x="25" y="78"/>
                    <a:pt x="25" y="88"/>
                    <a:pt x="29" y="93"/>
                  </a:cubicBezTo>
                  <a:cubicBezTo>
                    <a:pt x="31" y="94"/>
                    <a:pt x="33" y="96"/>
                    <a:pt x="34" y="99"/>
                  </a:cubicBezTo>
                  <a:cubicBezTo>
                    <a:pt x="36" y="99"/>
                    <a:pt x="38" y="99"/>
                    <a:pt x="38" y="98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3642CC96-62D8-8044-977C-70CA59040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2050" y="6498771"/>
              <a:ext cx="225425" cy="193675"/>
            </a:xfrm>
            <a:custGeom>
              <a:avLst/>
              <a:gdLst>
                <a:gd name="T0" fmla="*/ 43 w 65"/>
                <a:gd name="T1" fmla="*/ 3 h 56"/>
                <a:gd name="T2" fmla="*/ 42 w 65"/>
                <a:gd name="T3" fmla="*/ 0 h 56"/>
                <a:gd name="T4" fmla="*/ 35 w 65"/>
                <a:gd name="T5" fmla="*/ 0 h 56"/>
                <a:gd name="T6" fmla="*/ 30 w 65"/>
                <a:gd name="T7" fmla="*/ 4 h 56"/>
                <a:gd name="T8" fmla="*/ 23 w 65"/>
                <a:gd name="T9" fmla="*/ 10 h 56"/>
                <a:gd name="T10" fmla="*/ 15 w 65"/>
                <a:gd name="T11" fmla="*/ 19 h 56"/>
                <a:gd name="T12" fmla="*/ 4 w 65"/>
                <a:gd name="T13" fmla="*/ 18 h 56"/>
                <a:gd name="T14" fmla="*/ 0 w 65"/>
                <a:gd name="T15" fmla="*/ 18 h 56"/>
                <a:gd name="T16" fmla="*/ 5 w 65"/>
                <a:gd name="T17" fmla="*/ 23 h 56"/>
                <a:gd name="T18" fmla="*/ 9 w 65"/>
                <a:gd name="T19" fmla="*/ 32 h 56"/>
                <a:gd name="T20" fmla="*/ 17 w 65"/>
                <a:gd name="T21" fmla="*/ 38 h 56"/>
                <a:gd name="T22" fmla="*/ 21 w 65"/>
                <a:gd name="T23" fmla="*/ 44 h 56"/>
                <a:gd name="T24" fmla="*/ 26 w 65"/>
                <a:gd name="T25" fmla="*/ 50 h 56"/>
                <a:gd name="T26" fmla="*/ 32 w 65"/>
                <a:gd name="T27" fmla="*/ 53 h 56"/>
                <a:gd name="T28" fmla="*/ 40 w 65"/>
                <a:gd name="T29" fmla="*/ 55 h 56"/>
                <a:gd name="T30" fmla="*/ 49 w 65"/>
                <a:gd name="T31" fmla="*/ 56 h 56"/>
                <a:gd name="T32" fmla="*/ 57 w 65"/>
                <a:gd name="T33" fmla="*/ 48 h 56"/>
                <a:gd name="T34" fmla="*/ 59 w 65"/>
                <a:gd name="T35" fmla="*/ 40 h 56"/>
                <a:gd name="T36" fmla="*/ 63 w 65"/>
                <a:gd name="T37" fmla="*/ 34 h 56"/>
                <a:gd name="T38" fmla="*/ 61 w 65"/>
                <a:gd name="T39" fmla="*/ 28 h 56"/>
                <a:gd name="T40" fmla="*/ 63 w 65"/>
                <a:gd name="T41" fmla="*/ 21 h 56"/>
                <a:gd name="T42" fmla="*/ 63 w 65"/>
                <a:gd name="T43" fmla="*/ 9 h 56"/>
                <a:gd name="T44" fmla="*/ 53 w 65"/>
                <a:gd name="T45" fmla="*/ 5 h 56"/>
                <a:gd name="T46" fmla="*/ 43 w 65"/>
                <a:gd name="T47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56">
                  <a:moveTo>
                    <a:pt x="43" y="3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0" y="2"/>
                    <a:pt x="30" y="3"/>
                    <a:pt x="30" y="4"/>
                  </a:cubicBezTo>
                  <a:cubicBezTo>
                    <a:pt x="30" y="6"/>
                    <a:pt x="26" y="9"/>
                    <a:pt x="23" y="10"/>
                  </a:cubicBezTo>
                  <a:cubicBezTo>
                    <a:pt x="20" y="11"/>
                    <a:pt x="16" y="18"/>
                    <a:pt x="15" y="19"/>
                  </a:cubicBezTo>
                  <a:cubicBezTo>
                    <a:pt x="13" y="20"/>
                    <a:pt x="6" y="18"/>
                    <a:pt x="4" y="18"/>
                  </a:cubicBezTo>
                  <a:cubicBezTo>
                    <a:pt x="4" y="17"/>
                    <a:pt x="2" y="18"/>
                    <a:pt x="0" y="18"/>
                  </a:cubicBezTo>
                  <a:cubicBezTo>
                    <a:pt x="1" y="20"/>
                    <a:pt x="4" y="23"/>
                    <a:pt x="5" y="23"/>
                  </a:cubicBezTo>
                  <a:cubicBezTo>
                    <a:pt x="6" y="23"/>
                    <a:pt x="6" y="31"/>
                    <a:pt x="9" y="32"/>
                  </a:cubicBezTo>
                  <a:cubicBezTo>
                    <a:pt x="12" y="34"/>
                    <a:pt x="17" y="36"/>
                    <a:pt x="17" y="38"/>
                  </a:cubicBezTo>
                  <a:cubicBezTo>
                    <a:pt x="17" y="40"/>
                    <a:pt x="21" y="42"/>
                    <a:pt x="21" y="44"/>
                  </a:cubicBezTo>
                  <a:cubicBezTo>
                    <a:pt x="21" y="46"/>
                    <a:pt x="24" y="50"/>
                    <a:pt x="26" y="50"/>
                  </a:cubicBezTo>
                  <a:cubicBezTo>
                    <a:pt x="31" y="50"/>
                    <a:pt x="32" y="52"/>
                    <a:pt x="32" y="53"/>
                  </a:cubicBezTo>
                  <a:cubicBezTo>
                    <a:pt x="32" y="55"/>
                    <a:pt x="39" y="53"/>
                    <a:pt x="40" y="55"/>
                  </a:cubicBezTo>
                  <a:cubicBezTo>
                    <a:pt x="40" y="56"/>
                    <a:pt x="47" y="55"/>
                    <a:pt x="49" y="56"/>
                  </a:cubicBezTo>
                  <a:cubicBezTo>
                    <a:pt x="51" y="54"/>
                    <a:pt x="55" y="50"/>
                    <a:pt x="57" y="48"/>
                  </a:cubicBezTo>
                  <a:cubicBezTo>
                    <a:pt x="59" y="45"/>
                    <a:pt x="57" y="41"/>
                    <a:pt x="59" y="40"/>
                  </a:cubicBezTo>
                  <a:cubicBezTo>
                    <a:pt x="61" y="39"/>
                    <a:pt x="65" y="35"/>
                    <a:pt x="63" y="34"/>
                  </a:cubicBezTo>
                  <a:cubicBezTo>
                    <a:pt x="62" y="34"/>
                    <a:pt x="63" y="30"/>
                    <a:pt x="61" y="28"/>
                  </a:cubicBezTo>
                  <a:cubicBezTo>
                    <a:pt x="59" y="26"/>
                    <a:pt x="63" y="25"/>
                    <a:pt x="63" y="21"/>
                  </a:cubicBezTo>
                  <a:cubicBezTo>
                    <a:pt x="63" y="17"/>
                    <a:pt x="64" y="9"/>
                    <a:pt x="63" y="9"/>
                  </a:cubicBezTo>
                  <a:cubicBezTo>
                    <a:pt x="61" y="8"/>
                    <a:pt x="56" y="7"/>
                    <a:pt x="53" y="5"/>
                  </a:cubicBezTo>
                  <a:cubicBezTo>
                    <a:pt x="50" y="3"/>
                    <a:pt x="43" y="3"/>
                    <a:pt x="43" y="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1A1990D4-1C96-5E41-93F5-A100EC44B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3938" y="6560684"/>
              <a:ext cx="249238" cy="271463"/>
            </a:xfrm>
            <a:custGeom>
              <a:avLst/>
              <a:gdLst>
                <a:gd name="T0" fmla="*/ 66 w 72"/>
                <a:gd name="T1" fmla="*/ 32 h 78"/>
                <a:gd name="T2" fmla="*/ 61 w 72"/>
                <a:gd name="T3" fmla="*/ 26 h 78"/>
                <a:gd name="T4" fmla="*/ 57 w 72"/>
                <a:gd name="T5" fmla="*/ 20 h 78"/>
                <a:gd name="T6" fmla="*/ 49 w 72"/>
                <a:gd name="T7" fmla="*/ 14 h 78"/>
                <a:gd name="T8" fmla="*/ 45 w 72"/>
                <a:gd name="T9" fmla="*/ 5 h 78"/>
                <a:gd name="T10" fmla="*/ 40 w 72"/>
                <a:gd name="T11" fmla="*/ 0 h 78"/>
                <a:gd name="T12" fmla="*/ 35 w 72"/>
                <a:gd name="T13" fmla="*/ 1 h 78"/>
                <a:gd name="T14" fmla="*/ 29 w 72"/>
                <a:gd name="T15" fmla="*/ 5 h 78"/>
                <a:gd name="T16" fmla="*/ 25 w 72"/>
                <a:gd name="T17" fmla="*/ 2 h 78"/>
                <a:gd name="T18" fmla="*/ 16 w 72"/>
                <a:gd name="T19" fmla="*/ 4 h 78"/>
                <a:gd name="T20" fmla="*/ 8 w 72"/>
                <a:gd name="T21" fmla="*/ 5 h 78"/>
                <a:gd name="T22" fmla="*/ 8 w 72"/>
                <a:gd name="T23" fmla="*/ 33 h 78"/>
                <a:gd name="T24" fmla="*/ 0 w 72"/>
                <a:gd name="T25" fmla="*/ 36 h 78"/>
                <a:gd name="T26" fmla="*/ 0 w 72"/>
                <a:gd name="T27" fmla="*/ 60 h 78"/>
                <a:gd name="T28" fmla="*/ 4 w 72"/>
                <a:gd name="T29" fmla="*/ 62 h 78"/>
                <a:gd name="T30" fmla="*/ 7 w 72"/>
                <a:gd name="T31" fmla="*/ 71 h 78"/>
                <a:gd name="T32" fmla="*/ 5 w 72"/>
                <a:gd name="T33" fmla="*/ 73 h 78"/>
                <a:gd name="T34" fmla="*/ 6 w 72"/>
                <a:gd name="T35" fmla="*/ 77 h 78"/>
                <a:gd name="T36" fmla="*/ 14 w 72"/>
                <a:gd name="T37" fmla="*/ 76 h 78"/>
                <a:gd name="T38" fmla="*/ 22 w 72"/>
                <a:gd name="T39" fmla="*/ 68 h 78"/>
                <a:gd name="T40" fmla="*/ 27 w 72"/>
                <a:gd name="T41" fmla="*/ 64 h 78"/>
                <a:gd name="T42" fmla="*/ 37 w 72"/>
                <a:gd name="T43" fmla="*/ 67 h 78"/>
                <a:gd name="T44" fmla="*/ 44 w 72"/>
                <a:gd name="T45" fmla="*/ 63 h 78"/>
                <a:gd name="T46" fmla="*/ 47 w 72"/>
                <a:gd name="T47" fmla="*/ 57 h 78"/>
                <a:gd name="T48" fmla="*/ 54 w 72"/>
                <a:gd name="T49" fmla="*/ 52 h 78"/>
                <a:gd name="T50" fmla="*/ 58 w 72"/>
                <a:gd name="T51" fmla="*/ 47 h 78"/>
                <a:gd name="T52" fmla="*/ 64 w 72"/>
                <a:gd name="T53" fmla="*/ 42 h 78"/>
                <a:gd name="T54" fmla="*/ 69 w 72"/>
                <a:gd name="T55" fmla="*/ 39 h 78"/>
                <a:gd name="T56" fmla="*/ 72 w 72"/>
                <a:gd name="T57" fmla="*/ 35 h 78"/>
                <a:gd name="T58" fmla="*/ 72 w 72"/>
                <a:gd name="T59" fmla="*/ 35 h 78"/>
                <a:gd name="T60" fmla="*/ 66 w 72"/>
                <a:gd name="T61" fmla="*/ 3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8">
                  <a:moveTo>
                    <a:pt x="66" y="32"/>
                  </a:moveTo>
                  <a:cubicBezTo>
                    <a:pt x="64" y="32"/>
                    <a:pt x="61" y="28"/>
                    <a:pt x="61" y="26"/>
                  </a:cubicBezTo>
                  <a:cubicBezTo>
                    <a:pt x="61" y="24"/>
                    <a:pt x="57" y="22"/>
                    <a:pt x="57" y="20"/>
                  </a:cubicBezTo>
                  <a:cubicBezTo>
                    <a:pt x="57" y="18"/>
                    <a:pt x="52" y="16"/>
                    <a:pt x="49" y="14"/>
                  </a:cubicBezTo>
                  <a:cubicBezTo>
                    <a:pt x="46" y="13"/>
                    <a:pt x="46" y="5"/>
                    <a:pt x="45" y="5"/>
                  </a:cubicBezTo>
                  <a:cubicBezTo>
                    <a:pt x="44" y="5"/>
                    <a:pt x="41" y="2"/>
                    <a:pt x="40" y="0"/>
                  </a:cubicBezTo>
                  <a:cubicBezTo>
                    <a:pt x="38" y="1"/>
                    <a:pt x="36" y="1"/>
                    <a:pt x="35" y="1"/>
                  </a:cubicBezTo>
                  <a:cubicBezTo>
                    <a:pt x="32" y="1"/>
                    <a:pt x="30" y="4"/>
                    <a:pt x="29" y="5"/>
                  </a:cubicBezTo>
                  <a:cubicBezTo>
                    <a:pt x="28" y="6"/>
                    <a:pt x="26" y="3"/>
                    <a:pt x="25" y="2"/>
                  </a:cubicBezTo>
                  <a:cubicBezTo>
                    <a:pt x="23" y="1"/>
                    <a:pt x="18" y="4"/>
                    <a:pt x="16" y="4"/>
                  </a:cubicBezTo>
                  <a:cubicBezTo>
                    <a:pt x="14" y="5"/>
                    <a:pt x="8" y="5"/>
                    <a:pt x="8" y="5"/>
                  </a:cubicBezTo>
                  <a:cubicBezTo>
                    <a:pt x="8" y="5"/>
                    <a:pt x="8" y="30"/>
                    <a:pt x="8" y="33"/>
                  </a:cubicBezTo>
                  <a:cubicBezTo>
                    <a:pt x="8" y="36"/>
                    <a:pt x="0" y="34"/>
                    <a:pt x="0" y="36"/>
                  </a:cubicBezTo>
                  <a:cubicBezTo>
                    <a:pt x="0" y="37"/>
                    <a:pt x="0" y="48"/>
                    <a:pt x="0" y="60"/>
                  </a:cubicBezTo>
                  <a:cubicBezTo>
                    <a:pt x="2" y="60"/>
                    <a:pt x="4" y="61"/>
                    <a:pt x="4" y="62"/>
                  </a:cubicBezTo>
                  <a:cubicBezTo>
                    <a:pt x="5" y="64"/>
                    <a:pt x="7" y="70"/>
                    <a:pt x="7" y="71"/>
                  </a:cubicBezTo>
                  <a:cubicBezTo>
                    <a:pt x="6" y="73"/>
                    <a:pt x="5" y="72"/>
                    <a:pt x="5" y="73"/>
                  </a:cubicBezTo>
                  <a:cubicBezTo>
                    <a:pt x="5" y="74"/>
                    <a:pt x="4" y="77"/>
                    <a:pt x="6" y="77"/>
                  </a:cubicBezTo>
                  <a:cubicBezTo>
                    <a:pt x="9" y="77"/>
                    <a:pt x="13" y="78"/>
                    <a:pt x="14" y="76"/>
                  </a:cubicBezTo>
                  <a:cubicBezTo>
                    <a:pt x="16" y="74"/>
                    <a:pt x="22" y="70"/>
                    <a:pt x="22" y="68"/>
                  </a:cubicBezTo>
                  <a:cubicBezTo>
                    <a:pt x="22" y="66"/>
                    <a:pt x="23" y="61"/>
                    <a:pt x="27" y="64"/>
                  </a:cubicBezTo>
                  <a:cubicBezTo>
                    <a:pt x="31" y="66"/>
                    <a:pt x="32" y="67"/>
                    <a:pt x="37" y="67"/>
                  </a:cubicBezTo>
                  <a:cubicBezTo>
                    <a:pt x="42" y="67"/>
                    <a:pt x="43" y="66"/>
                    <a:pt x="44" y="63"/>
                  </a:cubicBezTo>
                  <a:cubicBezTo>
                    <a:pt x="45" y="60"/>
                    <a:pt x="44" y="57"/>
                    <a:pt x="47" y="57"/>
                  </a:cubicBezTo>
                  <a:cubicBezTo>
                    <a:pt x="51" y="57"/>
                    <a:pt x="54" y="54"/>
                    <a:pt x="54" y="52"/>
                  </a:cubicBezTo>
                  <a:cubicBezTo>
                    <a:pt x="54" y="50"/>
                    <a:pt x="56" y="47"/>
                    <a:pt x="58" y="47"/>
                  </a:cubicBezTo>
                  <a:cubicBezTo>
                    <a:pt x="60" y="47"/>
                    <a:pt x="64" y="44"/>
                    <a:pt x="64" y="42"/>
                  </a:cubicBezTo>
                  <a:cubicBezTo>
                    <a:pt x="65" y="39"/>
                    <a:pt x="68" y="40"/>
                    <a:pt x="69" y="39"/>
                  </a:cubicBezTo>
                  <a:cubicBezTo>
                    <a:pt x="70" y="38"/>
                    <a:pt x="71" y="37"/>
                    <a:pt x="72" y="35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2" y="34"/>
                    <a:pt x="71" y="32"/>
                    <a:pt x="66" y="3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B2BEA632-4410-324E-8B1F-EF4C4251A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9213" y="6794046"/>
              <a:ext cx="34925" cy="47625"/>
            </a:xfrm>
            <a:custGeom>
              <a:avLst/>
              <a:gdLst>
                <a:gd name="T0" fmla="*/ 5 w 10"/>
                <a:gd name="T1" fmla="*/ 0 h 14"/>
                <a:gd name="T2" fmla="*/ 0 w 10"/>
                <a:gd name="T3" fmla="*/ 6 h 14"/>
                <a:gd name="T4" fmla="*/ 5 w 10"/>
                <a:gd name="T5" fmla="*/ 13 h 14"/>
                <a:gd name="T6" fmla="*/ 9 w 10"/>
                <a:gd name="T7" fmla="*/ 12 h 14"/>
                <a:gd name="T8" fmla="*/ 10 w 10"/>
                <a:gd name="T9" fmla="*/ 10 h 14"/>
                <a:gd name="T10" fmla="*/ 10 w 10"/>
                <a:gd name="T11" fmla="*/ 3 h 14"/>
                <a:gd name="T12" fmla="*/ 5 w 10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4">
                  <a:moveTo>
                    <a:pt x="5" y="0"/>
                  </a:moveTo>
                  <a:cubicBezTo>
                    <a:pt x="3" y="0"/>
                    <a:pt x="0" y="5"/>
                    <a:pt x="0" y="6"/>
                  </a:cubicBezTo>
                  <a:cubicBezTo>
                    <a:pt x="0" y="7"/>
                    <a:pt x="2" y="13"/>
                    <a:pt x="5" y="13"/>
                  </a:cubicBezTo>
                  <a:cubicBezTo>
                    <a:pt x="7" y="14"/>
                    <a:pt x="9" y="13"/>
                    <a:pt x="9" y="12"/>
                  </a:cubicBezTo>
                  <a:cubicBezTo>
                    <a:pt x="9" y="11"/>
                    <a:pt x="10" y="10"/>
                    <a:pt x="10" y="10"/>
                  </a:cubicBezTo>
                  <a:cubicBezTo>
                    <a:pt x="10" y="8"/>
                    <a:pt x="10" y="5"/>
                    <a:pt x="10" y="3"/>
                  </a:cubicBezTo>
                  <a:cubicBezTo>
                    <a:pt x="8" y="2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7E9DA860-1894-3349-91EC-295C909B8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7613" y="6873421"/>
              <a:ext cx="63500" cy="69850"/>
            </a:xfrm>
            <a:custGeom>
              <a:avLst/>
              <a:gdLst>
                <a:gd name="T0" fmla="*/ 12 w 18"/>
                <a:gd name="T1" fmla="*/ 2 h 20"/>
                <a:gd name="T2" fmla="*/ 4 w 18"/>
                <a:gd name="T3" fmla="*/ 5 h 20"/>
                <a:gd name="T4" fmla="*/ 0 w 18"/>
                <a:gd name="T5" fmla="*/ 13 h 20"/>
                <a:gd name="T6" fmla="*/ 4 w 18"/>
                <a:gd name="T7" fmla="*/ 19 h 20"/>
                <a:gd name="T8" fmla="*/ 8 w 18"/>
                <a:gd name="T9" fmla="*/ 20 h 20"/>
                <a:gd name="T10" fmla="*/ 10 w 18"/>
                <a:gd name="T11" fmla="*/ 15 h 20"/>
                <a:gd name="T12" fmla="*/ 15 w 18"/>
                <a:gd name="T13" fmla="*/ 14 h 20"/>
                <a:gd name="T14" fmla="*/ 18 w 18"/>
                <a:gd name="T15" fmla="*/ 8 h 20"/>
                <a:gd name="T16" fmla="*/ 12 w 18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0">
                  <a:moveTo>
                    <a:pt x="12" y="2"/>
                  </a:moveTo>
                  <a:cubicBezTo>
                    <a:pt x="11" y="0"/>
                    <a:pt x="5" y="3"/>
                    <a:pt x="4" y="5"/>
                  </a:cubicBezTo>
                  <a:cubicBezTo>
                    <a:pt x="3" y="7"/>
                    <a:pt x="0" y="13"/>
                    <a:pt x="0" y="13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9" y="17"/>
                    <a:pt x="10" y="15"/>
                  </a:cubicBezTo>
                  <a:cubicBezTo>
                    <a:pt x="10" y="13"/>
                    <a:pt x="15" y="16"/>
                    <a:pt x="15" y="14"/>
                  </a:cubicBezTo>
                  <a:cubicBezTo>
                    <a:pt x="15" y="12"/>
                    <a:pt x="18" y="10"/>
                    <a:pt x="18" y="8"/>
                  </a:cubicBezTo>
                  <a:cubicBezTo>
                    <a:pt x="18" y="6"/>
                    <a:pt x="13" y="4"/>
                    <a:pt x="12" y="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626C1342-8E57-0048-807F-1736BED70F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37100" y="6682921"/>
              <a:ext cx="450850" cy="395288"/>
            </a:xfrm>
            <a:custGeom>
              <a:avLst/>
              <a:gdLst>
                <a:gd name="T0" fmla="*/ 124 w 130"/>
                <a:gd name="T1" fmla="*/ 42 h 114"/>
                <a:gd name="T2" fmla="*/ 123 w 130"/>
                <a:gd name="T3" fmla="*/ 42 h 114"/>
                <a:gd name="T4" fmla="*/ 122 w 130"/>
                <a:gd name="T5" fmla="*/ 44 h 114"/>
                <a:gd name="T6" fmla="*/ 118 w 130"/>
                <a:gd name="T7" fmla="*/ 45 h 114"/>
                <a:gd name="T8" fmla="*/ 113 w 130"/>
                <a:gd name="T9" fmla="*/ 38 h 114"/>
                <a:gd name="T10" fmla="*/ 118 w 130"/>
                <a:gd name="T11" fmla="*/ 32 h 114"/>
                <a:gd name="T12" fmla="*/ 123 w 130"/>
                <a:gd name="T13" fmla="*/ 35 h 114"/>
                <a:gd name="T14" fmla="*/ 123 w 130"/>
                <a:gd name="T15" fmla="*/ 33 h 114"/>
                <a:gd name="T16" fmla="*/ 122 w 130"/>
                <a:gd name="T17" fmla="*/ 18 h 114"/>
                <a:gd name="T18" fmla="*/ 117 w 130"/>
                <a:gd name="T19" fmla="*/ 3 h 114"/>
                <a:gd name="T20" fmla="*/ 108 w 130"/>
                <a:gd name="T21" fmla="*/ 2 h 114"/>
                <a:gd name="T22" fmla="*/ 100 w 130"/>
                <a:gd name="T23" fmla="*/ 0 h 114"/>
                <a:gd name="T24" fmla="*/ 97 w 130"/>
                <a:gd name="T25" fmla="*/ 4 h 114"/>
                <a:gd name="T26" fmla="*/ 92 w 130"/>
                <a:gd name="T27" fmla="*/ 7 h 114"/>
                <a:gd name="T28" fmla="*/ 86 w 130"/>
                <a:gd name="T29" fmla="*/ 12 h 114"/>
                <a:gd name="T30" fmla="*/ 82 w 130"/>
                <a:gd name="T31" fmla="*/ 17 h 114"/>
                <a:gd name="T32" fmla="*/ 75 w 130"/>
                <a:gd name="T33" fmla="*/ 22 h 114"/>
                <a:gd name="T34" fmla="*/ 72 w 130"/>
                <a:gd name="T35" fmla="*/ 28 h 114"/>
                <a:gd name="T36" fmla="*/ 65 w 130"/>
                <a:gd name="T37" fmla="*/ 32 h 114"/>
                <a:gd name="T38" fmla="*/ 55 w 130"/>
                <a:gd name="T39" fmla="*/ 29 h 114"/>
                <a:gd name="T40" fmla="*/ 50 w 130"/>
                <a:gd name="T41" fmla="*/ 33 h 114"/>
                <a:gd name="T42" fmla="*/ 42 w 130"/>
                <a:gd name="T43" fmla="*/ 41 h 114"/>
                <a:gd name="T44" fmla="*/ 34 w 130"/>
                <a:gd name="T45" fmla="*/ 42 h 114"/>
                <a:gd name="T46" fmla="*/ 33 w 130"/>
                <a:gd name="T47" fmla="*/ 38 h 114"/>
                <a:gd name="T48" fmla="*/ 35 w 130"/>
                <a:gd name="T49" fmla="*/ 36 h 114"/>
                <a:gd name="T50" fmla="*/ 32 w 130"/>
                <a:gd name="T51" fmla="*/ 27 h 114"/>
                <a:gd name="T52" fmla="*/ 28 w 130"/>
                <a:gd name="T53" fmla="*/ 25 h 114"/>
                <a:gd name="T54" fmla="*/ 28 w 130"/>
                <a:gd name="T55" fmla="*/ 54 h 114"/>
                <a:gd name="T56" fmla="*/ 23 w 130"/>
                <a:gd name="T57" fmla="*/ 59 h 114"/>
                <a:gd name="T58" fmla="*/ 13 w 130"/>
                <a:gd name="T59" fmla="*/ 59 h 114"/>
                <a:gd name="T60" fmla="*/ 8 w 130"/>
                <a:gd name="T61" fmla="*/ 54 h 114"/>
                <a:gd name="T62" fmla="*/ 4 w 130"/>
                <a:gd name="T63" fmla="*/ 56 h 114"/>
                <a:gd name="T64" fmla="*/ 0 w 130"/>
                <a:gd name="T65" fmla="*/ 57 h 114"/>
                <a:gd name="T66" fmla="*/ 7 w 130"/>
                <a:gd name="T67" fmla="*/ 70 h 114"/>
                <a:gd name="T68" fmla="*/ 14 w 130"/>
                <a:gd name="T69" fmla="*/ 86 h 114"/>
                <a:gd name="T70" fmla="*/ 14 w 130"/>
                <a:gd name="T71" fmla="*/ 93 h 114"/>
                <a:gd name="T72" fmla="*/ 14 w 130"/>
                <a:gd name="T73" fmla="*/ 100 h 114"/>
                <a:gd name="T74" fmla="*/ 17 w 130"/>
                <a:gd name="T75" fmla="*/ 107 h 114"/>
                <a:gd name="T76" fmla="*/ 20 w 130"/>
                <a:gd name="T77" fmla="*/ 109 h 114"/>
                <a:gd name="T78" fmla="*/ 25 w 130"/>
                <a:gd name="T79" fmla="*/ 112 h 114"/>
                <a:gd name="T80" fmla="*/ 30 w 130"/>
                <a:gd name="T81" fmla="*/ 112 h 114"/>
                <a:gd name="T82" fmla="*/ 39 w 130"/>
                <a:gd name="T83" fmla="*/ 109 h 114"/>
                <a:gd name="T84" fmla="*/ 47 w 130"/>
                <a:gd name="T85" fmla="*/ 106 h 114"/>
                <a:gd name="T86" fmla="*/ 59 w 130"/>
                <a:gd name="T87" fmla="*/ 106 h 114"/>
                <a:gd name="T88" fmla="*/ 67 w 130"/>
                <a:gd name="T89" fmla="*/ 105 h 114"/>
                <a:gd name="T90" fmla="*/ 72 w 130"/>
                <a:gd name="T91" fmla="*/ 104 h 114"/>
                <a:gd name="T92" fmla="*/ 79 w 130"/>
                <a:gd name="T93" fmla="*/ 102 h 114"/>
                <a:gd name="T94" fmla="*/ 95 w 130"/>
                <a:gd name="T95" fmla="*/ 91 h 114"/>
                <a:gd name="T96" fmla="*/ 114 w 130"/>
                <a:gd name="T97" fmla="*/ 68 h 114"/>
                <a:gd name="T98" fmla="*/ 126 w 130"/>
                <a:gd name="T99" fmla="*/ 55 h 114"/>
                <a:gd name="T100" fmla="*/ 130 w 130"/>
                <a:gd name="T101" fmla="*/ 42 h 114"/>
                <a:gd name="T102" fmla="*/ 124 w 130"/>
                <a:gd name="T103" fmla="*/ 42 h 114"/>
                <a:gd name="T104" fmla="*/ 99 w 130"/>
                <a:gd name="T105" fmla="*/ 69 h 114"/>
                <a:gd name="T106" fmla="*/ 94 w 130"/>
                <a:gd name="T107" fmla="*/ 70 h 114"/>
                <a:gd name="T108" fmla="*/ 92 w 130"/>
                <a:gd name="T109" fmla="*/ 75 h 114"/>
                <a:gd name="T110" fmla="*/ 88 w 130"/>
                <a:gd name="T111" fmla="*/ 74 h 114"/>
                <a:gd name="T112" fmla="*/ 84 w 130"/>
                <a:gd name="T113" fmla="*/ 68 h 114"/>
                <a:gd name="T114" fmla="*/ 88 w 130"/>
                <a:gd name="T115" fmla="*/ 60 h 114"/>
                <a:gd name="T116" fmla="*/ 96 w 130"/>
                <a:gd name="T117" fmla="*/ 57 h 114"/>
                <a:gd name="T118" fmla="*/ 102 w 130"/>
                <a:gd name="T119" fmla="*/ 63 h 114"/>
                <a:gd name="T120" fmla="*/ 99 w 130"/>
                <a:gd name="T121" fmla="*/ 6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14">
                  <a:moveTo>
                    <a:pt x="124" y="42"/>
                  </a:moveTo>
                  <a:cubicBezTo>
                    <a:pt x="124" y="42"/>
                    <a:pt x="124" y="42"/>
                    <a:pt x="123" y="42"/>
                  </a:cubicBezTo>
                  <a:cubicBezTo>
                    <a:pt x="123" y="42"/>
                    <a:pt x="122" y="43"/>
                    <a:pt x="122" y="44"/>
                  </a:cubicBezTo>
                  <a:cubicBezTo>
                    <a:pt x="122" y="45"/>
                    <a:pt x="120" y="46"/>
                    <a:pt x="118" y="45"/>
                  </a:cubicBezTo>
                  <a:cubicBezTo>
                    <a:pt x="115" y="45"/>
                    <a:pt x="113" y="39"/>
                    <a:pt x="113" y="38"/>
                  </a:cubicBezTo>
                  <a:cubicBezTo>
                    <a:pt x="113" y="37"/>
                    <a:pt x="116" y="32"/>
                    <a:pt x="118" y="32"/>
                  </a:cubicBezTo>
                  <a:cubicBezTo>
                    <a:pt x="119" y="32"/>
                    <a:pt x="121" y="34"/>
                    <a:pt x="123" y="35"/>
                  </a:cubicBezTo>
                  <a:cubicBezTo>
                    <a:pt x="123" y="34"/>
                    <a:pt x="123" y="33"/>
                    <a:pt x="123" y="33"/>
                  </a:cubicBezTo>
                  <a:cubicBezTo>
                    <a:pt x="123" y="32"/>
                    <a:pt x="124" y="20"/>
                    <a:pt x="122" y="18"/>
                  </a:cubicBezTo>
                  <a:cubicBezTo>
                    <a:pt x="120" y="17"/>
                    <a:pt x="118" y="5"/>
                    <a:pt x="117" y="3"/>
                  </a:cubicBezTo>
                  <a:cubicBezTo>
                    <a:pt x="116" y="2"/>
                    <a:pt x="108" y="3"/>
                    <a:pt x="108" y="2"/>
                  </a:cubicBezTo>
                  <a:cubicBezTo>
                    <a:pt x="107" y="0"/>
                    <a:pt x="100" y="1"/>
                    <a:pt x="100" y="0"/>
                  </a:cubicBezTo>
                  <a:cubicBezTo>
                    <a:pt x="99" y="2"/>
                    <a:pt x="98" y="3"/>
                    <a:pt x="97" y="4"/>
                  </a:cubicBezTo>
                  <a:cubicBezTo>
                    <a:pt x="96" y="5"/>
                    <a:pt x="93" y="4"/>
                    <a:pt x="92" y="7"/>
                  </a:cubicBezTo>
                  <a:cubicBezTo>
                    <a:pt x="92" y="9"/>
                    <a:pt x="88" y="12"/>
                    <a:pt x="86" y="12"/>
                  </a:cubicBezTo>
                  <a:cubicBezTo>
                    <a:pt x="84" y="12"/>
                    <a:pt x="82" y="15"/>
                    <a:pt x="82" y="17"/>
                  </a:cubicBezTo>
                  <a:cubicBezTo>
                    <a:pt x="82" y="19"/>
                    <a:pt x="79" y="22"/>
                    <a:pt x="75" y="22"/>
                  </a:cubicBezTo>
                  <a:cubicBezTo>
                    <a:pt x="72" y="22"/>
                    <a:pt x="73" y="25"/>
                    <a:pt x="72" y="28"/>
                  </a:cubicBezTo>
                  <a:cubicBezTo>
                    <a:pt x="71" y="31"/>
                    <a:pt x="70" y="32"/>
                    <a:pt x="65" y="32"/>
                  </a:cubicBezTo>
                  <a:cubicBezTo>
                    <a:pt x="60" y="32"/>
                    <a:pt x="59" y="31"/>
                    <a:pt x="55" y="29"/>
                  </a:cubicBezTo>
                  <a:cubicBezTo>
                    <a:pt x="51" y="26"/>
                    <a:pt x="50" y="31"/>
                    <a:pt x="50" y="33"/>
                  </a:cubicBezTo>
                  <a:cubicBezTo>
                    <a:pt x="50" y="35"/>
                    <a:pt x="44" y="39"/>
                    <a:pt x="42" y="41"/>
                  </a:cubicBezTo>
                  <a:cubicBezTo>
                    <a:pt x="41" y="43"/>
                    <a:pt x="37" y="42"/>
                    <a:pt x="34" y="42"/>
                  </a:cubicBezTo>
                  <a:cubicBezTo>
                    <a:pt x="32" y="42"/>
                    <a:pt x="33" y="39"/>
                    <a:pt x="33" y="38"/>
                  </a:cubicBezTo>
                  <a:cubicBezTo>
                    <a:pt x="33" y="37"/>
                    <a:pt x="34" y="38"/>
                    <a:pt x="35" y="36"/>
                  </a:cubicBezTo>
                  <a:cubicBezTo>
                    <a:pt x="35" y="35"/>
                    <a:pt x="33" y="29"/>
                    <a:pt x="32" y="27"/>
                  </a:cubicBezTo>
                  <a:cubicBezTo>
                    <a:pt x="32" y="26"/>
                    <a:pt x="30" y="25"/>
                    <a:pt x="28" y="25"/>
                  </a:cubicBezTo>
                  <a:cubicBezTo>
                    <a:pt x="28" y="38"/>
                    <a:pt x="28" y="53"/>
                    <a:pt x="28" y="54"/>
                  </a:cubicBezTo>
                  <a:cubicBezTo>
                    <a:pt x="28" y="57"/>
                    <a:pt x="24" y="58"/>
                    <a:pt x="23" y="59"/>
                  </a:cubicBezTo>
                  <a:cubicBezTo>
                    <a:pt x="22" y="61"/>
                    <a:pt x="16" y="59"/>
                    <a:pt x="13" y="59"/>
                  </a:cubicBezTo>
                  <a:cubicBezTo>
                    <a:pt x="9" y="59"/>
                    <a:pt x="10" y="56"/>
                    <a:pt x="8" y="54"/>
                  </a:cubicBezTo>
                  <a:cubicBezTo>
                    <a:pt x="7" y="51"/>
                    <a:pt x="4" y="54"/>
                    <a:pt x="4" y="56"/>
                  </a:cubicBezTo>
                  <a:cubicBezTo>
                    <a:pt x="4" y="57"/>
                    <a:pt x="2" y="57"/>
                    <a:pt x="0" y="57"/>
                  </a:cubicBezTo>
                  <a:cubicBezTo>
                    <a:pt x="3" y="61"/>
                    <a:pt x="5" y="66"/>
                    <a:pt x="7" y="70"/>
                  </a:cubicBezTo>
                  <a:cubicBezTo>
                    <a:pt x="8" y="76"/>
                    <a:pt x="13" y="82"/>
                    <a:pt x="14" y="86"/>
                  </a:cubicBezTo>
                  <a:cubicBezTo>
                    <a:pt x="15" y="89"/>
                    <a:pt x="17" y="93"/>
                    <a:pt x="14" y="93"/>
                  </a:cubicBezTo>
                  <a:cubicBezTo>
                    <a:pt x="12" y="94"/>
                    <a:pt x="12" y="96"/>
                    <a:pt x="14" y="100"/>
                  </a:cubicBezTo>
                  <a:cubicBezTo>
                    <a:pt x="17" y="104"/>
                    <a:pt x="15" y="106"/>
                    <a:pt x="17" y="107"/>
                  </a:cubicBezTo>
                  <a:cubicBezTo>
                    <a:pt x="19" y="107"/>
                    <a:pt x="19" y="109"/>
                    <a:pt x="20" y="109"/>
                  </a:cubicBezTo>
                  <a:cubicBezTo>
                    <a:pt x="22" y="109"/>
                    <a:pt x="23" y="111"/>
                    <a:pt x="25" y="112"/>
                  </a:cubicBezTo>
                  <a:cubicBezTo>
                    <a:pt x="26" y="114"/>
                    <a:pt x="28" y="114"/>
                    <a:pt x="30" y="112"/>
                  </a:cubicBezTo>
                  <a:cubicBezTo>
                    <a:pt x="31" y="110"/>
                    <a:pt x="35" y="109"/>
                    <a:pt x="39" y="109"/>
                  </a:cubicBezTo>
                  <a:cubicBezTo>
                    <a:pt x="43" y="109"/>
                    <a:pt x="43" y="107"/>
                    <a:pt x="47" y="106"/>
                  </a:cubicBezTo>
                  <a:cubicBezTo>
                    <a:pt x="51" y="105"/>
                    <a:pt x="56" y="105"/>
                    <a:pt x="59" y="106"/>
                  </a:cubicBezTo>
                  <a:cubicBezTo>
                    <a:pt x="63" y="107"/>
                    <a:pt x="65" y="106"/>
                    <a:pt x="67" y="105"/>
                  </a:cubicBezTo>
                  <a:cubicBezTo>
                    <a:pt x="68" y="104"/>
                    <a:pt x="72" y="107"/>
                    <a:pt x="72" y="104"/>
                  </a:cubicBezTo>
                  <a:cubicBezTo>
                    <a:pt x="72" y="101"/>
                    <a:pt x="75" y="102"/>
                    <a:pt x="79" y="102"/>
                  </a:cubicBezTo>
                  <a:cubicBezTo>
                    <a:pt x="82" y="102"/>
                    <a:pt x="89" y="97"/>
                    <a:pt x="95" y="91"/>
                  </a:cubicBezTo>
                  <a:cubicBezTo>
                    <a:pt x="101" y="86"/>
                    <a:pt x="111" y="74"/>
                    <a:pt x="114" y="68"/>
                  </a:cubicBezTo>
                  <a:cubicBezTo>
                    <a:pt x="118" y="62"/>
                    <a:pt x="123" y="58"/>
                    <a:pt x="126" y="55"/>
                  </a:cubicBezTo>
                  <a:cubicBezTo>
                    <a:pt x="128" y="53"/>
                    <a:pt x="129" y="47"/>
                    <a:pt x="130" y="42"/>
                  </a:cubicBezTo>
                  <a:cubicBezTo>
                    <a:pt x="127" y="42"/>
                    <a:pt x="124" y="42"/>
                    <a:pt x="124" y="42"/>
                  </a:cubicBezTo>
                  <a:close/>
                  <a:moveTo>
                    <a:pt x="99" y="69"/>
                  </a:moveTo>
                  <a:cubicBezTo>
                    <a:pt x="99" y="71"/>
                    <a:pt x="94" y="68"/>
                    <a:pt x="94" y="70"/>
                  </a:cubicBezTo>
                  <a:cubicBezTo>
                    <a:pt x="93" y="72"/>
                    <a:pt x="92" y="75"/>
                    <a:pt x="92" y="75"/>
                  </a:cubicBezTo>
                  <a:cubicBezTo>
                    <a:pt x="88" y="74"/>
                    <a:pt x="88" y="74"/>
                    <a:pt x="88" y="74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8"/>
                    <a:pt x="87" y="62"/>
                    <a:pt x="88" y="60"/>
                  </a:cubicBezTo>
                  <a:cubicBezTo>
                    <a:pt x="89" y="58"/>
                    <a:pt x="95" y="55"/>
                    <a:pt x="96" y="57"/>
                  </a:cubicBezTo>
                  <a:cubicBezTo>
                    <a:pt x="97" y="59"/>
                    <a:pt x="102" y="61"/>
                    <a:pt x="102" y="63"/>
                  </a:cubicBezTo>
                  <a:cubicBezTo>
                    <a:pt x="102" y="65"/>
                    <a:pt x="99" y="67"/>
                    <a:pt x="99" y="69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54BB302D-B40F-3747-B817-3519EFAA1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038" y="6220959"/>
              <a:ext cx="327025" cy="346075"/>
            </a:xfrm>
            <a:custGeom>
              <a:avLst/>
              <a:gdLst>
                <a:gd name="T0" fmla="*/ 6 w 94"/>
                <a:gd name="T1" fmla="*/ 91 h 100"/>
                <a:gd name="T2" fmla="*/ 9 w 94"/>
                <a:gd name="T3" fmla="*/ 93 h 100"/>
                <a:gd name="T4" fmla="*/ 17 w 94"/>
                <a:gd name="T5" fmla="*/ 94 h 100"/>
                <a:gd name="T6" fmla="*/ 24 w 94"/>
                <a:gd name="T7" fmla="*/ 96 h 100"/>
                <a:gd name="T8" fmla="*/ 52 w 94"/>
                <a:gd name="T9" fmla="*/ 96 h 100"/>
                <a:gd name="T10" fmla="*/ 55 w 94"/>
                <a:gd name="T11" fmla="*/ 98 h 100"/>
                <a:gd name="T12" fmla="*/ 72 w 94"/>
                <a:gd name="T13" fmla="*/ 98 h 100"/>
                <a:gd name="T14" fmla="*/ 85 w 94"/>
                <a:gd name="T15" fmla="*/ 98 h 100"/>
                <a:gd name="T16" fmla="*/ 87 w 94"/>
                <a:gd name="T17" fmla="*/ 97 h 100"/>
                <a:gd name="T18" fmla="*/ 78 w 94"/>
                <a:gd name="T19" fmla="*/ 84 h 100"/>
                <a:gd name="T20" fmla="*/ 79 w 94"/>
                <a:gd name="T21" fmla="*/ 58 h 100"/>
                <a:gd name="T22" fmla="*/ 91 w 94"/>
                <a:gd name="T23" fmla="*/ 58 h 100"/>
                <a:gd name="T24" fmla="*/ 93 w 94"/>
                <a:gd name="T25" fmla="*/ 56 h 100"/>
                <a:gd name="T26" fmla="*/ 94 w 94"/>
                <a:gd name="T27" fmla="*/ 40 h 100"/>
                <a:gd name="T28" fmla="*/ 92 w 94"/>
                <a:gd name="T29" fmla="*/ 40 h 100"/>
                <a:gd name="T30" fmla="*/ 85 w 94"/>
                <a:gd name="T31" fmla="*/ 41 h 100"/>
                <a:gd name="T32" fmla="*/ 81 w 94"/>
                <a:gd name="T33" fmla="*/ 43 h 100"/>
                <a:gd name="T34" fmla="*/ 81 w 94"/>
                <a:gd name="T35" fmla="*/ 36 h 100"/>
                <a:gd name="T36" fmla="*/ 77 w 94"/>
                <a:gd name="T37" fmla="*/ 30 h 100"/>
                <a:gd name="T38" fmla="*/ 78 w 94"/>
                <a:gd name="T39" fmla="*/ 19 h 100"/>
                <a:gd name="T40" fmla="*/ 76 w 94"/>
                <a:gd name="T41" fmla="*/ 12 h 100"/>
                <a:gd name="T42" fmla="*/ 71 w 94"/>
                <a:gd name="T43" fmla="*/ 11 h 100"/>
                <a:gd name="T44" fmla="*/ 67 w 94"/>
                <a:gd name="T45" fmla="*/ 9 h 100"/>
                <a:gd name="T46" fmla="*/ 61 w 94"/>
                <a:gd name="T47" fmla="*/ 9 h 100"/>
                <a:gd name="T48" fmla="*/ 58 w 94"/>
                <a:gd name="T49" fmla="*/ 16 h 100"/>
                <a:gd name="T50" fmla="*/ 48 w 94"/>
                <a:gd name="T51" fmla="*/ 18 h 100"/>
                <a:gd name="T52" fmla="*/ 41 w 94"/>
                <a:gd name="T53" fmla="*/ 13 h 100"/>
                <a:gd name="T54" fmla="*/ 38 w 94"/>
                <a:gd name="T55" fmla="*/ 7 h 100"/>
                <a:gd name="T56" fmla="*/ 37 w 94"/>
                <a:gd name="T57" fmla="*/ 0 h 100"/>
                <a:gd name="T58" fmla="*/ 11 w 94"/>
                <a:gd name="T59" fmla="*/ 0 h 100"/>
                <a:gd name="T60" fmla="*/ 6 w 94"/>
                <a:gd name="T61" fmla="*/ 3 h 100"/>
                <a:gd name="T62" fmla="*/ 13 w 94"/>
                <a:gd name="T63" fmla="*/ 19 h 100"/>
                <a:gd name="T64" fmla="*/ 12 w 94"/>
                <a:gd name="T65" fmla="*/ 28 h 100"/>
                <a:gd name="T66" fmla="*/ 17 w 94"/>
                <a:gd name="T67" fmla="*/ 45 h 100"/>
                <a:gd name="T68" fmla="*/ 11 w 94"/>
                <a:gd name="T69" fmla="*/ 56 h 100"/>
                <a:gd name="T70" fmla="*/ 5 w 94"/>
                <a:gd name="T71" fmla="*/ 72 h 100"/>
                <a:gd name="T72" fmla="*/ 1 w 94"/>
                <a:gd name="T73" fmla="*/ 83 h 100"/>
                <a:gd name="T74" fmla="*/ 0 w 94"/>
                <a:gd name="T75" fmla="*/ 94 h 100"/>
                <a:gd name="T76" fmla="*/ 0 w 94"/>
                <a:gd name="T77" fmla="*/ 94 h 100"/>
                <a:gd name="T78" fmla="*/ 3 w 94"/>
                <a:gd name="T79" fmla="*/ 94 h 100"/>
                <a:gd name="T80" fmla="*/ 6 w 94"/>
                <a:gd name="T81" fmla="*/ 9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4" h="100">
                  <a:moveTo>
                    <a:pt x="6" y="91"/>
                  </a:moveTo>
                  <a:cubicBezTo>
                    <a:pt x="8" y="91"/>
                    <a:pt x="6" y="94"/>
                    <a:pt x="9" y="93"/>
                  </a:cubicBezTo>
                  <a:cubicBezTo>
                    <a:pt x="12" y="92"/>
                    <a:pt x="14" y="92"/>
                    <a:pt x="17" y="94"/>
                  </a:cubicBezTo>
                  <a:cubicBezTo>
                    <a:pt x="19" y="95"/>
                    <a:pt x="21" y="96"/>
                    <a:pt x="24" y="96"/>
                  </a:cubicBezTo>
                  <a:cubicBezTo>
                    <a:pt x="27" y="96"/>
                    <a:pt x="52" y="96"/>
                    <a:pt x="52" y="96"/>
                  </a:cubicBezTo>
                  <a:cubicBezTo>
                    <a:pt x="55" y="98"/>
                    <a:pt x="55" y="98"/>
                    <a:pt x="55" y="98"/>
                  </a:cubicBezTo>
                  <a:cubicBezTo>
                    <a:pt x="55" y="98"/>
                    <a:pt x="70" y="97"/>
                    <a:pt x="72" y="98"/>
                  </a:cubicBezTo>
                  <a:cubicBezTo>
                    <a:pt x="75" y="100"/>
                    <a:pt x="82" y="98"/>
                    <a:pt x="85" y="98"/>
                  </a:cubicBezTo>
                  <a:cubicBezTo>
                    <a:pt x="85" y="97"/>
                    <a:pt x="86" y="97"/>
                    <a:pt x="87" y="97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3" y="40"/>
                    <a:pt x="92" y="40"/>
                  </a:cubicBezTo>
                  <a:cubicBezTo>
                    <a:pt x="90" y="41"/>
                    <a:pt x="87" y="41"/>
                    <a:pt x="85" y="41"/>
                  </a:cubicBezTo>
                  <a:cubicBezTo>
                    <a:pt x="82" y="41"/>
                    <a:pt x="82" y="43"/>
                    <a:pt x="81" y="43"/>
                  </a:cubicBezTo>
                  <a:cubicBezTo>
                    <a:pt x="79" y="42"/>
                    <a:pt x="80" y="38"/>
                    <a:pt x="81" y="36"/>
                  </a:cubicBezTo>
                  <a:cubicBezTo>
                    <a:pt x="81" y="35"/>
                    <a:pt x="79" y="31"/>
                    <a:pt x="77" y="30"/>
                  </a:cubicBezTo>
                  <a:cubicBezTo>
                    <a:pt x="75" y="29"/>
                    <a:pt x="79" y="20"/>
                    <a:pt x="78" y="19"/>
                  </a:cubicBezTo>
                  <a:cubicBezTo>
                    <a:pt x="77" y="18"/>
                    <a:pt x="76" y="15"/>
                    <a:pt x="76" y="12"/>
                  </a:cubicBezTo>
                  <a:cubicBezTo>
                    <a:pt x="76" y="10"/>
                    <a:pt x="75" y="11"/>
                    <a:pt x="71" y="11"/>
                  </a:cubicBezTo>
                  <a:cubicBezTo>
                    <a:pt x="67" y="11"/>
                    <a:pt x="67" y="9"/>
                    <a:pt x="67" y="9"/>
                  </a:cubicBezTo>
                  <a:cubicBezTo>
                    <a:pt x="67" y="9"/>
                    <a:pt x="63" y="8"/>
                    <a:pt x="61" y="9"/>
                  </a:cubicBezTo>
                  <a:cubicBezTo>
                    <a:pt x="59" y="10"/>
                    <a:pt x="59" y="17"/>
                    <a:pt x="58" y="16"/>
                  </a:cubicBezTo>
                  <a:cubicBezTo>
                    <a:pt x="56" y="16"/>
                    <a:pt x="52" y="17"/>
                    <a:pt x="48" y="18"/>
                  </a:cubicBezTo>
                  <a:cubicBezTo>
                    <a:pt x="45" y="19"/>
                    <a:pt x="43" y="17"/>
                    <a:pt x="41" y="13"/>
                  </a:cubicBezTo>
                  <a:cubicBezTo>
                    <a:pt x="40" y="9"/>
                    <a:pt x="38" y="10"/>
                    <a:pt x="38" y="7"/>
                  </a:cubicBezTo>
                  <a:cubicBezTo>
                    <a:pt x="39" y="4"/>
                    <a:pt x="37" y="0"/>
                    <a:pt x="37" y="0"/>
                  </a:cubicBezTo>
                  <a:cubicBezTo>
                    <a:pt x="37" y="0"/>
                    <a:pt x="13" y="0"/>
                    <a:pt x="11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8" y="8"/>
                    <a:pt x="12" y="17"/>
                    <a:pt x="13" y="19"/>
                  </a:cubicBezTo>
                  <a:cubicBezTo>
                    <a:pt x="14" y="22"/>
                    <a:pt x="12" y="24"/>
                    <a:pt x="12" y="28"/>
                  </a:cubicBezTo>
                  <a:cubicBezTo>
                    <a:pt x="12" y="32"/>
                    <a:pt x="16" y="40"/>
                    <a:pt x="17" y="45"/>
                  </a:cubicBezTo>
                  <a:cubicBezTo>
                    <a:pt x="17" y="50"/>
                    <a:pt x="14" y="53"/>
                    <a:pt x="11" y="56"/>
                  </a:cubicBezTo>
                  <a:cubicBezTo>
                    <a:pt x="8" y="60"/>
                    <a:pt x="5" y="67"/>
                    <a:pt x="5" y="72"/>
                  </a:cubicBezTo>
                  <a:cubicBezTo>
                    <a:pt x="5" y="76"/>
                    <a:pt x="1" y="81"/>
                    <a:pt x="1" y="83"/>
                  </a:cubicBezTo>
                  <a:cubicBezTo>
                    <a:pt x="1" y="85"/>
                    <a:pt x="1" y="91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3" y="94"/>
                    <a:pt x="4" y="91"/>
                    <a:pt x="6" y="91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AAC25E2E-B2FA-B942-94AC-2C0BF1621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9500" y="6286046"/>
              <a:ext cx="319088" cy="280988"/>
            </a:xfrm>
            <a:custGeom>
              <a:avLst/>
              <a:gdLst>
                <a:gd name="T0" fmla="*/ 71 w 92"/>
                <a:gd name="T1" fmla="*/ 3 h 81"/>
                <a:gd name="T2" fmla="*/ 65 w 92"/>
                <a:gd name="T3" fmla="*/ 0 h 81"/>
                <a:gd name="T4" fmla="*/ 55 w 92"/>
                <a:gd name="T5" fmla="*/ 1 h 81"/>
                <a:gd name="T6" fmla="*/ 53 w 92"/>
                <a:gd name="T7" fmla="*/ 6 h 81"/>
                <a:gd name="T8" fmla="*/ 52 w 92"/>
                <a:gd name="T9" fmla="*/ 11 h 81"/>
                <a:gd name="T10" fmla="*/ 52 w 92"/>
                <a:gd name="T11" fmla="*/ 20 h 81"/>
                <a:gd name="T12" fmla="*/ 50 w 92"/>
                <a:gd name="T13" fmla="*/ 27 h 81"/>
                <a:gd name="T14" fmla="*/ 55 w 92"/>
                <a:gd name="T15" fmla="*/ 33 h 81"/>
                <a:gd name="T16" fmla="*/ 61 w 92"/>
                <a:gd name="T17" fmla="*/ 32 h 81"/>
                <a:gd name="T18" fmla="*/ 62 w 92"/>
                <a:gd name="T19" fmla="*/ 37 h 81"/>
                <a:gd name="T20" fmla="*/ 60 w 92"/>
                <a:gd name="T21" fmla="*/ 41 h 81"/>
                <a:gd name="T22" fmla="*/ 55 w 92"/>
                <a:gd name="T23" fmla="*/ 41 h 81"/>
                <a:gd name="T24" fmla="*/ 52 w 92"/>
                <a:gd name="T25" fmla="*/ 34 h 81"/>
                <a:gd name="T26" fmla="*/ 45 w 92"/>
                <a:gd name="T27" fmla="*/ 33 h 81"/>
                <a:gd name="T28" fmla="*/ 41 w 92"/>
                <a:gd name="T29" fmla="*/ 28 h 81"/>
                <a:gd name="T30" fmla="*/ 38 w 92"/>
                <a:gd name="T31" fmla="*/ 30 h 81"/>
                <a:gd name="T32" fmla="*/ 35 w 92"/>
                <a:gd name="T33" fmla="*/ 31 h 81"/>
                <a:gd name="T34" fmla="*/ 28 w 92"/>
                <a:gd name="T35" fmla="*/ 28 h 81"/>
                <a:gd name="T36" fmla="*/ 26 w 92"/>
                <a:gd name="T37" fmla="*/ 25 h 81"/>
                <a:gd name="T38" fmla="*/ 21 w 92"/>
                <a:gd name="T39" fmla="*/ 25 h 81"/>
                <a:gd name="T40" fmla="*/ 18 w 92"/>
                <a:gd name="T41" fmla="*/ 23 h 81"/>
                <a:gd name="T42" fmla="*/ 16 w 92"/>
                <a:gd name="T43" fmla="*/ 21 h 81"/>
                <a:gd name="T44" fmla="*/ 15 w 92"/>
                <a:gd name="T45" fmla="*/ 37 h 81"/>
                <a:gd name="T46" fmla="*/ 13 w 92"/>
                <a:gd name="T47" fmla="*/ 39 h 81"/>
                <a:gd name="T48" fmla="*/ 1 w 92"/>
                <a:gd name="T49" fmla="*/ 39 h 81"/>
                <a:gd name="T50" fmla="*/ 0 w 92"/>
                <a:gd name="T51" fmla="*/ 65 h 81"/>
                <a:gd name="T52" fmla="*/ 9 w 92"/>
                <a:gd name="T53" fmla="*/ 78 h 81"/>
                <a:gd name="T54" fmla="*/ 24 w 92"/>
                <a:gd name="T55" fmla="*/ 77 h 81"/>
                <a:gd name="T56" fmla="*/ 24 w 92"/>
                <a:gd name="T57" fmla="*/ 79 h 81"/>
                <a:gd name="T58" fmla="*/ 28 w 92"/>
                <a:gd name="T59" fmla="*/ 79 h 81"/>
                <a:gd name="T60" fmla="*/ 39 w 92"/>
                <a:gd name="T61" fmla="*/ 80 h 81"/>
                <a:gd name="T62" fmla="*/ 47 w 92"/>
                <a:gd name="T63" fmla="*/ 71 h 81"/>
                <a:gd name="T64" fmla="*/ 54 w 92"/>
                <a:gd name="T65" fmla="*/ 65 h 81"/>
                <a:gd name="T66" fmla="*/ 59 w 92"/>
                <a:gd name="T67" fmla="*/ 61 h 81"/>
                <a:gd name="T68" fmla="*/ 66 w 92"/>
                <a:gd name="T69" fmla="*/ 61 h 81"/>
                <a:gd name="T70" fmla="*/ 66 w 92"/>
                <a:gd name="T71" fmla="*/ 61 h 81"/>
                <a:gd name="T72" fmla="*/ 65 w 92"/>
                <a:gd name="T73" fmla="*/ 55 h 81"/>
                <a:gd name="T74" fmla="*/ 87 w 92"/>
                <a:gd name="T75" fmla="*/ 47 h 81"/>
                <a:gd name="T76" fmla="*/ 85 w 92"/>
                <a:gd name="T77" fmla="*/ 44 h 81"/>
                <a:gd name="T78" fmla="*/ 87 w 92"/>
                <a:gd name="T79" fmla="*/ 36 h 81"/>
                <a:gd name="T80" fmla="*/ 90 w 92"/>
                <a:gd name="T81" fmla="*/ 34 h 81"/>
                <a:gd name="T82" fmla="*/ 89 w 92"/>
                <a:gd name="T83" fmla="*/ 21 h 81"/>
                <a:gd name="T84" fmla="*/ 92 w 92"/>
                <a:gd name="T85" fmla="*/ 19 h 81"/>
                <a:gd name="T86" fmla="*/ 89 w 92"/>
                <a:gd name="T87" fmla="*/ 10 h 81"/>
                <a:gd name="T88" fmla="*/ 78 w 92"/>
                <a:gd name="T89" fmla="*/ 6 h 81"/>
                <a:gd name="T90" fmla="*/ 71 w 92"/>
                <a:gd name="T91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2" h="81">
                  <a:moveTo>
                    <a:pt x="71" y="3"/>
                  </a:moveTo>
                  <a:cubicBezTo>
                    <a:pt x="70" y="3"/>
                    <a:pt x="67" y="1"/>
                    <a:pt x="65" y="0"/>
                  </a:cubicBezTo>
                  <a:cubicBezTo>
                    <a:pt x="64" y="1"/>
                    <a:pt x="58" y="1"/>
                    <a:pt x="55" y="1"/>
                  </a:cubicBezTo>
                  <a:cubicBezTo>
                    <a:pt x="53" y="1"/>
                    <a:pt x="55" y="5"/>
                    <a:pt x="53" y="6"/>
                  </a:cubicBezTo>
                  <a:cubicBezTo>
                    <a:pt x="52" y="8"/>
                    <a:pt x="51" y="10"/>
                    <a:pt x="52" y="11"/>
                  </a:cubicBezTo>
                  <a:cubicBezTo>
                    <a:pt x="54" y="11"/>
                    <a:pt x="52" y="17"/>
                    <a:pt x="52" y="20"/>
                  </a:cubicBezTo>
                  <a:cubicBezTo>
                    <a:pt x="52" y="22"/>
                    <a:pt x="49" y="26"/>
                    <a:pt x="50" y="27"/>
                  </a:cubicBezTo>
                  <a:cubicBezTo>
                    <a:pt x="51" y="28"/>
                    <a:pt x="53" y="33"/>
                    <a:pt x="55" y="33"/>
                  </a:cubicBezTo>
                  <a:cubicBezTo>
                    <a:pt x="58" y="34"/>
                    <a:pt x="60" y="32"/>
                    <a:pt x="61" y="32"/>
                  </a:cubicBezTo>
                  <a:cubicBezTo>
                    <a:pt x="62" y="32"/>
                    <a:pt x="62" y="35"/>
                    <a:pt x="62" y="37"/>
                  </a:cubicBezTo>
                  <a:cubicBezTo>
                    <a:pt x="62" y="40"/>
                    <a:pt x="60" y="41"/>
                    <a:pt x="60" y="41"/>
                  </a:cubicBezTo>
                  <a:cubicBezTo>
                    <a:pt x="60" y="41"/>
                    <a:pt x="57" y="42"/>
                    <a:pt x="55" y="41"/>
                  </a:cubicBezTo>
                  <a:cubicBezTo>
                    <a:pt x="53" y="40"/>
                    <a:pt x="52" y="36"/>
                    <a:pt x="52" y="34"/>
                  </a:cubicBezTo>
                  <a:cubicBezTo>
                    <a:pt x="52" y="33"/>
                    <a:pt x="47" y="33"/>
                    <a:pt x="45" y="33"/>
                  </a:cubicBezTo>
                  <a:cubicBezTo>
                    <a:pt x="44" y="33"/>
                    <a:pt x="42" y="30"/>
                    <a:pt x="41" y="28"/>
                  </a:cubicBezTo>
                  <a:cubicBezTo>
                    <a:pt x="40" y="27"/>
                    <a:pt x="38" y="28"/>
                    <a:pt x="38" y="30"/>
                  </a:cubicBezTo>
                  <a:cubicBezTo>
                    <a:pt x="38" y="31"/>
                    <a:pt x="37" y="31"/>
                    <a:pt x="35" y="31"/>
                  </a:cubicBezTo>
                  <a:cubicBezTo>
                    <a:pt x="33" y="31"/>
                    <a:pt x="29" y="28"/>
                    <a:pt x="28" y="28"/>
                  </a:cubicBezTo>
                  <a:cubicBezTo>
                    <a:pt x="27" y="29"/>
                    <a:pt x="25" y="26"/>
                    <a:pt x="26" y="25"/>
                  </a:cubicBezTo>
                  <a:cubicBezTo>
                    <a:pt x="26" y="23"/>
                    <a:pt x="22" y="24"/>
                    <a:pt x="21" y="25"/>
                  </a:cubicBezTo>
                  <a:cubicBezTo>
                    <a:pt x="19" y="26"/>
                    <a:pt x="18" y="23"/>
                    <a:pt x="18" y="23"/>
                  </a:cubicBezTo>
                  <a:cubicBezTo>
                    <a:pt x="18" y="23"/>
                    <a:pt x="18" y="22"/>
                    <a:pt x="16" y="2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4" y="77"/>
                    <a:pt x="24" y="76"/>
                    <a:pt x="24" y="77"/>
                  </a:cubicBezTo>
                  <a:cubicBezTo>
                    <a:pt x="24" y="78"/>
                    <a:pt x="24" y="78"/>
                    <a:pt x="24" y="79"/>
                  </a:cubicBezTo>
                  <a:cubicBezTo>
                    <a:pt x="26" y="79"/>
                    <a:pt x="28" y="78"/>
                    <a:pt x="28" y="79"/>
                  </a:cubicBezTo>
                  <a:cubicBezTo>
                    <a:pt x="30" y="79"/>
                    <a:pt x="37" y="81"/>
                    <a:pt x="39" y="80"/>
                  </a:cubicBezTo>
                  <a:cubicBezTo>
                    <a:pt x="40" y="79"/>
                    <a:pt x="44" y="72"/>
                    <a:pt x="47" y="71"/>
                  </a:cubicBezTo>
                  <a:cubicBezTo>
                    <a:pt x="50" y="70"/>
                    <a:pt x="54" y="67"/>
                    <a:pt x="54" y="65"/>
                  </a:cubicBezTo>
                  <a:cubicBezTo>
                    <a:pt x="54" y="64"/>
                    <a:pt x="54" y="63"/>
                    <a:pt x="59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5"/>
                    <a:pt x="86" y="47"/>
                    <a:pt x="87" y="47"/>
                  </a:cubicBezTo>
                  <a:cubicBezTo>
                    <a:pt x="86" y="45"/>
                    <a:pt x="85" y="44"/>
                    <a:pt x="85" y="44"/>
                  </a:cubicBezTo>
                  <a:cubicBezTo>
                    <a:pt x="86" y="43"/>
                    <a:pt x="87" y="37"/>
                    <a:pt x="87" y="36"/>
                  </a:cubicBezTo>
                  <a:cubicBezTo>
                    <a:pt x="87" y="34"/>
                    <a:pt x="92" y="35"/>
                    <a:pt x="90" y="34"/>
                  </a:cubicBezTo>
                  <a:cubicBezTo>
                    <a:pt x="88" y="32"/>
                    <a:pt x="89" y="23"/>
                    <a:pt x="89" y="21"/>
                  </a:cubicBezTo>
                  <a:cubicBezTo>
                    <a:pt x="90" y="19"/>
                    <a:pt x="92" y="21"/>
                    <a:pt x="92" y="19"/>
                  </a:cubicBezTo>
                  <a:cubicBezTo>
                    <a:pt x="92" y="17"/>
                    <a:pt x="90" y="12"/>
                    <a:pt x="89" y="10"/>
                  </a:cubicBezTo>
                  <a:cubicBezTo>
                    <a:pt x="88" y="9"/>
                    <a:pt x="80" y="6"/>
                    <a:pt x="78" y="6"/>
                  </a:cubicBezTo>
                  <a:cubicBezTo>
                    <a:pt x="76" y="5"/>
                    <a:pt x="73" y="3"/>
                    <a:pt x="71" y="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C89199D6-D7B3-4748-8047-664E50DFC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000" y="6084434"/>
              <a:ext cx="55563" cy="49213"/>
            </a:xfrm>
            <a:custGeom>
              <a:avLst/>
              <a:gdLst>
                <a:gd name="T0" fmla="*/ 13 w 16"/>
                <a:gd name="T1" fmla="*/ 0 h 14"/>
                <a:gd name="T2" fmla="*/ 8 w 16"/>
                <a:gd name="T3" fmla="*/ 1 h 14"/>
                <a:gd name="T4" fmla="*/ 4 w 16"/>
                <a:gd name="T5" fmla="*/ 2 h 14"/>
                <a:gd name="T6" fmla="*/ 3 w 16"/>
                <a:gd name="T7" fmla="*/ 3 h 14"/>
                <a:gd name="T8" fmla="*/ 2 w 16"/>
                <a:gd name="T9" fmla="*/ 8 h 14"/>
                <a:gd name="T10" fmla="*/ 0 w 16"/>
                <a:gd name="T11" fmla="*/ 10 h 14"/>
                <a:gd name="T12" fmla="*/ 1 w 16"/>
                <a:gd name="T13" fmla="*/ 12 h 14"/>
                <a:gd name="T14" fmla="*/ 4 w 16"/>
                <a:gd name="T15" fmla="*/ 13 h 14"/>
                <a:gd name="T16" fmla="*/ 8 w 16"/>
                <a:gd name="T17" fmla="*/ 10 h 14"/>
                <a:gd name="T18" fmla="*/ 15 w 16"/>
                <a:gd name="T19" fmla="*/ 9 h 14"/>
                <a:gd name="T20" fmla="*/ 14 w 16"/>
                <a:gd name="T21" fmla="*/ 3 h 14"/>
                <a:gd name="T22" fmla="*/ 13 w 16"/>
                <a:gd name="T2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4">
                  <a:moveTo>
                    <a:pt x="13" y="0"/>
                  </a:moveTo>
                  <a:cubicBezTo>
                    <a:pt x="11" y="0"/>
                    <a:pt x="9" y="1"/>
                    <a:pt x="8" y="1"/>
                  </a:cubicBezTo>
                  <a:cubicBezTo>
                    <a:pt x="7" y="2"/>
                    <a:pt x="6" y="2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1" y="3"/>
                    <a:pt x="2" y="8"/>
                    <a:pt x="2" y="8"/>
                  </a:cubicBezTo>
                  <a:cubicBezTo>
                    <a:pt x="2" y="8"/>
                    <a:pt x="0" y="8"/>
                    <a:pt x="0" y="10"/>
                  </a:cubicBezTo>
                  <a:cubicBezTo>
                    <a:pt x="0" y="12"/>
                    <a:pt x="1" y="12"/>
                    <a:pt x="1" y="12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9" y="14"/>
                    <a:pt x="8" y="10"/>
                    <a:pt x="8" y="10"/>
                  </a:cubicBezTo>
                  <a:cubicBezTo>
                    <a:pt x="8" y="10"/>
                    <a:pt x="15" y="11"/>
                    <a:pt x="15" y="9"/>
                  </a:cubicBezTo>
                  <a:cubicBezTo>
                    <a:pt x="16" y="7"/>
                    <a:pt x="14" y="3"/>
                    <a:pt x="14" y="3"/>
                  </a:cubicBezTo>
                  <a:lnTo>
                    <a:pt x="13" y="0"/>
                  </a:ln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391366D9-6C23-8048-8DD4-4C37D536E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6550" y="5709784"/>
              <a:ext cx="288925" cy="388938"/>
            </a:xfrm>
            <a:custGeom>
              <a:avLst/>
              <a:gdLst>
                <a:gd name="T0" fmla="*/ 19 w 83"/>
                <a:gd name="T1" fmla="*/ 21 h 112"/>
                <a:gd name="T2" fmla="*/ 24 w 83"/>
                <a:gd name="T3" fmla="*/ 26 h 112"/>
                <a:gd name="T4" fmla="*/ 41 w 83"/>
                <a:gd name="T5" fmla="*/ 31 h 112"/>
                <a:gd name="T6" fmla="*/ 52 w 83"/>
                <a:gd name="T7" fmla="*/ 34 h 112"/>
                <a:gd name="T8" fmla="*/ 55 w 83"/>
                <a:gd name="T9" fmla="*/ 36 h 112"/>
                <a:gd name="T10" fmla="*/ 33 w 83"/>
                <a:gd name="T11" fmla="*/ 57 h 112"/>
                <a:gd name="T12" fmla="*/ 24 w 83"/>
                <a:gd name="T13" fmla="*/ 59 h 112"/>
                <a:gd name="T14" fmla="*/ 14 w 83"/>
                <a:gd name="T15" fmla="*/ 64 h 112"/>
                <a:gd name="T16" fmla="*/ 7 w 83"/>
                <a:gd name="T17" fmla="*/ 65 h 112"/>
                <a:gd name="T18" fmla="*/ 3 w 83"/>
                <a:gd name="T19" fmla="*/ 71 h 112"/>
                <a:gd name="T20" fmla="*/ 0 w 83"/>
                <a:gd name="T21" fmla="*/ 77 h 112"/>
                <a:gd name="T22" fmla="*/ 0 w 83"/>
                <a:gd name="T23" fmla="*/ 106 h 112"/>
                <a:gd name="T24" fmla="*/ 4 w 83"/>
                <a:gd name="T25" fmla="*/ 112 h 112"/>
                <a:gd name="T26" fmla="*/ 22 w 83"/>
                <a:gd name="T27" fmla="*/ 93 h 112"/>
                <a:gd name="T28" fmla="*/ 36 w 83"/>
                <a:gd name="T29" fmla="*/ 82 h 112"/>
                <a:gd name="T30" fmla="*/ 56 w 83"/>
                <a:gd name="T31" fmla="*/ 63 h 112"/>
                <a:gd name="T32" fmla="*/ 65 w 83"/>
                <a:gd name="T33" fmla="*/ 48 h 112"/>
                <a:gd name="T34" fmla="*/ 72 w 83"/>
                <a:gd name="T35" fmla="*/ 35 h 112"/>
                <a:gd name="T36" fmla="*/ 80 w 83"/>
                <a:gd name="T37" fmla="*/ 19 h 112"/>
                <a:gd name="T38" fmla="*/ 83 w 83"/>
                <a:gd name="T39" fmla="*/ 5 h 112"/>
                <a:gd name="T40" fmla="*/ 77 w 83"/>
                <a:gd name="T41" fmla="*/ 3 h 112"/>
                <a:gd name="T42" fmla="*/ 59 w 83"/>
                <a:gd name="T43" fmla="*/ 7 h 112"/>
                <a:gd name="T44" fmla="*/ 47 w 83"/>
                <a:gd name="T45" fmla="*/ 10 h 112"/>
                <a:gd name="T46" fmla="*/ 36 w 83"/>
                <a:gd name="T47" fmla="*/ 12 h 112"/>
                <a:gd name="T48" fmla="*/ 23 w 83"/>
                <a:gd name="T49" fmla="*/ 11 h 112"/>
                <a:gd name="T50" fmla="*/ 19 w 83"/>
                <a:gd name="T51" fmla="*/ 7 h 112"/>
                <a:gd name="T52" fmla="*/ 14 w 83"/>
                <a:gd name="T53" fmla="*/ 14 h 112"/>
                <a:gd name="T54" fmla="*/ 19 w 83"/>
                <a:gd name="T55" fmla="*/ 2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3" h="112">
                  <a:moveTo>
                    <a:pt x="19" y="21"/>
                  </a:moveTo>
                  <a:cubicBezTo>
                    <a:pt x="20" y="22"/>
                    <a:pt x="23" y="25"/>
                    <a:pt x="24" y="26"/>
                  </a:cubicBezTo>
                  <a:cubicBezTo>
                    <a:pt x="26" y="26"/>
                    <a:pt x="35" y="29"/>
                    <a:pt x="41" y="31"/>
                  </a:cubicBezTo>
                  <a:cubicBezTo>
                    <a:pt x="46" y="34"/>
                    <a:pt x="50" y="34"/>
                    <a:pt x="52" y="34"/>
                  </a:cubicBezTo>
                  <a:cubicBezTo>
                    <a:pt x="53" y="34"/>
                    <a:pt x="56" y="35"/>
                    <a:pt x="55" y="36"/>
                  </a:cubicBezTo>
                  <a:cubicBezTo>
                    <a:pt x="53" y="37"/>
                    <a:pt x="35" y="55"/>
                    <a:pt x="33" y="57"/>
                  </a:cubicBezTo>
                  <a:cubicBezTo>
                    <a:pt x="31" y="60"/>
                    <a:pt x="29" y="59"/>
                    <a:pt x="24" y="59"/>
                  </a:cubicBezTo>
                  <a:cubicBezTo>
                    <a:pt x="19" y="59"/>
                    <a:pt x="15" y="64"/>
                    <a:pt x="14" y="64"/>
                  </a:cubicBezTo>
                  <a:cubicBezTo>
                    <a:pt x="13" y="64"/>
                    <a:pt x="10" y="65"/>
                    <a:pt x="7" y="65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7" y="108"/>
                    <a:pt x="16" y="100"/>
                    <a:pt x="22" y="93"/>
                  </a:cubicBezTo>
                  <a:cubicBezTo>
                    <a:pt x="29" y="86"/>
                    <a:pt x="32" y="84"/>
                    <a:pt x="36" y="82"/>
                  </a:cubicBezTo>
                  <a:cubicBezTo>
                    <a:pt x="40" y="80"/>
                    <a:pt x="49" y="71"/>
                    <a:pt x="56" y="63"/>
                  </a:cubicBezTo>
                  <a:cubicBezTo>
                    <a:pt x="60" y="57"/>
                    <a:pt x="65" y="52"/>
                    <a:pt x="65" y="48"/>
                  </a:cubicBezTo>
                  <a:cubicBezTo>
                    <a:pt x="66" y="44"/>
                    <a:pt x="70" y="39"/>
                    <a:pt x="72" y="35"/>
                  </a:cubicBezTo>
                  <a:cubicBezTo>
                    <a:pt x="75" y="32"/>
                    <a:pt x="80" y="22"/>
                    <a:pt x="80" y="19"/>
                  </a:cubicBezTo>
                  <a:cubicBezTo>
                    <a:pt x="80" y="17"/>
                    <a:pt x="82" y="10"/>
                    <a:pt x="83" y="5"/>
                  </a:cubicBezTo>
                  <a:cubicBezTo>
                    <a:pt x="83" y="0"/>
                    <a:pt x="79" y="0"/>
                    <a:pt x="77" y="3"/>
                  </a:cubicBezTo>
                  <a:cubicBezTo>
                    <a:pt x="76" y="5"/>
                    <a:pt x="66" y="7"/>
                    <a:pt x="59" y="7"/>
                  </a:cubicBezTo>
                  <a:cubicBezTo>
                    <a:pt x="53" y="8"/>
                    <a:pt x="49" y="8"/>
                    <a:pt x="47" y="10"/>
                  </a:cubicBezTo>
                  <a:cubicBezTo>
                    <a:pt x="44" y="13"/>
                    <a:pt x="38" y="10"/>
                    <a:pt x="36" y="12"/>
                  </a:cubicBezTo>
                  <a:cubicBezTo>
                    <a:pt x="34" y="15"/>
                    <a:pt x="25" y="17"/>
                    <a:pt x="23" y="11"/>
                  </a:cubicBezTo>
                  <a:cubicBezTo>
                    <a:pt x="22" y="9"/>
                    <a:pt x="20" y="8"/>
                    <a:pt x="19" y="7"/>
                  </a:cubicBezTo>
                  <a:cubicBezTo>
                    <a:pt x="16" y="9"/>
                    <a:pt x="14" y="13"/>
                    <a:pt x="14" y="14"/>
                  </a:cubicBezTo>
                  <a:cubicBezTo>
                    <a:pt x="15" y="15"/>
                    <a:pt x="18" y="20"/>
                    <a:pt x="19" y="21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A1D8AAC0-37E4-C84E-84E4-553532446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4300" y="4996996"/>
              <a:ext cx="336550" cy="268288"/>
            </a:xfrm>
            <a:custGeom>
              <a:avLst/>
              <a:gdLst>
                <a:gd name="T0" fmla="*/ 36 w 97"/>
                <a:gd name="T1" fmla="*/ 77 h 77"/>
                <a:gd name="T2" fmla="*/ 35 w 97"/>
                <a:gd name="T3" fmla="*/ 66 h 77"/>
                <a:gd name="T4" fmla="*/ 48 w 97"/>
                <a:gd name="T5" fmla="*/ 58 h 77"/>
                <a:gd name="T6" fmla="*/ 54 w 97"/>
                <a:gd name="T7" fmla="*/ 56 h 77"/>
                <a:gd name="T8" fmla="*/ 61 w 97"/>
                <a:gd name="T9" fmla="*/ 55 h 77"/>
                <a:gd name="T10" fmla="*/ 65 w 97"/>
                <a:gd name="T11" fmla="*/ 50 h 77"/>
                <a:gd name="T12" fmla="*/ 71 w 97"/>
                <a:gd name="T13" fmla="*/ 48 h 77"/>
                <a:gd name="T14" fmla="*/ 75 w 97"/>
                <a:gd name="T15" fmla="*/ 45 h 77"/>
                <a:gd name="T16" fmla="*/ 76 w 97"/>
                <a:gd name="T17" fmla="*/ 40 h 77"/>
                <a:gd name="T18" fmla="*/ 78 w 97"/>
                <a:gd name="T19" fmla="*/ 38 h 77"/>
                <a:gd name="T20" fmla="*/ 83 w 97"/>
                <a:gd name="T21" fmla="*/ 36 h 77"/>
                <a:gd name="T22" fmla="*/ 95 w 97"/>
                <a:gd name="T23" fmla="*/ 35 h 77"/>
                <a:gd name="T24" fmla="*/ 97 w 97"/>
                <a:gd name="T25" fmla="*/ 32 h 77"/>
                <a:gd name="T26" fmla="*/ 93 w 97"/>
                <a:gd name="T27" fmla="*/ 26 h 77"/>
                <a:gd name="T28" fmla="*/ 93 w 97"/>
                <a:gd name="T29" fmla="*/ 19 h 77"/>
                <a:gd name="T30" fmla="*/ 91 w 97"/>
                <a:gd name="T31" fmla="*/ 11 h 77"/>
                <a:gd name="T32" fmla="*/ 89 w 97"/>
                <a:gd name="T33" fmla="*/ 8 h 77"/>
                <a:gd name="T34" fmla="*/ 80 w 97"/>
                <a:gd name="T35" fmla="*/ 6 h 77"/>
                <a:gd name="T36" fmla="*/ 66 w 97"/>
                <a:gd name="T37" fmla="*/ 5 h 77"/>
                <a:gd name="T38" fmla="*/ 59 w 97"/>
                <a:gd name="T39" fmla="*/ 1 h 77"/>
                <a:gd name="T40" fmla="*/ 50 w 97"/>
                <a:gd name="T41" fmla="*/ 17 h 77"/>
                <a:gd name="T42" fmla="*/ 38 w 97"/>
                <a:gd name="T43" fmla="*/ 23 h 77"/>
                <a:gd name="T44" fmla="*/ 32 w 97"/>
                <a:gd name="T45" fmla="*/ 30 h 77"/>
                <a:gd name="T46" fmla="*/ 27 w 97"/>
                <a:gd name="T47" fmla="*/ 38 h 77"/>
                <a:gd name="T48" fmla="*/ 27 w 97"/>
                <a:gd name="T49" fmla="*/ 50 h 77"/>
                <a:gd name="T50" fmla="*/ 18 w 97"/>
                <a:gd name="T51" fmla="*/ 63 h 77"/>
                <a:gd name="T52" fmla="*/ 6 w 97"/>
                <a:gd name="T53" fmla="*/ 71 h 77"/>
                <a:gd name="T54" fmla="*/ 0 w 97"/>
                <a:gd name="T55" fmla="*/ 74 h 77"/>
                <a:gd name="T56" fmla="*/ 30 w 97"/>
                <a:gd name="T57" fmla="*/ 74 h 77"/>
                <a:gd name="T58" fmla="*/ 36 w 97"/>
                <a:gd name="T5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7" h="77">
                  <a:moveTo>
                    <a:pt x="36" y="77"/>
                  </a:moveTo>
                  <a:cubicBezTo>
                    <a:pt x="36" y="72"/>
                    <a:pt x="35" y="67"/>
                    <a:pt x="35" y="66"/>
                  </a:cubicBezTo>
                  <a:cubicBezTo>
                    <a:pt x="36" y="65"/>
                    <a:pt x="46" y="59"/>
                    <a:pt x="48" y="58"/>
                  </a:cubicBezTo>
                  <a:cubicBezTo>
                    <a:pt x="50" y="57"/>
                    <a:pt x="54" y="58"/>
                    <a:pt x="54" y="56"/>
                  </a:cubicBezTo>
                  <a:cubicBezTo>
                    <a:pt x="54" y="54"/>
                    <a:pt x="58" y="55"/>
                    <a:pt x="61" y="55"/>
                  </a:cubicBezTo>
                  <a:cubicBezTo>
                    <a:pt x="63" y="54"/>
                    <a:pt x="65" y="52"/>
                    <a:pt x="65" y="50"/>
                  </a:cubicBezTo>
                  <a:cubicBezTo>
                    <a:pt x="65" y="48"/>
                    <a:pt x="69" y="48"/>
                    <a:pt x="71" y="48"/>
                  </a:cubicBezTo>
                  <a:cubicBezTo>
                    <a:pt x="73" y="48"/>
                    <a:pt x="73" y="45"/>
                    <a:pt x="75" y="45"/>
                  </a:cubicBezTo>
                  <a:cubicBezTo>
                    <a:pt x="76" y="45"/>
                    <a:pt x="75" y="43"/>
                    <a:pt x="76" y="40"/>
                  </a:cubicBezTo>
                  <a:cubicBezTo>
                    <a:pt x="76" y="38"/>
                    <a:pt x="76" y="38"/>
                    <a:pt x="78" y="38"/>
                  </a:cubicBezTo>
                  <a:cubicBezTo>
                    <a:pt x="81" y="38"/>
                    <a:pt x="83" y="37"/>
                    <a:pt x="83" y="36"/>
                  </a:cubicBezTo>
                  <a:cubicBezTo>
                    <a:pt x="83" y="34"/>
                    <a:pt x="93" y="35"/>
                    <a:pt x="95" y="35"/>
                  </a:cubicBezTo>
                  <a:cubicBezTo>
                    <a:pt x="96" y="35"/>
                    <a:pt x="97" y="33"/>
                    <a:pt x="97" y="32"/>
                  </a:cubicBezTo>
                  <a:cubicBezTo>
                    <a:pt x="96" y="31"/>
                    <a:pt x="95" y="27"/>
                    <a:pt x="93" y="26"/>
                  </a:cubicBezTo>
                  <a:cubicBezTo>
                    <a:pt x="92" y="26"/>
                    <a:pt x="93" y="22"/>
                    <a:pt x="93" y="19"/>
                  </a:cubicBezTo>
                  <a:cubicBezTo>
                    <a:pt x="93" y="16"/>
                    <a:pt x="92" y="13"/>
                    <a:pt x="91" y="11"/>
                  </a:cubicBezTo>
                  <a:cubicBezTo>
                    <a:pt x="90" y="10"/>
                    <a:pt x="90" y="9"/>
                    <a:pt x="89" y="8"/>
                  </a:cubicBezTo>
                  <a:cubicBezTo>
                    <a:pt x="86" y="8"/>
                    <a:pt x="83" y="6"/>
                    <a:pt x="80" y="6"/>
                  </a:cubicBezTo>
                  <a:cubicBezTo>
                    <a:pt x="76" y="6"/>
                    <a:pt x="69" y="8"/>
                    <a:pt x="66" y="5"/>
                  </a:cubicBezTo>
                  <a:cubicBezTo>
                    <a:pt x="63" y="1"/>
                    <a:pt x="61" y="0"/>
                    <a:pt x="59" y="1"/>
                  </a:cubicBezTo>
                  <a:cubicBezTo>
                    <a:pt x="56" y="2"/>
                    <a:pt x="52" y="14"/>
                    <a:pt x="50" y="17"/>
                  </a:cubicBezTo>
                  <a:cubicBezTo>
                    <a:pt x="48" y="21"/>
                    <a:pt x="41" y="23"/>
                    <a:pt x="38" y="23"/>
                  </a:cubicBezTo>
                  <a:cubicBezTo>
                    <a:pt x="34" y="23"/>
                    <a:pt x="34" y="28"/>
                    <a:pt x="32" y="30"/>
                  </a:cubicBezTo>
                  <a:cubicBezTo>
                    <a:pt x="29" y="32"/>
                    <a:pt x="30" y="35"/>
                    <a:pt x="27" y="38"/>
                  </a:cubicBezTo>
                  <a:cubicBezTo>
                    <a:pt x="24" y="40"/>
                    <a:pt x="26" y="47"/>
                    <a:pt x="27" y="50"/>
                  </a:cubicBezTo>
                  <a:cubicBezTo>
                    <a:pt x="29" y="53"/>
                    <a:pt x="22" y="61"/>
                    <a:pt x="18" y="63"/>
                  </a:cubicBezTo>
                  <a:cubicBezTo>
                    <a:pt x="14" y="66"/>
                    <a:pt x="12" y="70"/>
                    <a:pt x="6" y="71"/>
                  </a:cubicBezTo>
                  <a:cubicBezTo>
                    <a:pt x="3" y="72"/>
                    <a:pt x="1" y="73"/>
                    <a:pt x="0" y="74"/>
                  </a:cubicBezTo>
                  <a:cubicBezTo>
                    <a:pt x="10" y="74"/>
                    <a:pt x="25" y="74"/>
                    <a:pt x="30" y="74"/>
                  </a:cubicBezTo>
                  <a:cubicBezTo>
                    <a:pt x="36" y="74"/>
                    <a:pt x="35" y="75"/>
                    <a:pt x="36" y="7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17EA1D0D-2CFF-8242-84D3-E1E53B726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7388" y="4949371"/>
              <a:ext cx="117475" cy="225425"/>
            </a:xfrm>
            <a:custGeom>
              <a:avLst/>
              <a:gdLst>
                <a:gd name="T0" fmla="*/ 9 w 34"/>
                <a:gd name="T1" fmla="*/ 17 h 65"/>
                <a:gd name="T2" fmla="*/ 7 w 34"/>
                <a:gd name="T3" fmla="*/ 25 h 65"/>
                <a:gd name="T4" fmla="*/ 2 w 34"/>
                <a:gd name="T5" fmla="*/ 31 h 65"/>
                <a:gd name="T6" fmla="*/ 5 w 34"/>
                <a:gd name="T7" fmla="*/ 39 h 65"/>
                <a:gd name="T8" fmla="*/ 8 w 34"/>
                <a:gd name="T9" fmla="*/ 44 h 65"/>
                <a:gd name="T10" fmla="*/ 15 w 34"/>
                <a:gd name="T11" fmla="*/ 49 h 65"/>
                <a:gd name="T12" fmla="*/ 18 w 34"/>
                <a:gd name="T13" fmla="*/ 63 h 65"/>
                <a:gd name="T14" fmla="*/ 19 w 34"/>
                <a:gd name="T15" fmla="*/ 65 h 65"/>
                <a:gd name="T16" fmla="*/ 22 w 34"/>
                <a:gd name="T17" fmla="*/ 63 h 65"/>
                <a:gd name="T18" fmla="*/ 24 w 34"/>
                <a:gd name="T19" fmla="*/ 56 h 65"/>
                <a:gd name="T20" fmla="*/ 25 w 34"/>
                <a:gd name="T21" fmla="*/ 53 h 65"/>
                <a:gd name="T22" fmla="*/ 31 w 34"/>
                <a:gd name="T23" fmla="*/ 47 h 65"/>
                <a:gd name="T24" fmla="*/ 34 w 34"/>
                <a:gd name="T25" fmla="*/ 44 h 65"/>
                <a:gd name="T26" fmla="*/ 34 w 34"/>
                <a:gd name="T27" fmla="*/ 40 h 65"/>
                <a:gd name="T28" fmla="*/ 31 w 34"/>
                <a:gd name="T29" fmla="*/ 37 h 65"/>
                <a:gd name="T30" fmla="*/ 28 w 34"/>
                <a:gd name="T31" fmla="*/ 34 h 65"/>
                <a:gd name="T32" fmla="*/ 22 w 34"/>
                <a:gd name="T33" fmla="*/ 31 h 65"/>
                <a:gd name="T34" fmla="*/ 28 w 34"/>
                <a:gd name="T35" fmla="*/ 26 h 65"/>
                <a:gd name="T36" fmla="*/ 28 w 34"/>
                <a:gd name="T37" fmla="*/ 15 h 65"/>
                <a:gd name="T38" fmla="*/ 30 w 34"/>
                <a:gd name="T39" fmla="*/ 8 h 65"/>
                <a:gd name="T40" fmla="*/ 29 w 34"/>
                <a:gd name="T41" fmla="*/ 5 h 65"/>
                <a:gd name="T42" fmla="*/ 25 w 34"/>
                <a:gd name="T43" fmla="*/ 4 h 65"/>
                <a:gd name="T44" fmla="*/ 14 w 34"/>
                <a:gd name="T45" fmla="*/ 3 h 65"/>
                <a:gd name="T46" fmla="*/ 9 w 34"/>
                <a:gd name="T47" fmla="*/ 4 h 65"/>
                <a:gd name="T48" fmla="*/ 9 w 34"/>
                <a:gd name="T49" fmla="*/ 1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65">
                  <a:moveTo>
                    <a:pt x="9" y="17"/>
                  </a:moveTo>
                  <a:cubicBezTo>
                    <a:pt x="11" y="20"/>
                    <a:pt x="9" y="24"/>
                    <a:pt x="7" y="25"/>
                  </a:cubicBezTo>
                  <a:cubicBezTo>
                    <a:pt x="5" y="26"/>
                    <a:pt x="4" y="31"/>
                    <a:pt x="2" y="31"/>
                  </a:cubicBezTo>
                  <a:cubicBezTo>
                    <a:pt x="0" y="31"/>
                    <a:pt x="2" y="38"/>
                    <a:pt x="5" y="39"/>
                  </a:cubicBezTo>
                  <a:cubicBezTo>
                    <a:pt x="8" y="41"/>
                    <a:pt x="8" y="43"/>
                    <a:pt x="8" y="44"/>
                  </a:cubicBezTo>
                  <a:cubicBezTo>
                    <a:pt x="8" y="46"/>
                    <a:pt x="13" y="47"/>
                    <a:pt x="15" y="49"/>
                  </a:cubicBezTo>
                  <a:cubicBezTo>
                    <a:pt x="16" y="51"/>
                    <a:pt x="18" y="60"/>
                    <a:pt x="18" y="63"/>
                  </a:cubicBezTo>
                  <a:cubicBezTo>
                    <a:pt x="18" y="64"/>
                    <a:pt x="19" y="65"/>
                    <a:pt x="19" y="65"/>
                  </a:cubicBezTo>
                  <a:cubicBezTo>
                    <a:pt x="20" y="65"/>
                    <a:pt x="22" y="64"/>
                    <a:pt x="22" y="63"/>
                  </a:cubicBezTo>
                  <a:cubicBezTo>
                    <a:pt x="24" y="60"/>
                    <a:pt x="24" y="57"/>
                    <a:pt x="24" y="56"/>
                  </a:cubicBezTo>
                  <a:cubicBezTo>
                    <a:pt x="23" y="55"/>
                    <a:pt x="24" y="53"/>
                    <a:pt x="25" y="53"/>
                  </a:cubicBezTo>
                  <a:cubicBezTo>
                    <a:pt x="26" y="52"/>
                    <a:pt x="30" y="47"/>
                    <a:pt x="31" y="47"/>
                  </a:cubicBezTo>
                  <a:cubicBezTo>
                    <a:pt x="32" y="46"/>
                    <a:pt x="34" y="47"/>
                    <a:pt x="34" y="44"/>
                  </a:cubicBezTo>
                  <a:cubicBezTo>
                    <a:pt x="34" y="43"/>
                    <a:pt x="34" y="42"/>
                    <a:pt x="34" y="40"/>
                  </a:cubicBezTo>
                  <a:cubicBezTo>
                    <a:pt x="33" y="39"/>
                    <a:pt x="31" y="37"/>
                    <a:pt x="31" y="37"/>
                  </a:cubicBezTo>
                  <a:cubicBezTo>
                    <a:pt x="31" y="35"/>
                    <a:pt x="29" y="32"/>
                    <a:pt x="28" y="34"/>
                  </a:cubicBezTo>
                  <a:cubicBezTo>
                    <a:pt x="27" y="35"/>
                    <a:pt x="22" y="34"/>
                    <a:pt x="22" y="31"/>
                  </a:cubicBezTo>
                  <a:cubicBezTo>
                    <a:pt x="21" y="28"/>
                    <a:pt x="25" y="28"/>
                    <a:pt x="28" y="26"/>
                  </a:cubicBezTo>
                  <a:cubicBezTo>
                    <a:pt x="31" y="23"/>
                    <a:pt x="32" y="18"/>
                    <a:pt x="28" y="15"/>
                  </a:cubicBezTo>
                  <a:cubicBezTo>
                    <a:pt x="25" y="12"/>
                    <a:pt x="27" y="10"/>
                    <a:pt x="30" y="8"/>
                  </a:cubicBezTo>
                  <a:cubicBezTo>
                    <a:pt x="32" y="5"/>
                    <a:pt x="30" y="4"/>
                    <a:pt x="29" y="5"/>
                  </a:cubicBezTo>
                  <a:cubicBezTo>
                    <a:pt x="27" y="6"/>
                    <a:pt x="25" y="6"/>
                    <a:pt x="25" y="4"/>
                  </a:cubicBezTo>
                  <a:cubicBezTo>
                    <a:pt x="24" y="1"/>
                    <a:pt x="17" y="0"/>
                    <a:pt x="14" y="3"/>
                  </a:cubicBezTo>
                  <a:cubicBezTo>
                    <a:pt x="13" y="4"/>
                    <a:pt x="11" y="4"/>
                    <a:pt x="9" y="4"/>
                  </a:cubicBezTo>
                  <a:cubicBezTo>
                    <a:pt x="9" y="9"/>
                    <a:pt x="8" y="15"/>
                    <a:pt x="9" y="1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0017009D-B642-4E4B-96AC-E976EEB22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6538" y="4955721"/>
              <a:ext cx="582613" cy="558800"/>
            </a:xfrm>
            <a:custGeom>
              <a:avLst/>
              <a:gdLst>
                <a:gd name="T0" fmla="*/ 58 w 168"/>
                <a:gd name="T1" fmla="*/ 31 h 161"/>
                <a:gd name="T2" fmla="*/ 58 w 168"/>
                <a:gd name="T3" fmla="*/ 38 h 161"/>
                <a:gd name="T4" fmla="*/ 62 w 168"/>
                <a:gd name="T5" fmla="*/ 44 h 161"/>
                <a:gd name="T6" fmla="*/ 60 w 168"/>
                <a:gd name="T7" fmla="*/ 47 h 161"/>
                <a:gd name="T8" fmla="*/ 48 w 168"/>
                <a:gd name="T9" fmla="*/ 48 h 161"/>
                <a:gd name="T10" fmla="*/ 43 w 168"/>
                <a:gd name="T11" fmla="*/ 50 h 161"/>
                <a:gd name="T12" fmla="*/ 41 w 168"/>
                <a:gd name="T13" fmla="*/ 52 h 161"/>
                <a:gd name="T14" fmla="*/ 40 w 168"/>
                <a:gd name="T15" fmla="*/ 57 h 161"/>
                <a:gd name="T16" fmla="*/ 36 w 168"/>
                <a:gd name="T17" fmla="*/ 60 h 161"/>
                <a:gd name="T18" fmla="*/ 30 w 168"/>
                <a:gd name="T19" fmla="*/ 62 h 161"/>
                <a:gd name="T20" fmla="*/ 26 w 168"/>
                <a:gd name="T21" fmla="*/ 67 h 161"/>
                <a:gd name="T22" fmla="*/ 19 w 168"/>
                <a:gd name="T23" fmla="*/ 68 h 161"/>
                <a:gd name="T24" fmla="*/ 13 w 168"/>
                <a:gd name="T25" fmla="*/ 70 h 161"/>
                <a:gd name="T26" fmla="*/ 0 w 168"/>
                <a:gd name="T27" fmla="*/ 78 h 161"/>
                <a:gd name="T28" fmla="*/ 1 w 168"/>
                <a:gd name="T29" fmla="*/ 89 h 161"/>
                <a:gd name="T30" fmla="*/ 2 w 168"/>
                <a:gd name="T31" fmla="*/ 91 h 161"/>
                <a:gd name="T32" fmla="*/ 80 w 168"/>
                <a:gd name="T33" fmla="*/ 143 h 161"/>
                <a:gd name="T34" fmla="*/ 85 w 168"/>
                <a:gd name="T35" fmla="*/ 150 h 161"/>
                <a:gd name="T36" fmla="*/ 94 w 168"/>
                <a:gd name="T37" fmla="*/ 153 h 161"/>
                <a:gd name="T38" fmla="*/ 98 w 168"/>
                <a:gd name="T39" fmla="*/ 161 h 161"/>
                <a:gd name="T40" fmla="*/ 106 w 168"/>
                <a:gd name="T41" fmla="*/ 160 h 161"/>
                <a:gd name="T42" fmla="*/ 119 w 168"/>
                <a:gd name="T43" fmla="*/ 156 h 161"/>
                <a:gd name="T44" fmla="*/ 133 w 168"/>
                <a:gd name="T45" fmla="*/ 144 h 161"/>
                <a:gd name="T46" fmla="*/ 168 w 168"/>
                <a:gd name="T47" fmla="*/ 122 h 161"/>
                <a:gd name="T48" fmla="*/ 168 w 168"/>
                <a:gd name="T49" fmla="*/ 122 h 161"/>
                <a:gd name="T50" fmla="*/ 164 w 168"/>
                <a:gd name="T51" fmla="*/ 115 h 161"/>
                <a:gd name="T52" fmla="*/ 158 w 168"/>
                <a:gd name="T53" fmla="*/ 114 h 161"/>
                <a:gd name="T54" fmla="*/ 152 w 168"/>
                <a:gd name="T55" fmla="*/ 110 h 161"/>
                <a:gd name="T56" fmla="*/ 151 w 168"/>
                <a:gd name="T57" fmla="*/ 104 h 161"/>
                <a:gd name="T58" fmla="*/ 148 w 168"/>
                <a:gd name="T59" fmla="*/ 99 h 161"/>
                <a:gd name="T60" fmla="*/ 151 w 168"/>
                <a:gd name="T61" fmla="*/ 95 h 161"/>
                <a:gd name="T62" fmla="*/ 150 w 168"/>
                <a:gd name="T63" fmla="*/ 91 h 161"/>
                <a:gd name="T64" fmla="*/ 150 w 168"/>
                <a:gd name="T65" fmla="*/ 86 h 161"/>
                <a:gd name="T66" fmla="*/ 151 w 168"/>
                <a:gd name="T67" fmla="*/ 81 h 161"/>
                <a:gd name="T68" fmla="*/ 151 w 168"/>
                <a:gd name="T69" fmla="*/ 73 h 161"/>
                <a:gd name="T70" fmla="*/ 147 w 168"/>
                <a:gd name="T71" fmla="*/ 65 h 161"/>
                <a:gd name="T72" fmla="*/ 149 w 168"/>
                <a:gd name="T73" fmla="*/ 63 h 161"/>
                <a:gd name="T74" fmla="*/ 148 w 168"/>
                <a:gd name="T75" fmla="*/ 61 h 161"/>
                <a:gd name="T76" fmla="*/ 145 w 168"/>
                <a:gd name="T77" fmla="*/ 47 h 161"/>
                <a:gd name="T78" fmla="*/ 138 w 168"/>
                <a:gd name="T79" fmla="*/ 42 h 161"/>
                <a:gd name="T80" fmla="*/ 135 w 168"/>
                <a:gd name="T81" fmla="*/ 37 h 161"/>
                <a:gd name="T82" fmla="*/ 132 w 168"/>
                <a:gd name="T83" fmla="*/ 29 h 161"/>
                <a:gd name="T84" fmla="*/ 137 w 168"/>
                <a:gd name="T85" fmla="*/ 23 h 161"/>
                <a:gd name="T86" fmla="*/ 139 w 168"/>
                <a:gd name="T87" fmla="*/ 15 h 161"/>
                <a:gd name="T88" fmla="*/ 139 w 168"/>
                <a:gd name="T89" fmla="*/ 2 h 161"/>
                <a:gd name="T90" fmla="*/ 132 w 168"/>
                <a:gd name="T91" fmla="*/ 1 h 161"/>
                <a:gd name="T92" fmla="*/ 124 w 168"/>
                <a:gd name="T93" fmla="*/ 2 h 161"/>
                <a:gd name="T94" fmla="*/ 113 w 168"/>
                <a:gd name="T95" fmla="*/ 4 h 161"/>
                <a:gd name="T96" fmla="*/ 82 w 168"/>
                <a:gd name="T97" fmla="*/ 6 h 161"/>
                <a:gd name="T98" fmla="*/ 70 w 168"/>
                <a:gd name="T99" fmla="*/ 12 h 161"/>
                <a:gd name="T100" fmla="*/ 57 w 168"/>
                <a:gd name="T101" fmla="*/ 19 h 161"/>
                <a:gd name="T102" fmla="*/ 54 w 168"/>
                <a:gd name="T103" fmla="*/ 20 h 161"/>
                <a:gd name="T104" fmla="*/ 56 w 168"/>
                <a:gd name="T105" fmla="*/ 23 h 161"/>
                <a:gd name="T106" fmla="*/ 58 w 168"/>
                <a:gd name="T107" fmla="*/ 3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8" h="161">
                  <a:moveTo>
                    <a:pt x="58" y="31"/>
                  </a:moveTo>
                  <a:cubicBezTo>
                    <a:pt x="58" y="34"/>
                    <a:pt x="57" y="38"/>
                    <a:pt x="58" y="38"/>
                  </a:cubicBezTo>
                  <a:cubicBezTo>
                    <a:pt x="60" y="39"/>
                    <a:pt x="61" y="43"/>
                    <a:pt x="62" y="44"/>
                  </a:cubicBezTo>
                  <a:cubicBezTo>
                    <a:pt x="62" y="45"/>
                    <a:pt x="61" y="47"/>
                    <a:pt x="60" y="47"/>
                  </a:cubicBezTo>
                  <a:cubicBezTo>
                    <a:pt x="58" y="47"/>
                    <a:pt x="48" y="46"/>
                    <a:pt x="48" y="48"/>
                  </a:cubicBezTo>
                  <a:cubicBezTo>
                    <a:pt x="48" y="49"/>
                    <a:pt x="46" y="50"/>
                    <a:pt x="43" y="50"/>
                  </a:cubicBezTo>
                  <a:cubicBezTo>
                    <a:pt x="41" y="50"/>
                    <a:pt x="41" y="50"/>
                    <a:pt x="41" y="52"/>
                  </a:cubicBezTo>
                  <a:cubicBezTo>
                    <a:pt x="40" y="55"/>
                    <a:pt x="41" y="57"/>
                    <a:pt x="40" y="57"/>
                  </a:cubicBezTo>
                  <a:cubicBezTo>
                    <a:pt x="38" y="57"/>
                    <a:pt x="38" y="60"/>
                    <a:pt x="36" y="60"/>
                  </a:cubicBezTo>
                  <a:cubicBezTo>
                    <a:pt x="34" y="60"/>
                    <a:pt x="30" y="60"/>
                    <a:pt x="30" y="62"/>
                  </a:cubicBezTo>
                  <a:cubicBezTo>
                    <a:pt x="30" y="64"/>
                    <a:pt x="28" y="66"/>
                    <a:pt x="26" y="67"/>
                  </a:cubicBezTo>
                  <a:cubicBezTo>
                    <a:pt x="23" y="67"/>
                    <a:pt x="19" y="66"/>
                    <a:pt x="19" y="68"/>
                  </a:cubicBezTo>
                  <a:cubicBezTo>
                    <a:pt x="19" y="70"/>
                    <a:pt x="15" y="69"/>
                    <a:pt x="13" y="70"/>
                  </a:cubicBezTo>
                  <a:cubicBezTo>
                    <a:pt x="11" y="71"/>
                    <a:pt x="1" y="77"/>
                    <a:pt x="0" y="78"/>
                  </a:cubicBezTo>
                  <a:cubicBezTo>
                    <a:pt x="0" y="79"/>
                    <a:pt x="1" y="84"/>
                    <a:pt x="1" y="89"/>
                  </a:cubicBezTo>
                  <a:cubicBezTo>
                    <a:pt x="1" y="90"/>
                    <a:pt x="1" y="90"/>
                    <a:pt x="2" y="91"/>
                  </a:cubicBezTo>
                  <a:cubicBezTo>
                    <a:pt x="6" y="93"/>
                    <a:pt x="78" y="140"/>
                    <a:pt x="80" y="143"/>
                  </a:cubicBezTo>
                  <a:cubicBezTo>
                    <a:pt x="83" y="145"/>
                    <a:pt x="85" y="150"/>
                    <a:pt x="85" y="150"/>
                  </a:cubicBezTo>
                  <a:cubicBezTo>
                    <a:pt x="85" y="150"/>
                    <a:pt x="90" y="151"/>
                    <a:pt x="94" y="153"/>
                  </a:cubicBezTo>
                  <a:cubicBezTo>
                    <a:pt x="98" y="155"/>
                    <a:pt x="98" y="161"/>
                    <a:pt x="98" y="161"/>
                  </a:cubicBezTo>
                  <a:cubicBezTo>
                    <a:pt x="98" y="161"/>
                    <a:pt x="103" y="160"/>
                    <a:pt x="106" y="160"/>
                  </a:cubicBezTo>
                  <a:cubicBezTo>
                    <a:pt x="109" y="159"/>
                    <a:pt x="119" y="156"/>
                    <a:pt x="119" y="156"/>
                  </a:cubicBezTo>
                  <a:cubicBezTo>
                    <a:pt x="133" y="144"/>
                    <a:pt x="133" y="144"/>
                    <a:pt x="133" y="144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8" y="122"/>
                    <a:pt x="168" y="122"/>
                    <a:pt x="168" y="122"/>
                  </a:cubicBezTo>
                  <a:cubicBezTo>
                    <a:pt x="167" y="118"/>
                    <a:pt x="166" y="115"/>
                    <a:pt x="164" y="115"/>
                  </a:cubicBezTo>
                  <a:cubicBezTo>
                    <a:pt x="162" y="115"/>
                    <a:pt x="160" y="114"/>
                    <a:pt x="158" y="114"/>
                  </a:cubicBezTo>
                  <a:cubicBezTo>
                    <a:pt x="156" y="114"/>
                    <a:pt x="153" y="112"/>
                    <a:pt x="152" y="110"/>
                  </a:cubicBezTo>
                  <a:cubicBezTo>
                    <a:pt x="152" y="108"/>
                    <a:pt x="153" y="107"/>
                    <a:pt x="151" y="104"/>
                  </a:cubicBezTo>
                  <a:cubicBezTo>
                    <a:pt x="150" y="101"/>
                    <a:pt x="148" y="100"/>
                    <a:pt x="148" y="99"/>
                  </a:cubicBezTo>
                  <a:cubicBezTo>
                    <a:pt x="148" y="98"/>
                    <a:pt x="151" y="96"/>
                    <a:pt x="151" y="95"/>
                  </a:cubicBezTo>
                  <a:cubicBezTo>
                    <a:pt x="152" y="95"/>
                    <a:pt x="150" y="93"/>
                    <a:pt x="150" y="91"/>
                  </a:cubicBezTo>
                  <a:cubicBezTo>
                    <a:pt x="150" y="90"/>
                    <a:pt x="149" y="88"/>
                    <a:pt x="150" y="86"/>
                  </a:cubicBezTo>
                  <a:cubicBezTo>
                    <a:pt x="151" y="85"/>
                    <a:pt x="152" y="84"/>
                    <a:pt x="151" y="81"/>
                  </a:cubicBezTo>
                  <a:cubicBezTo>
                    <a:pt x="149" y="78"/>
                    <a:pt x="153" y="76"/>
                    <a:pt x="151" y="73"/>
                  </a:cubicBezTo>
                  <a:cubicBezTo>
                    <a:pt x="149" y="69"/>
                    <a:pt x="147" y="66"/>
                    <a:pt x="147" y="65"/>
                  </a:cubicBezTo>
                  <a:cubicBezTo>
                    <a:pt x="147" y="65"/>
                    <a:pt x="148" y="64"/>
                    <a:pt x="149" y="63"/>
                  </a:cubicBezTo>
                  <a:cubicBezTo>
                    <a:pt x="149" y="63"/>
                    <a:pt x="148" y="62"/>
                    <a:pt x="148" y="61"/>
                  </a:cubicBezTo>
                  <a:cubicBezTo>
                    <a:pt x="148" y="58"/>
                    <a:pt x="146" y="49"/>
                    <a:pt x="145" y="47"/>
                  </a:cubicBezTo>
                  <a:cubicBezTo>
                    <a:pt x="143" y="45"/>
                    <a:pt x="138" y="44"/>
                    <a:pt x="138" y="42"/>
                  </a:cubicBezTo>
                  <a:cubicBezTo>
                    <a:pt x="138" y="41"/>
                    <a:pt x="138" y="39"/>
                    <a:pt x="135" y="37"/>
                  </a:cubicBezTo>
                  <a:cubicBezTo>
                    <a:pt x="132" y="36"/>
                    <a:pt x="130" y="29"/>
                    <a:pt x="132" y="29"/>
                  </a:cubicBezTo>
                  <a:cubicBezTo>
                    <a:pt x="134" y="29"/>
                    <a:pt x="135" y="24"/>
                    <a:pt x="137" y="23"/>
                  </a:cubicBezTo>
                  <a:cubicBezTo>
                    <a:pt x="139" y="22"/>
                    <a:pt x="141" y="18"/>
                    <a:pt x="139" y="15"/>
                  </a:cubicBezTo>
                  <a:cubicBezTo>
                    <a:pt x="138" y="13"/>
                    <a:pt x="139" y="7"/>
                    <a:pt x="139" y="2"/>
                  </a:cubicBezTo>
                  <a:cubicBezTo>
                    <a:pt x="136" y="2"/>
                    <a:pt x="133" y="1"/>
                    <a:pt x="132" y="1"/>
                  </a:cubicBezTo>
                  <a:cubicBezTo>
                    <a:pt x="130" y="0"/>
                    <a:pt x="126" y="1"/>
                    <a:pt x="124" y="2"/>
                  </a:cubicBezTo>
                  <a:cubicBezTo>
                    <a:pt x="121" y="2"/>
                    <a:pt x="115" y="6"/>
                    <a:pt x="113" y="4"/>
                  </a:cubicBezTo>
                  <a:cubicBezTo>
                    <a:pt x="110" y="2"/>
                    <a:pt x="89" y="5"/>
                    <a:pt x="82" y="6"/>
                  </a:cubicBezTo>
                  <a:cubicBezTo>
                    <a:pt x="76" y="6"/>
                    <a:pt x="74" y="12"/>
                    <a:pt x="70" y="12"/>
                  </a:cubicBezTo>
                  <a:cubicBezTo>
                    <a:pt x="66" y="12"/>
                    <a:pt x="60" y="15"/>
                    <a:pt x="57" y="19"/>
                  </a:cubicBezTo>
                  <a:cubicBezTo>
                    <a:pt x="56" y="20"/>
                    <a:pt x="55" y="20"/>
                    <a:pt x="54" y="20"/>
                  </a:cubicBezTo>
                  <a:cubicBezTo>
                    <a:pt x="55" y="21"/>
                    <a:pt x="55" y="22"/>
                    <a:pt x="56" y="23"/>
                  </a:cubicBezTo>
                  <a:cubicBezTo>
                    <a:pt x="57" y="25"/>
                    <a:pt x="58" y="28"/>
                    <a:pt x="58" y="31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669DF0A5-C589-B445-AC38-B8E29BA6A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6125" y="5087484"/>
              <a:ext cx="427038" cy="406400"/>
            </a:xfrm>
            <a:custGeom>
              <a:avLst/>
              <a:gdLst>
                <a:gd name="T0" fmla="*/ 14 w 123"/>
                <a:gd name="T1" fmla="*/ 7 h 117"/>
                <a:gd name="T2" fmla="*/ 8 w 123"/>
                <a:gd name="T3" fmla="*/ 13 h 117"/>
                <a:gd name="T4" fmla="*/ 7 w 123"/>
                <a:gd name="T5" fmla="*/ 16 h 117"/>
                <a:gd name="T6" fmla="*/ 5 w 123"/>
                <a:gd name="T7" fmla="*/ 23 h 117"/>
                <a:gd name="T8" fmla="*/ 0 w 123"/>
                <a:gd name="T9" fmla="*/ 27 h 117"/>
                <a:gd name="T10" fmla="*/ 4 w 123"/>
                <a:gd name="T11" fmla="*/ 35 h 117"/>
                <a:gd name="T12" fmla="*/ 4 w 123"/>
                <a:gd name="T13" fmla="*/ 43 h 117"/>
                <a:gd name="T14" fmla="*/ 3 w 123"/>
                <a:gd name="T15" fmla="*/ 48 h 117"/>
                <a:gd name="T16" fmla="*/ 3 w 123"/>
                <a:gd name="T17" fmla="*/ 53 h 117"/>
                <a:gd name="T18" fmla="*/ 4 w 123"/>
                <a:gd name="T19" fmla="*/ 57 h 117"/>
                <a:gd name="T20" fmla="*/ 1 w 123"/>
                <a:gd name="T21" fmla="*/ 61 h 117"/>
                <a:gd name="T22" fmla="*/ 4 w 123"/>
                <a:gd name="T23" fmla="*/ 66 h 117"/>
                <a:gd name="T24" fmla="*/ 5 w 123"/>
                <a:gd name="T25" fmla="*/ 72 h 117"/>
                <a:gd name="T26" fmla="*/ 11 w 123"/>
                <a:gd name="T27" fmla="*/ 76 h 117"/>
                <a:gd name="T28" fmla="*/ 17 w 123"/>
                <a:gd name="T29" fmla="*/ 77 h 117"/>
                <a:gd name="T30" fmla="*/ 21 w 123"/>
                <a:gd name="T31" fmla="*/ 84 h 117"/>
                <a:gd name="T32" fmla="*/ 33 w 123"/>
                <a:gd name="T33" fmla="*/ 87 h 117"/>
                <a:gd name="T34" fmla="*/ 38 w 123"/>
                <a:gd name="T35" fmla="*/ 92 h 117"/>
                <a:gd name="T36" fmla="*/ 51 w 123"/>
                <a:gd name="T37" fmla="*/ 84 h 117"/>
                <a:gd name="T38" fmla="*/ 113 w 123"/>
                <a:gd name="T39" fmla="*/ 117 h 117"/>
                <a:gd name="T40" fmla="*/ 113 w 123"/>
                <a:gd name="T41" fmla="*/ 113 h 117"/>
                <a:gd name="T42" fmla="*/ 120 w 123"/>
                <a:gd name="T43" fmla="*/ 113 h 117"/>
                <a:gd name="T44" fmla="*/ 120 w 123"/>
                <a:gd name="T45" fmla="*/ 34 h 117"/>
                <a:gd name="T46" fmla="*/ 120 w 123"/>
                <a:gd name="T47" fmla="*/ 22 h 117"/>
                <a:gd name="T48" fmla="*/ 121 w 123"/>
                <a:gd name="T49" fmla="*/ 12 h 117"/>
                <a:gd name="T50" fmla="*/ 122 w 123"/>
                <a:gd name="T51" fmla="*/ 10 h 117"/>
                <a:gd name="T52" fmla="*/ 122 w 123"/>
                <a:gd name="T53" fmla="*/ 10 h 117"/>
                <a:gd name="T54" fmla="*/ 111 w 123"/>
                <a:gd name="T55" fmla="*/ 7 h 117"/>
                <a:gd name="T56" fmla="*/ 99 w 123"/>
                <a:gd name="T57" fmla="*/ 1 h 117"/>
                <a:gd name="T58" fmla="*/ 81 w 123"/>
                <a:gd name="T59" fmla="*/ 10 h 117"/>
                <a:gd name="T60" fmla="*/ 82 w 123"/>
                <a:gd name="T61" fmla="*/ 20 h 117"/>
                <a:gd name="T62" fmla="*/ 69 w 123"/>
                <a:gd name="T63" fmla="*/ 21 h 117"/>
                <a:gd name="T64" fmla="*/ 55 w 123"/>
                <a:gd name="T65" fmla="*/ 15 h 117"/>
                <a:gd name="T66" fmla="*/ 47 w 123"/>
                <a:gd name="T67" fmla="*/ 10 h 117"/>
                <a:gd name="T68" fmla="*/ 41 w 123"/>
                <a:gd name="T69" fmla="*/ 5 h 117"/>
                <a:gd name="T70" fmla="*/ 27 w 123"/>
                <a:gd name="T71" fmla="*/ 2 h 117"/>
                <a:gd name="T72" fmla="*/ 17 w 123"/>
                <a:gd name="T73" fmla="*/ 0 h 117"/>
                <a:gd name="T74" fmla="*/ 17 w 123"/>
                <a:gd name="T75" fmla="*/ 4 h 117"/>
                <a:gd name="T76" fmla="*/ 14 w 123"/>
                <a:gd name="T77" fmla="*/ 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3" h="117">
                  <a:moveTo>
                    <a:pt x="14" y="7"/>
                  </a:moveTo>
                  <a:cubicBezTo>
                    <a:pt x="13" y="7"/>
                    <a:pt x="9" y="12"/>
                    <a:pt x="8" y="13"/>
                  </a:cubicBezTo>
                  <a:cubicBezTo>
                    <a:pt x="7" y="13"/>
                    <a:pt x="6" y="15"/>
                    <a:pt x="7" y="16"/>
                  </a:cubicBezTo>
                  <a:cubicBezTo>
                    <a:pt x="7" y="17"/>
                    <a:pt x="7" y="20"/>
                    <a:pt x="5" y="23"/>
                  </a:cubicBezTo>
                  <a:cubicBezTo>
                    <a:pt x="4" y="25"/>
                    <a:pt x="1" y="26"/>
                    <a:pt x="0" y="27"/>
                  </a:cubicBezTo>
                  <a:cubicBezTo>
                    <a:pt x="0" y="28"/>
                    <a:pt x="2" y="31"/>
                    <a:pt x="4" y="35"/>
                  </a:cubicBezTo>
                  <a:cubicBezTo>
                    <a:pt x="6" y="38"/>
                    <a:pt x="2" y="40"/>
                    <a:pt x="4" y="43"/>
                  </a:cubicBezTo>
                  <a:cubicBezTo>
                    <a:pt x="5" y="46"/>
                    <a:pt x="4" y="47"/>
                    <a:pt x="3" y="48"/>
                  </a:cubicBezTo>
                  <a:cubicBezTo>
                    <a:pt x="2" y="50"/>
                    <a:pt x="3" y="52"/>
                    <a:pt x="3" y="53"/>
                  </a:cubicBezTo>
                  <a:cubicBezTo>
                    <a:pt x="3" y="55"/>
                    <a:pt x="5" y="57"/>
                    <a:pt x="4" y="57"/>
                  </a:cubicBezTo>
                  <a:cubicBezTo>
                    <a:pt x="4" y="58"/>
                    <a:pt x="1" y="60"/>
                    <a:pt x="1" y="61"/>
                  </a:cubicBezTo>
                  <a:cubicBezTo>
                    <a:pt x="1" y="62"/>
                    <a:pt x="3" y="63"/>
                    <a:pt x="4" y="66"/>
                  </a:cubicBezTo>
                  <a:cubicBezTo>
                    <a:pt x="6" y="69"/>
                    <a:pt x="5" y="70"/>
                    <a:pt x="5" y="72"/>
                  </a:cubicBezTo>
                  <a:cubicBezTo>
                    <a:pt x="6" y="74"/>
                    <a:pt x="9" y="76"/>
                    <a:pt x="11" y="76"/>
                  </a:cubicBezTo>
                  <a:cubicBezTo>
                    <a:pt x="13" y="76"/>
                    <a:pt x="15" y="77"/>
                    <a:pt x="17" y="77"/>
                  </a:cubicBezTo>
                  <a:cubicBezTo>
                    <a:pt x="19" y="77"/>
                    <a:pt x="20" y="80"/>
                    <a:pt x="21" y="84"/>
                  </a:cubicBezTo>
                  <a:cubicBezTo>
                    <a:pt x="22" y="84"/>
                    <a:pt x="30" y="84"/>
                    <a:pt x="33" y="87"/>
                  </a:cubicBezTo>
                  <a:cubicBezTo>
                    <a:pt x="36" y="89"/>
                    <a:pt x="38" y="92"/>
                    <a:pt x="38" y="92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113" y="117"/>
                    <a:pt x="113" y="117"/>
                    <a:pt x="113" y="117"/>
                  </a:cubicBezTo>
                  <a:cubicBezTo>
                    <a:pt x="113" y="113"/>
                    <a:pt x="113" y="113"/>
                    <a:pt x="113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3"/>
                    <a:pt x="120" y="40"/>
                    <a:pt x="120" y="34"/>
                  </a:cubicBezTo>
                  <a:cubicBezTo>
                    <a:pt x="120" y="29"/>
                    <a:pt x="118" y="25"/>
                    <a:pt x="120" y="22"/>
                  </a:cubicBezTo>
                  <a:cubicBezTo>
                    <a:pt x="123" y="19"/>
                    <a:pt x="119" y="18"/>
                    <a:pt x="121" y="12"/>
                  </a:cubicBezTo>
                  <a:cubicBezTo>
                    <a:pt x="121" y="12"/>
                    <a:pt x="122" y="11"/>
                    <a:pt x="122" y="10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21" y="8"/>
                    <a:pt x="118" y="8"/>
                    <a:pt x="111" y="7"/>
                  </a:cubicBezTo>
                  <a:cubicBezTo>
                    <a:pt x="104" y="6"/>
                    <a:pt x="107" y="1"/>
                    <a:pt x="99" y="1"/>
                  </a:cubicBezTo>
                  <a:cubicBezTo>
                    <a:pt x="91" y="0"/>
                    <a:pt x="81" y="7"/>
                    <a:pt x="81" y="10"/>
                  </a:cubicBezTo>
                  <a:cubicBezTo>
                    <a:pt x="81" y="13"/>
                    <a:pt x="84" y="17"/>
                    <a:pt x="82" y="20"/>
                  </a:cubicBezTo>
                  <a:cubicBezTo>
                    <a:pt x="79" y="24"/>
                    <a:pt x="73" y="24"/>
                    <a:pt x="69" y="21"/>
                  </a:cubicBezTo>
                  <a:cubicBezTo>
                    <a:pt x="65" y="17"/>
                    <a:pt x="59" y="15"/>
                    <a:pt x="55" y="15"/>
                  </a:cubicBezTo>
                  <a:cubicBezTo>
                    <a:pt x="50" y="15"/>
                    <a:pt x="46" y="12"/>
                    <a:pt x="47" y="10"/>
                  </a:cubicBezTo>
                  <a:cubicBezTo>
                    <a:pt x="47" y="7"/>
                    <a:pt x="45" y="6"/>
                    <a:pt x="41" y="5"/>
                  </a:cubicBezTo>
                  <a:cubicBezTo>
                    <a:pt x="37" y="4"/>
                    <a:pt x="34" y="1"/>
                    <a:pt x="27" y="2"/>
                  </a:cubicBezTo>
                  <a:cubicBezTo>
                    <a:pt x="23" y="3"/>
                    <a:pt x="20" y="1"/>
                    <a:pt x="17" y="0"/>
                  </a:cubicBezTo>
                  <a:cubicBezTo>
                    <a:pt x="17" y="2"/>
                    <a:pt x="17" y="3"/>
                    <a:pt x="17" y="4"/>
                  </a:cubicBezTo>
                  <a:cubicBezTo>
                    <a:pt x="17" y="7"/>
                    <a:pt x="15" y="6"/>
                    <a:pt x="14" y="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222D35A3-0ADE-0A42-81C9-ECCA2DF9A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4288" y="5657396"/>
              <a:ext cx="79375" cy="28575"/>
            </a:xfrm>
            <a:custGeom>
              <a:avLst/>
              <a:gdLst>
                <a:gd name="T0" fmla="*/ 12 w 23"/>
                <a:gd name="T1" fmla="*/ 5 h 8"/>
                <a:gd name="T2" fmla="*/ 19 w 23"/>
                <a:gd name="T3" fmla="*/ 7 h 8"/>
                <a:gd name="T4" fmla="*/ 23 w 23"/>
                <a:gd name="T5" fmla="*/ 5 h 8"/>
                <a:gd name="T6" fmla="*/ 19 w 23"/>
                <a:gd name="T7" fmla="*/ 5 h 8"/>
                <a:gd name="T8" fmla="*/ 11 w 23"/>
                <a:gd name="T9" fmla="*/ 1 h 8"/>
                <a:gd name="T10" fmla="*/ 1 w 23"/>
                <a:gd name="T11" fmla="*/ 3 h 8"/>
                <a:gd name="T12" fmla="*/ 0 w 23"/>
                <a:gd name="T13" fmla="*/ 8 h 8"/>
                <a:gd name="T14" fmla="*/ 3 w 23"/>
                <a:gd name="T15" fmla="*/ 7 h 8"/>
                <a:gd name="T16" fmla="*/ 12 w 23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8">
                  <a:moveTo>
                    <a:pt x="12" y="5"/>
                  </a:moveTo>
                  <a:cubicBezTo>
                    <a:pt x="13" y="3"/>
                    <a:pt x="16" y="6"/>
                    <a:pt x="19" y="7"/>
                  </a:cubicBezTo>
                  <a:cubicBezTo>
                    <a:pt x="21" y="7"/>
                    <a:pt x="23" y="5"/>
                    <a:pt x="23" y="5"/>
                  </a:cubicBezTo>
                  <a:cubicBezTo>
                    <a:pt x="23" y="5"/>
                    <a:pt x="23" y="5"/>
                    <a:pt x="19" y="5"/>
                  </a:cubicBezTo>
                  <a:cubicBezTo>
                    <a:pt x="15" y="4"/>
                    <a:pt x="15" y="0"/>
                    <a:pt x="11" y="1"/>
                  </a:cubicBezTo>
                  <a:cubicBezTo>
                    <a:pt x="8" y="3"/>
                    <a:pt x="6" y="3"/>
                    <a:pt x="1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1" y="8"/>
                    <a:pt x="2" y="7"/>
                    <a:pt x="3" y="7"/>
                  </a:cubicBezTo>
                  <a:cubicBezTo>
                    <a:pt x="5" y="7"/>
                    <a:pt x="10" y="6"/>
                    <a:pt x="12" y="5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826C8ECC-3523-DC4B-B5F1-8AB95A9AB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6825" y="5581196"/>
              <a:ext cx="166688" cy="128588"/>
            </a:xfrm>
            <a:custGeom>
              <a:avLst/>
              <a:gdLst>
                <a:gd name="T0" fmla="*/ 11 w 48"/>
                <a:gd name="T1" fmla="*/ 36 h 37"/>
                <a:gd name="T2" fmla="*/ 16 w 48"/>
                <a:gd name="T3" fmla="*/ 34 h 37"/>
                <a:gd name="T4" fmla="*/ 27 w 48"/>
                <a:gd name="T5" fmla="*/ 33 h 37"/>
                <a:gd name="T6" fmla="*/ 29 w 48"/>
                <a:gd name="T7" fmla="*/ 34 h 37"/>
                <a:gd name="T8" fmla="*/ 29 w 48"/>
                <a:gd name="T9" fmla="*/ 33 h 37"/>
                <a:gd name="T10" fmla="*/ 35 w 48"/>
                <a:gd name="T11" fmla="*/ 35 h 37"/>
                <a:gd name="T12" fmla="*/ 47 w 48"/>
                <a:gd name="T13" fmla="*/ 36 h 37"/>
                <a:gd name="T14" fmla="*/ 48 w 48"/>
                <a:gd name="T15" fmla="*/ 36 h 37"/>
                <a:gd name="T16" fmla="*/ 48 w 48"/>
                <a:gd name="T17" fmla="*/ 30 h 37"/>
                <a:gd name="T18" fmla="*/ 43 w 48"/>
                <a:gd name="T19" fmla="*/ 25 h 37"/>
                <a:gd name="T20" fmla="*/ 42 w 48"/>
                <a:gd name="T21" fmla="*/ 20 h 37"/>
                <a:gd name="T22" fmla="*/ 41 w 48"/>
                <a:gd name="T23" fmla="*/ 18 h 37"/>
                <a:gd name="T24" fmla="*/ 36 w 48"/>
                <a:gd name="T25" fmla="*/ 12 h 37"/>
                <a:gd name="T26" fmla="*/ 31 w 48"/>
                <a:gd name="T27" fmla="*/ 5 h 37"/>
                <a:gd name="T28" fmla="*/ 28 w 48"/>
                <a:gd name="T29" fmla="*/ 5 h 37"/>
                <a:gd name="T30" fmla="*/ 23 w 48"/>
                <a:gd name="T31" fmla="*/ 1 h 37"/>
                <a:gd name="T32" fmla="*/ 17 w 48"/>
                <a:gd name="T33" fmla="*/ 2 h 37"/>
                <a:gd name="T34" fmla="*/ 10 w 48"/>
                <a:gd name="T35" fmla="*/ 2 h 37"/>
                <a:gd name="T36" fmla="*/ 5 w 48"/>
                <a:gd name="T37" fmla="*/ 6 h 37"/>
                <a:gd name="T38" fmla="*/ 5 w 48"/>
                <a:gd name="T39" fmla="*/ 6 h 37"/>
                <a:gd name="T40" fmla="*/ 3 w 48"/>
                <a:gd name="T41" fmla="*/ 12 h 37"/>
                <a:gd name="T42" fmla="*/ 6 w 48"/>
                <a:gd name="T43" fmla="*/ 24 h 37"/>
                <a:gd name="T44" fmla="*/ 6 w 48"/>
                <a:gd name="T45" fmla="*/ 25 h 37"/>
                <a:gd name="T46" fmla="*/ 16 w 48"/>
                <a:gd name="T47" fmla="*/ 23 h 37"/>
                <a:gd name="T48" fmla="*/ 24 w 48"/>
                <a:gd name="T49" fmla="*/ 27 h 37"/>
                <a:gd name="T50" fmla="*/ 28 w 48"/>
                <a:gd name="T51" fmla="*/ 27 h 37"/>
                <a:gd name="T52" fmla="*/ 24 w 48"/>
                <a:gd name="T53" fmla="*/ 29 h 37"/>
                <a:gd name="T54" fmla="*/ 17 w 48"/>
                <a:gd name="T55" fmla="*/ 27 h 37"/>
                <a:gd name="T56" fmla="*/ 8 w 48"/>
                <a:gd name="T57" fmla="*/ 29 h 37"/>
                <a:gd name="T58" fmla="*/ 5 w 48"/>
                <a:gd name="T59" fmla="*/ 30 h 37"/>
                <a:gd name="T60" fmla="*/ 6 w 48"/>
                <a:gd name="T61" fmla="*/ 34 h 37"/>
                <a:gd name="T62" fmla="*/ 7 w 48"/>
                <a:gd name="T63" fmla="*/ 35 h 37"/>
                <a:gd name="T64" fmla="*/ 11 w 48"/>
                <a:gd name="T6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" h="37">
                  <a:moveTo>
                    <a:pt x="11" y="36"/>
                  </a:moveTo>
                  <a:cubicBezTo>
                    <a:pt x="13" y="36"/>
                    <a:pt x="16" y="34"/>
                    <a:pt x="16" y="34"/>
                  </a:cubicBezTo>
                  <a:cubicBezTo>
                    <a:pt x="16" y="34"/>
                    <a:pt x="26" y="33"/>
                    <a:pt x="27" y="33"/>
                  </a:cubicBezTo>
                  <a:cubicBezTo>
                    <a:pt x="28" y="33"/>
                    <a:pt x="29" y="33"/>
                    <a:pt x="29" y="34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3"/>
                    <a:pt x="35" y="34"/>
                    <a:pt x="35" y="35"/>
                  </a:cubicBezTo>
                  <a:cubicBezTo>
                    <a:pt x="35" y="36"/>
                    <a:pt x="43" y="37"/>
                    <a:pt x="47" y="36"/>
                  </a:cubicBezTo>
                  <a:cubicBezTo>
                    <a:pt x="47" y="36"/>
                    <a:pt x="47" y="36"/>
                    <a:pt x="48" y="36"/>
                  </a:cubicBezTo>
                  <a:cubicBezTo>
                    <a:pt x="48" y="34"/>
                    <a:pt x="48" y="31"/>
                    <a:pt x="48" y="30"/>
                  </a:cubicBezTo>
                  <a:cubicBezTo>
                    <a:pt x="47" y="29"/>
                    <a:pt x="45" y="27"/>
                    <a:pt x="43" y="25"/>
                  </a:cubicBezTo>
                  <a:cubicBezTo>
                    <a:pt x="42" y="24"/>
                    <a:pt x="42" y="20"/>
                    <a:pt x="42" y="20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8"/>
                    <a:pt x="40" y="13"/>
                    <a:pt x="36" y="12"/>
                  </a:cubicBezTo>
                  <a:cubicBezTo>
                    <a:pt x="33" y="11"/>
                    <a:pt x="31" y="5"/>
                    <a:pt x="31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5" y="2"/>
                    <a:pt x="23" y="1"/>
                  </a:cubicBezTo>
                  <a:cubicBezTo>
                    <a:pt x="21" y="0"/>
                    <a:pt x="17" y="2"/>
                    <a:pt x="17" y="2"/>
                  </a:cubicBezTo>
                  <a:cubicBezTo>
                    <a:pt x="17" y="2"/>
                    <a:pt x="12" y="2"/>
                    <a:pt x="10" y="2"/>
                  </a:cubicBezTo>
                  <a:cubicBezTo>
                    <a:pt x="7" y="1"/>
                    <a:pt x="7" y="5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8"/>
                    <a:pt x="4" y="10"/>
                    <a:pt x="3" y="12"/>
                  </a:cubicBezTo>
                  <a:cubicBezTo>
                    <a:pt x="0" y="16"/>
                    <a:pt x="4" y="22"/>
                    <a:pt x="6" y="24"/>
                  </a:cubicBezTo>
                  <a:cubicBezTo>
                    <a:pt x="6" y="24"/>
                    <a:pt x="6" y="24"/>
                    <a:pt x="6" y="25"/>
                  </a:cubicBezTo>
                  <a:cubicBezTo>
                    <a:pt x="11" y="25"/>
                    <a:pt x="13" y="25"/>
                    <a:pt x="16" y="23"/>
                  </a:cubicBezTo>
                  <a:cubicBezTo>
                    <a:pt x="20" y="22"/>
                    <a:pt x="20" y="26"/>
                    <a:pt x="24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6" y="29"/>
                    <a:pt x="24" y="29"/>
                  </a:cubicBezTo>
                  <a:cubicBezTo>
                    <a:pt x="21" y="28"/>
                    <a:pt x="18" y="25"/>
                    <a:pt x="17" y="27"/>
                  </a:cubicBezTo>
                  <a:cubicBezTo>
                    <a:pt x="15" y="28"/>
                    <a:pt x="10" y="29"/>
                    <a:pt x="8" y="29"/>
                  </a:cubicBezTo>
                  <a:cubicBezTo>
                    <a:pt x="7" y="29"/>
                    <a:pt x="6" y="30"/>
                    <a:pt x="5" y="30"/>
                  </a:cubicBezTo>
                  <a:cubicBezTo>
                    <a:pt x="5" y="31"/>
                    <a:pt x="5" y="33"/>
                    <a:pt x="6" y="34"/>
                  </a:cubicBezTo>
                  <a:cubicBezTo>
                    <a:pt x="6" y="34"/>
                    <a:pt x="7" y="34"/>
                    <a:pt x="7" y="35"/>
                  </a:cubicBezTo>
                  <a:cubicBezTo>
                    <a:pt x="11" y="34"/>
                    <a:pt x="10" y="36"/>
                    <a:pt x="11" y="36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270710BB-1C85-1348-A849-FBC9F6936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0638" y="5695496"/>
              <a:ext cx="76200" cy="46038"/>
            </a:xfrm>
            <a:custGeom>
              <a:avLst/>
              <a:gdLst>
                <a:gd name="T0" fmla="*/ 12 w 22"/>
                <a:gd name="T1" fmla="*/ 12 h 13"/>
                <a:gd name="T2" fmla="*/ 18 w 22"/>
                <a:gd name="T3" fmla="*/ 9 h 13"/>
                <a:gd name="T4" fmla="*/ 21 w 22"/>
                <a:gd name="T5" fmla="*/ 7 h 13"/>
                <a:gd name="T6" fmla="*/ 21 w 22"/>
                <a:gd name="T7" fmla="*/ 4 h 13"/>
                <a:gd name="T8" fmla="*/ 22 w 22"/>
                <a:gd name="T9" fmla="*/ 1 h 13"/>
                <a:gd name="T10" fmla="*/ 20 w 22"/>
                <a:gd name="T11" fmla="*/ 0 h 13"/>
                <a:gd name="T12" fmla="*/ 9 w 22"/>
                <a:gd name="T13" fmla="*/ 1 h 13"/>
                <a:gd name="T14" fmla="*/ 4 w 22"/>
                <a:gd name="T15" fmla="*/ 3 h 13"/>
                <a:gd name="T16" fmla="*/ 0 w 22"/>
                <a:gd name="T17" fmla="*/ 2 h 13"/>
                <a:gd name="T18" fmla="*/ 6 w 22"/>
                <a:gd name="T19" fmla="*/ 7 h 13"/>
                <a:gd name="T20" fmla="*/ 10 w 22"/>
                <a:gd name="T21" fmla="*/ 13 h 13"/>
                <a:gd name="T22" fmla="*/ 11 w 22"/>
                <a:gd name="T23" fmla="*/ 13 h 13"/>
                <a:gd name="T24" fmla="*/ 12 w 22"/>
                <a:gd name="T2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3">
                  <a:moveTo>
                    <a:pt x="12" y="12"/>
                  </a:moveTo>
                  <a:cubicBezTo>
                    <a:pt x="13" y="11"/>
                    <a:pt x="17" y="8"/>
                    <a:pt x="18" y="9"/>
                  </a:cubicBezTo>
                  <a:cubicBezTo>
                    <a:pt x="19" y="9"/>
                    <a:pt x="21" y="8"/>
                    <a:pt x="21" y="7"/>
                  </a:cubicBezTo>
                  <a:cubicBezTo>
                    <a:pt x="21" y="7"/>
                    <a:pt x="19" y="4"/>
                    <a:pt x="21" y="4"/>
                  </a:cubicBezTo>
                  <a:cubicBezTo>
                    <a:pt x="22" y="3"/>
                    <a:pt x="22" y="2"/>
                    <a:pt x="22" y="1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9" y="0"/>
                    <a:pt x="9" y="1"/>
                    <a:pt x="9" y="1"/>
                  </a:cubicBezTo>
                  <a:cubicBezTo>
                    <a:pt x="9" y="1"/>
                    <a:pt x="6" y="3"/>
                    <a:pt x="4" y="3"/>
                  </a:cubicBezTo>
                  <a:cubicBezTo>
                    <a:pt x="3" y="3"/>
                    <a:pt x="4" y="1"/>
                    <a:pt x="0" y="2"/>
                  </a:cubicBezTo>
                  <a:cubicBezTo>
                    <a:pt x="2" y="4"/>
                    <a:pt x="2" y="5"/>
                    <a:pt x="6" y="7"/>
                  </a:cubicBezTo>
                  <a:cubicBezTo>
                    <a:pt x="11" y="8"/>
                    <a:pt x="6" y="10"/>
                    <a:pt x="10" y="13"/>
                  </a:cubicBezTo>
                  <a:cubicBezTo>
                    <a:pt x="10" y="13"/>
                    <a:pt x="10" y="13"/>
                    <a:pt x="11" y="13"/>
                  </a:cubicBezTo>
                  <a:cubicBezTo>
                    <a:pt x="11" y="13"/>
                    <a:pt x="11" y="13"/>
                    <a:pt x="12" y="1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EE724786-394B-5D46-B28C-F9BBF4CE1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4238" y="5736771"/>
              <a:ext cx="344488" cy="244475"/>
            </a:xfrm>
            <a:custGeom>
              <a:avLst/>
              <a:gdLst>
                <a:gd name="T0" fmla="*/ 91 w 99"/>
                <a:gd name="T1" fmla="*/ 40 h 70"/>
                <a:gd name="T2" fmla="*/ 88 w 99"/>
                <a:gd name="T3" fmla="*/ 34 h 70"/>
                <a:gd name="T4" fmla="*/ 83 w 99"/>
                <a:gd name="T5" fmla="*/ 30 h 70"/>
                <a:gd name="T6" fmla="*/ 80 w 99"/>
                <a:gd name="T7" fmla="*/ 25 h 70"/>
                <a:gd name="T8" fmla="*/ 73 w 99"/>
                <a:gd name="T9" fmla="*/ 22 h 70"/>
                <a:gd name="T10" fmla="*/ 72 w 99"/>
                <a:gd name="T11" fmla="*/ 19 h 70"/>
                <a:gd name="T12" fmla="*/ 69 w 99"/>
                <a:gd name="T13" fmla="*/ 19 h 70"/>
                <a:gd name="T14" fmla="*/ 70 w 99"/>
                <a:gd name="T15" fmla="*/ 16 h 70"/>
                <a:gd name="T16" fmla="*/ 69 w 99"/>
                <a:gd name="T17" fmla="*/ 9 h 70"/>
                <a:gd name="T18" fmla="*/ 64 w 99"/>
                <a:gd name="T19" fmla="*/ 1 h 70"/>
                <a:gd name="T20" fmla="*/ 62 w 99"/>
                <a:gd name="T21" fmla="*/ 1 h 70"/>
                <a:gd name="T22" fmla="*/ 56 w 99"/>
                <a:gd name="T23" fmla="*/ 4 h 70"/>
                <a:gd name="T24" fmla="*/ 54 w 99"/>
                <a:gd name="T25" fmla="*/ 7 h 70"/>
                <a:gd name="T26" fmla="*/ 46 w 99"/>
                <a:gd name="T27" fmla="*/ 15 h 70"/>
                <a:gd name="T28" fmla="*/ 35 w 99"/>
                <a:gd name="T29" fmla="*/ 18 h 70"/>
                <a:gd name="T30" fmla="*/ 34 w 99"/>
                <a:gd name="T31" fmla="*/ 22 h 70"/>
                <a:gd name="T32" fmla="*/ 27 w 99"/>
                <a:gd name="T33" fmla="*/ 26 h 70"/>
                <a:gd name="T34" fmla="*/ 18 w 99"/>
                <a:gd name="T35" fmla="*/ 28 h 70"/>
                <a:gd name="T36" fmla="*/ 13 w 99"/>
                <a:gd name="T37" fmla="*/ 28 h 70"/>
                <a:gd name="T38" fmla="*/ 9 w 99"/>
                <a:gd name="T39" fmla="*/ 30 h 70"/>
                <a:gd name="T40" fmla="*/ 8 w 99"/>
                <a:gd name="T41" fmla="*/ 30 h 70"/>
                <a:gd name="T42" fmla="*/ 4 w 99"/>
                <a:gd name="T43" fmla="*/ 35 h 70"/>
                <a:gd name="T44" fmla="*/ 0 w 99"/>
                <a:gd name="T45" fmla="*/ 43 h 70"/>
                <a:gd name="T46" fmla="*/ 1 w 99"/>
                <a:gd name="T47" fmla="*/ 49 h 70"/>
                <a:gd name="T48" fmla="*/ 3 w 99"/>
                <a:gd name="T49" fmla="*/ 56 h 70"/>
                <a:gd name="T50" fmla="*/ 4 w 99"/>
                <a:gd name="T51" fmla="*/ 60 h 70"/>
                <a:gd name="T52" fmla="*/ 6 w 99"/>
                <a:gd name="T53" fmla="*/ 63 h 70"/>
                <a:gd name="T54" fmla="*/ 11 w 99"/>
                <a:gd name="T55" fmla="*/ 68 h 70"/>
                <a:gd name="T56" fmla="*/ 13 w 99"/>
                <a:gd name="T57" fmla="*/ 70 h 70"/>
                <a:gd name="T58" fmla="*/ 13 w 99"/>
                <a:gd name="T59" fmla="*/ 69 h 70"/>
                <a:gd name="T60" fmla="*/ 15 w 99"/>
                <a:gd name="T61" fmla="*/ 63 h 70"/>
                <a:gd name="T62" fmla="*/ 19 w 99"/>
                <a:gd name="T63" fmla="*/ 62 h 70"/>
                <a:gd name="T64" fmla="*/ 23 w 99"/>
                <a:gd name="T65" fmla="*/ 61 h 70"/>
                <a:gd name="T66" fmla="*/ 30 w 99"/>
                <a:gd name="T67" fmla="*/ 62 h 70"/>
                <a:gd name="T68" fmla="*/ 30 w 99"/>
                <a:gd name="T69" fmla="*/ 56 h 70"/>
                <a:gd name="T70" fmla="*/ 38 w 99"/>
                <a:gd name="T71" fmla="*/ 50 h 70"/>
                <a:gd name="T72" fmla="*/ 45 w 99"/>
                <a:gd name="T73" fmla="*/ 54 h 70"/>
                <a:gd name="T74" fmla="*/ 60 w 99"/>
                <a:gd name="T75" fmla="*/ 57 h 70"/>
                <a:gd name="T76" fmla="*/ 62 w 99"/>
                <a:gd name="T77" fmla="*/ 52 h 70"/>
                <a:gd name="T78" fmla="*/ 69 w 99"/>
                <a:gd name="T79" fmla="*/ 52 h 70"/>
                <a:gd name="T80" fmla="*/ 77 w 99"/>
                <a:gd name="T81" fmla="*/ 50 h 70"/>
                <a:gd name="T82" fmla="*/ 84 w 99"/>
                <a:gd name="T83" fmla="*/ 49 h 70"/>
                <a:gd name="T84" fmla="*/ 93 w 99"/>
                <a:gd name="T85" fmla="*/ 50 h 70"/>
                <a:gd name="T86" fmla="*/ 99 w 99"/>
                <a:gd name="T87" fmla="*/ 49 h 70"/>
                <a:gd name="T88" fmla="*/ 97 w 99"/>
                <a:gd name="T89" fmla="*/ 44 h 70"/>
                <a:gd name="T90" fmla="*/ 91 w 99"/>
                <a:gd name="T9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70">
                  <a:moveTo>
                    <a:pt x="91" y="40"/>
                  </a:moveTo>
                  <a:cubicBezTo>
                    <a:pt x="91" y="38"/>
                    <a:pt x="91" y="37"/>
                    <a:pt x="88" y="34"/>
                  </a:cubicBezTo>
                  <a:cubicBezTo>
                    <a:pt x="85" y="32"/>
                    <a:pt x="83" y="31"/>
                    <a:pt x="83" y="30"/>
                  </a:cubicBezTo>
                  <a:cubicBezTo>
                    <a:pt x="83" y="28"/>
                    <a:pt x="82" y="28"/>
                    <a:pt x="80" y="25"/>
                  </a:cubicBezTo>
                  <a:cubicBezTo>
                    <a:pt x="77" y="22"/>
                    <a:pt x="73" y="22"/>
                    <a:pt x="73" y="22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67" y="17"/>
                    <a:pt x="70" y="16"/>
                  </a:cubicBezTo>
                  <a:cubicBezTo>
                    <a:pt x="73" y="14"/>
                    <a:pt x="70" y="10"/>
                    <a:pt x="69" y="9"/>
                  </a:cubicBezTo>
                  <a:cubicBezTo>
                    <a:pt x="69" y="8"/>
                    <a:pt x="65" y="2"/>
                    <a:pt x="64" y="1"/>
                  </a:cubicBezTo>
                  <a:cubicBezTo>
                    <a:pt x="63" y="1"/>
                    <a:pt x="63" y="1"/>
                    <a:pt x="62" y="1"/>
                  </a:cubicBezTo>
                  <a:cubicBezTo>
                    <a:pt x="61" y="0"/>
                    <a:pt x="57" y="2"/>
                    <a:pt x="56" y="4"/>
                  </a:cubicBezTo>
                  <a:cubicBezTo>
                    <a:pt x="54" y="5"/>
                    <a:pt x="55" y="6"/>
                    <a:pt x="54" y="7"/>
                  </a:cubicBezTo>
                  <a:cubicBezTo>
                    <a:pt x="53" y="9"/>
                    <a:pt x="49" y="12"/>
                    <a:pt x="46" y="15"/>
                  </a:cubicBezTo>
                  <a:cubicBezTo>
                    <a:pt x="43" y="19"/>
                    <a:pt x="37" y="17"/>
                    <a:pt x="35" y="18"/>
                  </a:cubicBezTo>
                  <a:cubicBezTo>
                    <a:pt x="33" y="19"/>
                    <a:pt x="36" y="21"/>
                    <a:pt x="34" y="22"/>
                  </a:cubicBezTo>
                  <a:cubicBezTo>
                    <a:pt x="33" y="23"/>
                    <a:pt x="28" y="25"/>
                    <a:pt x="27" y="26"/>
                  </a:cubicBezTo>
                  <a:cubicBezTo>
                    <a:pt x="26" y="27"/>
                    <a:pt x="20" y="26"/>
                    <a:pt x="18" y="28"/>
                  </a:cubicBezTo>
                  <a:cubicBezTo>
                    <a:pt x="17" y="31"/>
                    <a:pt x="15" y="26"/>
                    <a:pt x="13" y="28"/>
                  </a:cubicBezTo>
                  <a:cubicBezTo>
                    <a:pt x="11" y="31"/>
                    <a:pt x="9" y="31"/>
                    <a:pt x="9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6" y="31"/>
                    <a:pt x="4" y="33"/>
                    <a:pt x="4" y="35"/>
                  </a:cubicBezTo>
                  <a:cubicBezTo>
                    <a:pt x="3" y="38"/>
                    <a:pt x="0" y="41"/>
                    <a:pt x="0" y="43"/>
                  </a:cubicBezTo>
                  <a:cubicBezTo>
                    <a:pt x="0" y="44"/>
                    <a:pt x="1" y="46"/>
                    <a:pt x="1" y="49"/>
                  </a:cubicBezTo>
                  <a:cubicBezTo>
                    <a:pt x="1" y="52"/>
                    <a:pt x="2" y="53"/>
                    <a:pt x="3" y="56"/>
                  </a:cubicBezTo>
                  <a:cubicBezTo>
                    <a:pt x="5" y="58"/>
                    <a:pt x="4" y="60"/>
                    <a:pt x="4" y="60"/>
                  </a:cubicBezTo>
                  <a:cubicBezTo>
                    <a:pt x="4" y="60"/>
                    <a:pt x="5" y="61"/>
                    <a:pt x="6" y="63"/>
                  </a:cubicBezTo>
                  <a:cubicBezTo>
                    <a:pt x="8" y="65"/>
                    <a:pt x="11" y="67"/>
                    <a:pt x="11" y="68"/>
                  </a:cubicBezTo>
                  <a:cubicBezTo>
                    <a:pt x="12" y="69"/>
                    <a:pt x="12" y="69"/>
                    <a:pt x="13" y="70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6"/>
                    <a:pt x="15" y="63"/>
                    <a:pt x="15" y="6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0" y="56"/>
                    <a:pt x="35" y="50"/>
                    <a:pt x="38" y="50"/>
                  </a:cubicBezTo>
                  <a:cubicBezTo>
                    <a:pt x="42" y="50"/>
                    <a:pt x="45" y="54"/>
                    <a:pt x="45" y="54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7"/>
                    <a:pt x="61" y="53"/>
                    <a:pt x="62" y="52"/>
                  </a:cubicBezTo>
                  <a:cubicBezTo>
                    <a:pt x="64" y="51"/>
                    <a:pt x="67" y="53"/>
                    <a:pt x="69" y="52"/>
                  </a:cubicBezTo>
                  <a:cubicBezTo>
                    <a:pt x="71" y="51"/>
                    <a:pt x="74" y="50"/>
                    <a:pt x="77" y="50"/>
                  </a:cubicBezTo>
                  <a:cubicBezTo>
                    <a:pt x="81" y="50"/>
                    <a:pt x="82" y="51"/>
                    <a:pt x="84" y="49"/>
                  </a:cubicBezTo>
                  <a:cubicBezTo>
                    <a:pt x="85" y="46"/>
                    <a:pt x="93" y="50"/>
                    <a:pt x="93" y="50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1" y="41"/>
                    <a:pt x="91" y="4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339C8280-D751-FC43-BE79-C37BBF6A9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8800" y="5657396"/>
              <a:ext cx="333375" cy="277813"/>
            </a:xfrm>
            <a:custGeom>
              <a:avLst/>
              <a:gdLst>
                <a:gd name="T0" fmla="*/ 59 w 96"/>
                <a:gd name="T1" fmla="*/ 58 h 80"/>
                <a:gd name="T2" fmla="*/ 64 w 96"/>
                <a:gd name="T3" fmla="*/ 57 h 80"/>
                <a:gd name="T4" fmla="*/ 69 w 96"/>
                <a:gd name="T5" fmla="*/ 61 h 80"/>
                <a:gd name="T6" fmla="*/ 73 w 96"/>
                <a:gd name="T7" fmla="*/ 58 h 80"/>
                <a:gd name="T8" fmla="*/ 78 w 96"/>
                <a:gd name="T9" fmla="*/ 46 h 80"/>
                <a:gd name="T10" fmla="*/ 82 w 96"/>
                <a:gd name="T11" fmla="*/ 41 h 80"/>
                <a:gd name="T12" fmla="*/ 83 w 96"/>
                <a:gd name="T13" fmla="*/ 36 h 80"/>
                <a:gd name="T14" fmla="*/ 85 w 96"/>
                <a:gd name="T15" fmla="*/ 31 h 80"/>
                <a:gd name="T16" fmla="*/ 90 w 96"/>
                <a:gd name="T17" fmla="*/ 22 h 80"/>
                <a:gd name="T18" fmla="*/ 95 w 96"/>
                <a:gd name="T19" fmla="*/ 20 h 80"/>
                <a:gd name="T20" fmla="*/ 94 w 96"/>
                <a:gd name="T21" fmla="*/ 15 h 80"/>
                <a:gd name="T22" fmla="*/ 91 w 96"/>
                <a:gd name="T23" fmla="*/ 12 h 80"/>
                <a:gd name="T24" fmla="*/ 91 w 96"/>
                <a:gd name="T25" fmla="*/ 7 h 80"/>
                <a:gd name="T26" fmla="*/ 88 w 96"/>
                <a:gd name="T27" fmla="*/ 4 h 80"/>
                <a:gd name="T28" fmla="*/ 85 w 96"/>
                <a:gd name="T29" fmla="*/ 2 h 80"/>
                <a:gd name="T30" fmla="*/ 80 w 96"/>
                <a:gd name="T31" fmla="*/ 7 h 80"/>
                <a:gd name="T32" fmla="*/ 73 w 96"/>
                <a:gd name="T33" fmla="*/ 6 h 80"/>
                <a:gd name="T34" fmla="*/ 63 w 96"/>
                <a:gd name="T35" fmla="*/ 6 h 80"/>
                <a:gd name="T36" fmla="*/ 57 w 96"/>
                <a:gd name="T37" fmla="*/ 9 h 80"/>
                <a:gd name="T38" fmla="*/ 49 w 96"/>
                <a:gd name="T39" fmla="*/ 9 h 80"/>
                <a:gd name="T40" fmla="*/ 43 w 96"/>
                <a:gd name="T41" fmla="*/ 6 h 80"/>
                <a:gd name="T42" fmla="*/ 36 w 96"/>
                <a:gd name="T43" fmla="*/ 8 h 80"/>
                <a:gd name="T44" fmla="*/ 32 w 96"/>
                <a:gd name="T45" fmla="*/ 4 h 80"/>
                <a:gd name="T46" fmla="*/ 25 w 96"/>
                <a:gd name="T47" fmla="*/ 2 h 80"/>
                <a:gd name="T48" fmla="*/ 20 w 96"/>
                <a:gd name="T49" fmla="*/ 3 h 80"/>
                <a:gd name="T50" fmla="*/ 13 w 96"/>
                <a:gd name="T51" fmla="*/ 3 h 80"/>
                <a:gd name="T52" fmla="*/ 11 w 96"/>
                <a:gd name="T53" fmla="*/ 10 h 80"/>
                <a:gd name="T54" fmla="*/ 8 w 96"/>
                <a:gd name="T55" fmla="*/ 16 h 80"/>
                <a:gd name="T56" fmla="*/ 7 w 96"/>
                <a:gd name="T57" fmla="*/ 17 h 80"/>
                <a:gd name="T58" fmla="*/ 8 w 96"/>
                <a:gd name="T59" fmla="*/ 23 h 80"/>
                <a:gd name="T60" fmla="*/ 7 w 96"/>
                <a:gd name="T61" fmla="*/ 34 h 80"/>
                <a:gd name="T62" fmla="*/ 4 w 96"/>
                <a:gd name="T63" fmla="*/ 39 h 80"/>
                <a:gd name="T64" fmla="*/ 0 w 96"/>
                <a:gd name="T65" fmla="*/ 45 h 80"/>
                <a:gd name="T66" fmla="*/ 1 w 96"/>
                <a:gd name="T67" fmla="*/ 54 h 80"/>
                <a:gd name="T68" fmla="*/ 3 w 96"/>
                <a:gd name="T69" fmla="*/ 60 h 80"/>
                <a:gd name="T70" fmla="*/ 3 w 96"/>
                <a:gd name="T71" fmla="*/ 60 h 80"/>
                <a:gd name="T72" fmla="*/ 15 w 96"/>
                <a:gd name="T73" fmla="*/ 63 h 80"/>
                <a:gd name="T74" fmla="*/ 23 w 96"/>
                <a:gd name="T75" fmla="*/ 72 h 80"/>
                <a:gd name="T76" fmla="*/ 27 w 96"/>
                <a:gd name="T77" fmla="*/ 79 h 80"/>
                <a:gd name="T78" fmla="*/ 35 w 96"/>
                <a:gd name="T79" fmla="*/ 77 h 80"/>
                <a:gd name="T80" fmla="*/ 46 w 96"/>
                <a:gd name="T81" fmla="*/ 76 h 80"/>
                <a:gd name="T82" fmla="*/ 47 w 96"/>
                <a:gd name="T83" fmla="*/ 76 h 80"/>
                <a:gd name="T84" fmla="*/ 50 w 96"/>
                <a:gd name="T85" fmla="*/ 67 h 80"/>
                <a:gd name="T86" fmla="*/ 59 w 96"/>
                <a:gd name="T87" fmla="*/ 5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" h="80">
                  <a:moveTo>
                    <a:pt x="59" y="58"/>
                  </a:moveTo>
                  <a:cubicBezTo>
                    <a:pt x="60" y="58"/>
                    <a:pt x="62" y="59"/>
                    <a:pt x="64" y="57"/>
                  </a:cubicBezTo>
                  <a:cubicBezTo>
                    <a:pt x="65" y="56"/>
                    <a:pt x="69" y="59"/>
                    <a:pt x="69" y="61"/>
                  </a:cubicBezTo>
                  <a:cubicBezTo>
                    <a:pt x="70" y="64"/>
                    <a:pt x="71" y="61"/>
                    <a:pt x="73" y="58"/>
                  </a:cubicBezTo>
                  <a:cubicBezTo>
                    <a:pt x="74" y="55"/>
                    <a:pt x="78" y="47"/>
                    <a:pt x="78" y="46"/>
                  </a:cubicBezTo>
                  <a:cubicBezTo>
                    <a:pt x="78" y="44"/>
                    <a:pt x="82" y="42"/>
                    <a:pt x="82" y="41"/>
                  </a:cubicBezTo>
                  <a:cubicBezTo>
                    <a:pt x="82" y="40"/>
                    <a:pt x="82" y="37"/>
                    <a:pt x="83" y="36"/>
                  </a:cubicBezTo>
                  <a:cubicBezTo>
                    <a:pt x="84" y="36"/>
                    <a:pt x="85" y="32"/>
                    <a:pt x="85" y="31"/>
                  </a:cubicBezTo>
                  <a:cubicBezTo>
                    <a:pt x="85" y="30"/>
                    <a:pt x="89" y="23"/>
                    <a:pt x="90" y="22"/>
                  </a:cubicBezTo>
                  <a:cubicBezTo>
                    <a:pt x="91" y="22"/>
                    <a:pt x="94" y="22"/>
                    <a:pt x="95" y="20"/>
                  </a:cubicBezTo>
                  <a:cubicBezTo>
                    <a:pt x="95" y="18"/>
                    <a:pt x="96" y="15"/>
                    <a:pt x="94" y="15"/>
                  </a:cubicBezTo>
                  <a:cubicBezTo>
                    <a:pt x="93" y="14"/>
                    <a:pt x="91" y="13"/>
                    <a:pt x="91" y="12"/>
                  </a:cubicBezTo>
                  <a:cubicBezTo>
                    <a:pt x="91" y="11"/>
                    <a:pt x="91" y="9"/>
                    <a:pt x="91" y="7"/>
                  </a:cubicBezTo>
                  <a:cubicBezTo>
                    <a:pt x="89" y="7"/>
                    <a:pt x="89" y="5"/>
                    <a:pt x="88" y="4"/>
                  </a:cubicBezTo>
                  <a:cubicBezTo>
                    <a:pt x="87" y="3"/>
                    <a:pt x="87" y="2"/>
                    <a:pt x="85" y="2"/>
                  </a:cubicBezTo>
                  <a:cubicBezTo>
                    <a:pt x="84" y="3"/>
                    <a:pt x="82" y="7"/>
                    <a:pt x="80" y="7"/>
                  </a:cubicBezTo>
                  <a:cubicBezTo>
                    <a:pt x="78" y="8"/>
                    <a:pt x="74" y="7"/>
                    <a:pt x="73" y="6"/>
                  </a:cubicBezTo>
                  <a:cubicBezTo>
                    <a:pt x="72" y="5"/>
                    <a:pt x="65" y="6"/>
                    <a:pt x="63" y="6"/>
                  </a:cubicBezTo>
                  <a:cubicBezTo>
                    <a:pt x="61" y="5"/>
                    <a:pt x="59" y="8"/>
                    <a:pt x="57" y="9"/>
                  </a:cubicBezTo>
                  <a:cubicBezTo>
                    <a:pt x="55" y="10"/>
                    <a:pt x="50" y="10"/>
                    <a:pt x="49" y="9"/>
                  </a:cubicBezTo>
                  <a:cubicBezTo>
                    <a:pt x="48" y="9"/>
                    <a:pt x="44" y="6"/>
                    <a:pt x="43" y="6"/>
                  </a:cubicBezTo>
                  <a:cubicBezTo>
                    <a:pt x="41" y="6"/>
                    <a:pt x="39" y="7"/>
                    <a:pt x="36" y="8"/>
                  </a:cubicBezTo>
                  <a:cubicBezTo>
                    <a:pt x="34" y="9"/>
                    <a:pt x="33" y="5"/>
                    <a:pt x="32" y="4"/>
                  </a:cubicBezTo>
                  <a:cubicBezTo>
                    <a:pt x="30" y="2"/>
                    <a:pt x="27" y="3"/>
                    <a:pt x="25" y="2"/>
                  </a:cubicBezTo>
                  <a:cubicBezTo>
                    <a:pt x="23" y="0"/>
                    <a:pt x="22" y="4"/>
                    <a:pt x="20" y="3"/>
                  </a:cubicBezTo>
                  <a:cubicBezTo>
                    <a:pt x="19" y="3"/>
                    <a:pt x="15" y="2"/>
                    <a:pt x="13" y="3"/>
                  </a:cubicBezTo>
                  <a:cubicBezTo>
                    <a:pt x="12" y="5"/>
                    <a:pt x="12" y="9"/>
                    <a:pt x="11" y="10"/>
                  </a:cubicBezTo>
                  <a:cubicBezTo>
                    <a:pt x="10" y="11"/>
                    <a:pt x="8" y="14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7" y="19"/>
                    <a:pt x="8" y="22"/>
                    <a:pt x="8" y="23"/>
                  </a:cubicBezTo>
                  <a:cubicBezTo>
                    <a:pt x="8" y="24"/>
                    <a:pt x="9" y="32"/>
                    <a:pt x="7" y="34"/>
                  </a:cubicBezTo>
                  <a:cubicBezTo>
                    <a:pt x="5" y="36"/>
                    <a:pt x="4" y="39"/>
                    <a:pt x="4" y="39"/>
                  </a:cubicBezTo>
                  <a:cubicBezTo>
                    <a:pt x="4" y="39"/>
                    <a:pt x="1" y="41"/>
                    <a:pt x="0" y="45"/>
                  </a:cubicBezTo>
                  <a:cubicBezTo>
                    <a:pt x="0" y="48"/>
                    <a:pt x="1" y="51"/>
                    <a:pt x="1" y="54"/>
                  </a:cubicBezTo>
                  <a:cubicBezTo>
                    <a:pt x="1" y="56"/>
                    <a:pt x="2" y="58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5" y="62"/>
                    <a:pt x="11" y="63"/>
                    <a:pt x="15" y="63"/>
                  </a:cubicBezTo>
                  <a:cubicBezTo>
                    <a:pt x="19" y="64"/>
                    <a:pt x="23" y="70"/>
                    <a:pt x="23" y="72"/>
                  </a:cubicBezTo>
                  <a:cubicBezTo>
                    <a:pt x="23" y="74"/>
                    <a:pt x="25" y="78"/>
                    <a:pt x="27" y="79"/>
                  </a:cubicBezTo>
                  <a:cubicBezTo>
                    <a:pt x="29" y="80"/>
                    <a:pt x="33" y="77"/>
                    <a:pt x="35" y="77"/>
                  </a:cubicBezTo>
                  <a:cubicBezTo>
                    <a:pt x="37" y="77"/>
                    <a:pt x="44" y="77"/>
                    <a:pt x="46" y="76"/>
                  </a:cubicBezTo>
                  <a:cubicBezTo>
                    <a:pt x="46" y="75"/>
                    <a:pt x="47" y="75"/>
                    <a:pt x="47" y="76"/>
                  </a:cubicBezTo>
                  <a:cubicBezTo>
                    <a:pt x="49" y="71"/>
                    <a:pt x="50" y="67"/>
                    <a:pt x="50" y="67"/>
                  </a:cubicBezTo>
                  <a:cubicBezTo>
                    <a:pt x="50" y="67"/>
                    <a:pt x="58" y="58"/>
                    <a:pt x="59" y="58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6446F315-F575-B44E-973A-7B35DACC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3238" y="5698671"/>
              <a:ext cx="87313" cy="177800"/>
            </a:xfrm>
            <a:custGeom>
              <a:avLst/>
              <a:gdLst>
                <a:gd name="T0" fmla="*/ 16 w 25"/>
                <a:gd name="T1" fmla="*/ 33 h 51"/>
                <a:gd name="T2" fmla="*/ 20 w 25"/>
                <a:gd name="T3" fmla="*/ 27 h 51"/>
                <a:gd name="T4" fmla="*/ 23 w 25"/>
                <a:gd name="T5" fmla="*/ 22 h 51"/>
                <a:gd name="T6" fmla="*/ 24 w 25"/>
                <a:gd name="T7" fmla="*/ 11 h 51"/>
                <a:gd name="T8" fmla="*/ 23 w 25"/>
                <a:gd name="T9" fmla="*/ 5 h 51"/>
                <a:gd name="T10" fmla="*/ 20 w 25"/>
                <a:gd name="T11" fmla="*/ 5 h 51"/>
                <a:gd name="T12" fmla="*/ 18 w 25"/>
                <a:gd name="T13" fmla="*/ 1 h 51"/>
                <a:gd name="T14" fmla="*/ 15 w 25"/>
                <a:gd name="T15" fmla="*/ 5 h 51"/>
                <a:gd name="T16" fmla="*/ 13 w 25"/>
                <a:gd name="T17" fmla="*/ 8 h 51"/>
                <a:gd name="T18" fmla="*/ 6 w 25"/>
                <a:gd name="T19" fmla="*/ 10 h 51"/>
                <a:gd name="T20" fmla="*/ 2 w 25"/>
                <a:gd name="T21" fmla="*/ 13 h 51"/>
                <a:gd name="T22" fmla="*/ 0 w 25"/>
                <a:gd name="T23" fmla="*/ 13 h 51"/>
                <a:gd name="T24" fmla="*/ 5 w 25"/>
                <a:gd name="T25" fmla="*/ 20 h 51"/>
                <a:gd name="T26" fmla="*/ 6 w 25"/>
                <a:gd name="T27" fmla="*/ 26 h 51"/>
                <a:gd name="T28" fmla="*/ 7 w 25"/>
                <a:gd name="T29" fmla="*/ 36 h 51"/>
                <a:gd name="T30" fmla="*/ 8 w 25"/>
                <a:gd name="T31" fmla="*/ 51 h 51"/>
                <a:gd name="T32" fmla="*/ 14 w 25"/>
                <a:gd name="T33" fmla="*/ 50 h 51"/>
                <a:gd name="T34" fmla="*/ 19 w 25"/>
                <a:gd name="T35" fmla="*/ 48 h 51"/>
                <a:gd name="T36" fmla="*/ 17 w 25"/>
                <a:gd name="T37" fmla="*/ 42 h 51"/>
                <a:gd name="T38" fmla="*/ 16 w 25"/>
                <a:gd name="T39" fmla="*/ 3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51">
                  <a:moveTo>
                    <a:pt x="16" y="33"/>
                  </a:moveTo>
                  <a:cubicBezTo>
                    <a:pt x="17" y="29"/>
                    <a:pt x="20" y="27"/>
                    <a:pt x="20" y="27"/>
                  </a:cubicBezTo>
                  <a:cubicBezTo>
                    <a:pt x="20" y="27"/>
                    <a:pt x="21" y="24"/>
                    <a:pt x="23" y="22"/>
                  </a:cubicBezTo>
                  <a:cubicBezTo>
                    <a:pt x="25" y="20"/>
                    <a:pt x="24" y="12"/>
                    <a:pt x="24" y="11"/>
                  </a:cubicBezTo>
                  <a:cubicBezTo>
                    <a:pt x="24" y="10"/>
                    <a:pt x="23" y="7"/>
                    <a:pt x="23" y="5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8" y="4"/>
                    <a:pt x="20" y="2"/>
                    <a:pt x="18" y="1"/>
                  </a:cubicBezTo>
                  <a:cubicBezTo>
                    <a:pt x="15" y="0"/>
                    <a:pt x="14" y="3"/>
                    <a:pt x="15" y="5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9"/>
                    <a:pt x="7" y="10"/>
                    <a:pt x="6" y="10"/>
                  </a:cubicBezTo>
                  <a:cubicBezTo>
                    <a:pt x="5" y="10"/>
                    <a:pt x="3" y="12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1" y="19"/>
                    <a:pt x="2" y="18"/>
                    <a:pt x="5" y="20"/>
                  </a:cubicBezTo>
                  <a:cubicBezTo>
                    <a:pt x="8" y="22"/>
                    <a:pt x="5" y="25"/>
                    <a:pt x="6" y="26"/>
                  </a:cubicBezTo>
                  <a:cubicBezTo>
                    <a:pt x="8" y="28"/>
                    <a:pt x="7" y="31"/>
                    <a:pt x="7" y="36"/>
                  </a:cubicBezTo>
                  <a:cubicBezTo>
                    <a:pt x="8" y="38"/>
                    <a:pt x="8" y="45"/>
                    <a:pt x="8" y="51"/>
                  </a:cubicBezTo>
                  <a:cubicBezTo>
                    <a:pt x="10" y="50"/>
                    <a:pt x="12" y="50"/>
                    <a:pt x="14" y="50"/>
                  </a:cubicBezTo>
                  <a:cubicBezTo>
                    <a:pt x="16" y="50"/>
                    <a:pt x="18" y="47"/>
                    <a:pt x="19" y="48"/>
                  </a:cubicBezTo>
                  <a:cubicBezTo>
                    <a:pt x="18" y="46"/>
                    <a:pt x="17" y="44"/>
                    <a:pt x="17" y="42"/>
                  </a:cubicBezTo>
                  <a:cubicBezTo>
                    <a:pt x="17" y="39"/>
                    <a:pt x="16" y="36"/>
                    <a:pt x="16" y="3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FE44E5C4-6ACC-984E-8836-D6ABADBEB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9425" y="5741534"/>
              <a:ext cx="50800" cy="141288"/>
            </a:xfrm>
            <a:custGeom>
              <a:avLst/>
              <a:gdLst>
                <a:gd name="T0" fmla="*/ 13 w 15"/>
                <a:gd name="T1" fmla="*/ 14 h 41"/>
                <a:gd name="T2" fmla="*/ 12 w 15"/>
                <a:gd name="T3" fmla="*/ 8 h 41"/>
                <a:gd name="T4" fmla="*/ 7 w 15"/>
                <a:gd name="T5" fmla="*/ 1 h 41"/>
                <a:gd name="T6" fmla="*/ 1 w 15"/>
                <a:gd name="T7" fmla="*/ 0 h 41"/>
                <a:gd name="T8" fmla="*/ 0 w 15"/>
                <a:gd name="T9" fmla="*/ 0 h 41"/>
                <a:gd name="T10" fmla="*/ 2 w 15"/>
                <a:gd name="T11" fmla="*/ 5 h 41"/>
                <a:gd name="T12" fmla="*/ 4 w 15"/>
                <a:gd name="T13" fmla="*/ 10 h 41"/>
                <a:gd name="T14" fmla="*/ 4 w 15"/>
                <a:gd name="T15" fmla="*/ 21 h 41"/>
                <a:gd name="T16" fmla="*/ 6 w 15"/>
                <a:gd name="T17" fmla="*/ 32 h 41"/>
                <a:gd name="T18" fmla="*/ 9 w 15"/>
                <a:gd name="T19" fmla="*/ 41 h 41"/>
                <a:gd name="T20" fmla="*/ 11 w 15"/>
                <a:gd name="T21" fmla="*/ 40 h 41"/>
                <a:gd name="T22" fmla="*/ 15 w 15"/>
                <a:gd name="T23" fmla="*/ 39 h 41"/>
                <a:gd name="T24" fmla="*/ 14 w 15"/>
                <a:gd name="T25" fmla="*/ 24 h 41"/>
                <a:gd name="T26" fmla="*/ 13 w 15"/>
                <a:gd name="T27" fmla="*/ 1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41">
                  <a:moveTo>
                    <a:pt x="13" y="14"/>
                  </a:moveTo>
                  <a:cubicBezTo>
                    <a:pt x="12" y="13"/>
                    <a:pt x="15" y="10"/>
                    <a:pt x="12" y="8"/>
                  </a:cubicBezTo>
                  <a:cubicBezTo>
                    <a:pt x="9" y="6"/>
                    <a:pt x="8" y="7"/>
                    <a:pt x="7" y="1"/>
                  </a:cubicBezTo>
                  <a:cubicBezTo>
                    <a:pt x="6" y="1"/>
                    <a:pt x="3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" y="2"/>
                    <a:pt x="1" y="5"/>
                    <a:pt x="2" y="5"/>
                  </a:cubicBezTo>
                  <a:cubicBezTo>
                    <a:pt x="3" y="6"/>
                    <a:pt x="4" y="7"/>
                    <a:pt x="4" y="10"/>
                  </a:cubicBezTo>
                  <a:cubicBezTo>
                    <a:pt x="4" y="12"/>
                    <a:pt x="3" y="18"/>
                    <a:pt x="4" y="21"/>
                  </a:cubicBezTo>
                  <a:cubicBezTo>
                    <a:pt x="5" y="24"/>
                    <a:pt x="6" y="28"/>
                    <a:pt x="6" y="32"/>
                  </a:cubicBezTo>
                  <a:cubicBezTo>
                    <a:pt x="6" y="35"/>
                    <a:pt x="8" y="38"/>
                    <a:pt x="9" y="41"/>
                  </a:cubicBezTo>
                  <a:cubicBezTo>
                    <a:pt x="10" y="41"/>
                    <a:pt x="10" y="41"/>
                    <a:pt x="11" y="40"/>
                  </a:cubicBezTo>
                  <a:cubicBezTo>
                    <a:pt x="12" y="39"/>
                    <a:pt x="13" y="39"/>
                    <a:pt x="15" y="39"/>
                  </a:cubicBezTo>
                  <a:cubicBezTo>
                    <a:pt x="15" y="33"/>
                    <a:pt x="15" y="26"/>
                    <a:pt x="14" y="24"/>
                  </a:cubicBezTo>
                  <a:cubicBezTo>
                    <a:pt x="14" y="19"/>
                    <a:pt x="15" y="16"/>
                    <a:pt x="13" y="14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AC08812F-5E68-4042-A6D6-2C6647A4E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313" y="5681209"/>
              <a:ext cx="207963" cy="323850"/>
            </a:xfrm>
            <a:custGeom>
              <a:avLst/>
              <a:gdLst>
                <a:gd name="T0" fmla="*/ 25 w 60"/>
                <a:gd name="T1" fmla="*/ 88 h 93"/>
                <a:gd name="T2" fmla="*/ 46 w 60"/>
                <a:gd name="T3" fmla="*/ 89 h 93"/>
                <a:gd name="T4" fmla="*/ 58 w 60"/>
                <a:gd name="T5" fmla="*/ 93 h 93"/>
                <a:gd name="T6" fmla="*/ 60 w 60"/>
                <a:gd name="T7" fmla="*/ 86 h 93"/>
                <a:gd name="T8" fmla="*/ 58 w 60"/>
                <a:gd name="T9" fmla="*/ 84 h 93"/>
                <a:gd name="T10" fmla="*/ 53 w 60"/>
                <a:gd name="T11" fmla="*/ 79 h 93"/>
                <a:gd name="T12" fmla="*/ 51 w 60"/>
                <a:gd name="T13" fmla="*/ 76 h 93"/>
                <a:gd name="T14" fmla="*/ 50 w 60"/>
                <a:gd name="T15" fmla="*/ 72 h 93"/>
                <a:gd name="T16" fmla="*/ 48 w 60"/>
                <a:gd name="T17" fmla="*/ 65 h 93"/>
                <a:gd name="T18" fmla="*/ 47 w 60"/>
                <a:gd name="T19" fmla="*/ 59 h 93"/>
                <a:gd name="T20" fmla="*/ 51 w 60"/>
                <a:gd name="T21" fmla="*/ 51 h 93"/>
                <a:gd name="T22" fmla="*/ 55 w 60"/>
                <a:gd name="T23" fmla="*/ 46 h 93"/>
                <a:gd name="T24" fmla="*/ 52 w 60"/>
                <a:gd name="T25" fmla="*/ 40 h 93"/>
                <a:gd name="T26" fmla="*/ 46 w 60"/>
                <a:gd name="T27" fmla="*/ 33 h 93"/>
                <a:gd name="T28" fmla="*/ 44 w 60"/>
                <a:gd name="T29" fmla="*/ 27 h 93"/>
                <a:gd name="T30" fmla="*/ 51 w 60"/>
                <a:gd name="T31" fmla="*/ 26 h 93"/>
                <a:gd name="T32" fmla="*/ 54 w 60"/>
                <a:gd name="T33" fmla="*/ 25 h 93"/>
                <a:gd name="T34" fmla="*/ 51 w 60"/>
                <a:gd name="T35" fmla="*/ 15 h 93"/>
                <a:gd name="T36" fmla="*/ 50 w 60"/>
                <a:gd name="T37" fmla="*/ 8 h 93"/>
                <a:gd name="T38" fmla="*/ 45 w 60"/>
                <a:gd name="T39" fmla="*/ 0 h 93"/>
                <a:gd name="T40" fmla="*/ 44 w 60"/>
                <a:gd name="T41" fmla="*/ 0 h 93"/>
                <a:gd name="T42" fmla="*/ 44 w 60"/>
                <a:gd name="T43" fmla="*/ 5 h 93"/>
                <a:gd name="T44" fmla="*/ 47 w 60"/>
                <a:gd name="T45" fmla="*/ 8 h 93"/>
                <a:gd name="T46" fmla="*/ 48 w 60"/>
                <a:gd name="T47" fmla="*/ 13 h 93"/>
                <a:gd name="T48" fmla="*/ 43 w 60"/>
                <a:gd name="T49" fmla="*/ 15 h 93"/>
                <a:gd name="T50" fmla="*/ 38 w 60"/>
                <a:gd name="T51" fmla="*/ 24 h 93"/>
                <a:gd name="T52" fmla="*/ 36 w 60"/>
                <a:gd name="T53" fmla="*/ 29 h 93"/>
                <a:gd name="T54" fmla="*/ 35 w 60"/>
                <a:gd name="T55" fmla="*/ 34 h 93"/>
                <a:gd name="T56" fmla="*/ 31 w 60"/>
                <a:gd name="T57" fmla="*/ 39 h 93"/>
                <a:gd name="T58" fmla="*/ 26 w 60"/>
                <a:gd name="T59" fmla="*/ 51 h 93"/>
                <a:gd name="T60" fmla="*/ 22 w 60"/>
                <a:gd name="T61" fmla="*/ 54 h 93"/>
                <a:gd name="T62" fmla="*/ 17 w 60"/>
                <a:gd name="T63" fmla="*/ 50 h 93"/>
                <a:gd name="T64" fmla="*/ 12 w 60"/>
                <a:gd name="T65" fmla="*/ 51 h 93"/>
                <a:gd name="T66" fmla="*/ 3 w 60"/>
                <a:gd name="T67" fmla="*/ 60 h 93"/>
                <a:gd name="T68" fmla="*/ 0 w 60"/>
                <a:gd name="T69" fmla="*/ 69 h 93"/>
                <a:gd name="T70" fmla="*/ 4 w 60"/>
                <a:gd name="T71" fmla="*/ 73 h 93"/>
                <a:gd name="T72" fmla="*/ 10 w 60"/>
                <a:gd name="T73" fmla="*/ 74 h 93"/>
                <a:gd name="T74" fmla="*/ 12 w 60"/>
                <a:gd name="T75" fmla="*/ 82 h 93"/>
                <a:gd name="T76" fmla="*/ 10 w 60"/>
                <a:gd name="T77" fmla="*/ 89 h 93"/>
                <a:gd name="T78" fmla="*/ 22 w 60"/>
                <a:gd name="T79" fmla="*/ 89 h 93"/>
                <a:gd name="T80" fmla="*/ 25 w 60"/>
                <a:gd name="T81" fmla="*/ 8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93">
                  <a:moveTo>
                    <a:pt x="25" y="88"/>
                  </a:moveTo>
                  <a:cubicBezTo>
                    <a:pt x="25" y="88"/>
                    <a:pt x="44" y="89"/>
                    <a:pt x="46" y="89"/>
                  </a:cubicBezTo>
                  <a:cubicBezTo>
                    <a:pt x="49" y="88"/>
                    <a:pt x="58" y="93"/>
                    <a:pt x="58" y="93"/>
                  </a:cubicBezTo>
                  <a:cubicBezTo>
                    <a:pt x="58" y="93"/>
                    <a:pt x="58" y="88"/>
                    <a:pt x="60" y="86"/>
                  </a:cubicBezTo>
                  <a:cubicBezTo>
                    <a:pt x="59" y="85"/>
                    <a:pt x="59" y="85"/>
                    <a:pt x="58" y="84"/>
                  </a:cubicBezTo>
                  <a:cubicBezTo>
                    <a:pt x="58" y="83"/>
                    <a:pt x="55" y="81"/>
                    <a:pt x="53" y="79"/>
                  </a:cubicBezTo>
                  <a:cubicBezTo>
                    <a:pt x="52" y="77"/>
                    <a:pt x="51" y="76"/>
                    <a:pt x="51" y="76"/>
                  </a:cubicBezTo>
                  <a:cubicBezTo>
                    <a:pt x="51" y="76"/>
                    <a:pt x="52" y="74"/>
                    <a:pt x="50" y="72"/>
                  </a:cubicBezTo>
                  <a:cubicBezTo>
                    <a:pt x="49" y="69"/>
                    <a:pt x="48" y="68"/>
                    <a:pt x="48" y="65"/>
                  </a:cubicBezTo>
                  <a:cubicBezTo>
                    <a:pt x="48" y="62"/>
                    <a:pt x="47" y="60"/>
                    <a:pt x="47" y="59"/>
                  </a:cubicBezTo>
                  <a:cubicBezTo>
                    <a:pt x="47" y="57"/>
                    <a:pt x="50" y="54"/>
                    <a:pt x="51" y="51"/>
                  </a:cubicBezTo>
                  <a:cubicBezTo>
                    <a:pt x="51" y="49"/>
                    <a:pt x="53" y="47"/>
                    <a:pt x="55" y="46"/>
                  </a:cubicBezTo>
                  <a:cubicBezTo>
                    <a:pt x="54" y="44"/>
                    <a:pt x="53" y="42"/>
                    <a:pt x="52" y="40"/>
                  </a:cubicBezTo>
                  <a:cubicBezTo>
                    <a:pt x="51" y="37"/>
                    <a:pt x="49" y="36"/>
                    <a:pt x="46" y="33"/>
                  </a:cubicBezTo>
                  <a:cubicBezTo>
                    <a:pt x="43" y="30"/>
                    <a:pt x="44" y="28"/>
                    <a:pt x="44" y="27"/>
                  </a:cubicBezTo>
                  <a:cubicBezTo>
                    <a:pt x="44" y="26"/>
                    <a:pt x="48" y="26"/>
                    <a:pt x="51" y="26"/>
                  </a:cubicBezTo>
                  <a:cubicBezTo>
                    <a:pt x="54" y="26"/>
                    <a:pt x="55" y="26"/>
                    <a:pt x="54" y="25"/>
                  </a:cubicBezTo>
                  <a:cubicBezTo>
                    <a:pt x="53" y="24"/>
                    <a:pt x="51" y="19"/>
                    <a:pt x="51" y="15"/>
                  </a:cubicBezTo>
                  <a:cubicBezTo>
                    <a:pt x="51" y="11"/>
                    <a:pt x="50" y="10"/>
                    <a:pt x="50" y="8"/>
                  </a:cubicBezTo>
                  <a:cubicBezTo>
                    <a:pt x="50" y="6"/>
                    <a:pt x="47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2"/>
                    <a:pt x="44" y="4"/>
                    <a:pt x="44" y="5"/>
                  </a:cubicBezTo>
                  <a:cubicBezTo>
                    <a:pt x="44" y="6"/>
                    <a:pt x="46" y="7"/>
                    <a:pt x="47" y="8"/>
                  </a:cubicBezTo>
                  <a:cubicBezTo>
                    <a:pt x="49" y="8"/>
                    <a:pt x="48" y="11"/>
                    <a:pt x="48" y="13"/>
                  </a:cubicBezTo>
                  <a:cubicBezTo>
                    <a:pt x="47" y="15"/>
                    <a:pt x="44" y="15"/>
                    <a:pt x="43" y="15"/>
                  </a:cubicBezTo>
                  <a:cubicBezTo>
                    <a:pt x="42" y="16"/>
                    <a:pt x="38" y="23"/>
                    <a:pt x="38" y="24"/>
                  </a:cubicBezTo>
                  <a:cubicBezTo>
                    <a:pt x="38" y="25"/>
                    <a:pt x="37" y="29"/>
                    <a:pt x="36" y="29"/>
                  </a:cubicBezTo>
                  <a:cubicBezTo>
                    <a:pt x="35" y="30"/>
                    <a:pt x="35" y="33"/>
                    <a:pt x="35" y="34"/>
                  </a:cubicBezTo>
                  <a:cubicBezTo>
                    <a:pt x="35" y="35"/>
                    <a:pt x="31" y="37"/>
                    <a:pt x="31" y="39"/>
                  </a:cubicBezTo>
                  <a:cubicBezTo>
                    <a:pt x="31" y="40"/>
                    <a:pt x="27" y="48"/>
                    <a:pt x="26" y="51"/>
                  </a:cubicBezTo>
                  <a:cubicBezTo>
                    <a:pt x="24" y="54"/>
                    <a:pt x="23" y="57"/>
                    <a:pt x="22" y="54"/>
                  </a:cubicBezTo>
                  <a:cubicBezTo>
                    <a:pt x="22" y="52"/>
                    <a:pt x="18" y="49"/>
                    <a:pt x="17" y="50"/>
                  </a:cubicBezTo>
                  <a:cubicBezTo>
                    <a:pt x="15" y="52"/>
                    <a:pt x="13" y="51"/>
                    <a:pt x="12" y="51"/>
                  </a:cubicBezTo>
                  <a:cubicBezTo>
                    <a:pt x="11" y="51"/>
                    <a:pt x="3" y="60"/>
                    <a:pt x="3" y="60"/>
                  </a:cubicBezTo>
                  <a:cubicBezTo>
                    <a:pt x="3" y="60"/>
                    <a:pt x="2" y="64"/>
                    <a:pt x="0" y="69"/>
                  </a:cubicBezTo>
                  <a:cubicBezTo>
                    <a:pt x="1" y="69"/>
                    <a:pt x="2" y="71"/>
                    <a:pt x="4" y="73"/>
                  </a:cubicBezTo>
                  <a:cubicBezTo>
                    <a:pt x="5" y="75"/>
                    <a:pt x="8" y="74"/>
                    <a:pt x="10" y="74"/>
                  </a:cubicBezTo>
                  <a:cubicBezTo>
                    <a:pt x="11" y="75"/>
                    <a:pt x="12" y="81"/>
                    <a:pt x="12" y="82"/>
                  </a:cubicBezTo>
                  <a:cubicBezTo>
                    <a:pt x="12" y="84"/>
                    <a:pt x="10" y="87"/>
                    <a:pt x="10" y="89"/>
                  </a:cubicBezTo>
                  <a:cubicBezTo>
                    <a:pt x="22" y="89"/>
                    <a:pt x="22" y="89"/>
                    <a:pt x="22" y="89"/>
                  </a:cubicBezTo>
                  <a:lnTo>
                    <a:pt x="25" y="88"/>
                  </a:ln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D3738810-359B-234A-AE16-D56458AAA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9713" y="5751059"/>
              <a:ext cx="173038" cy="177800"/>
            </a:xfrm>
            <a:custGeom>
              <a:avLst/>
              <a:gdLst>
                <a:gd name="T0" fmla="*/ 47 w 50"/>
                <a:gd name="T1" fmla="*/ 42 h 51"/>
                <a:gd name="T2" fmla="*/ 44 w 50"/>
                <a:gd name="T3" fmla="*/ 34 h 51"/>
                <a:gd name="T4" fmla="*/ 47 w 50"/>
                <a:gd name="T5" fmla="*/ 26 h 51"/>
                <a:gd name="T6" fmla="*/ 50 w 50"/>
                <a:gd name="T7" fmla="*/ 20 h 51"/>
                <a:gd name="T8" fmla="*/ 47 w 50"/>
                <a:gd name="T9" fmla="*/ 8 h 51"/>
                <a:gd name="T10" fmla="*/ 46 w 50"/>
                <a:gd name="T11" fmla="*/ 7 h 51"/>
                <a:gd name="T12" fmla="*/ 36 w 50"/>
                <a:gd name="T13" fmla="*/ 8 h 51"/>
                <a:gd name="T14" fmla="*/ 29 w 50"/>
                <a:gd name="T15" fmla="*/ 5 h 51"/>
                <a:gd name="T16" fmla="*/ 23 w 50"/>
                <a:gd name="T17" fmla="*/ 3 h 51"/>
                <a:gd name="T18" fmla="*/ 20 w 50"/>
                <a:gd name="T19" fmla="*/ 2 h 51"/>
                <a:gd name="T20" fmla="*/ 16 w 50"/>
                <a:gd name="T21" fmla="*/ 2 h 51"/>
                <a:gd name="T22" fmla="*/ 11 w 50"/>
                <a:gd name="T23" fmla="*/ 5 h 51"/>
                <a:gd name="T24" fmla="*/ 7 w 50"/>
                <a:gd name="T25" fmla="*/ 3 h 51"/>
                <a:gd name="T26" fmla="*/ 5 w 50"/>
                <a:gd name="T27" fmla="*/ 4 h 51"/>
                <a:gd name="T28" fmla="*/ 5 w 50"/>
                <a:gd name="T29" fmla="*/ 10 h 51"/>
                <a:gd name="T30" fmla="*/ 6 w 50"/>
                <a:gd name="T31" fmla="*/ 14 h 51"/>
                <a:gd name="T32" fmla="*/ 7 w 50"/>
                <a:gd name="T33" fmla="*/ 19 h 51"/>
                <a:gd name="T34" fmla="*/ 4 w 50"/>
                <a:gd name="T35" fmla="*/ 20 h 51"/>
                <a:gd name="T36" fmla="*/ 4 w 50"/>
                <a:gd name="T37" fmla="*/ 24 h 51"/>
                <a:gd name="T38" fmla="*/ 2 w 50"/>
                <a:gd name="T39" fmla="*/ 29 h 51"/>
                <a:gd name="T40" fmla="*/ 1 w 50"/>
                <a:gd name="T41" fmla="*/ 35 h 51"/>
                <a:gd name="T42" fmla="*/ 4 w 50"/>
                <a:gd name="T43" fmla="*/ 37 h 51"/>
                <a:gd name="T44" fmla="*/ 10 w 50"/>
                <a:gd name="T45" fmla="*/ 43 h 51"/>
                <a:gd name="T46" fmla="*/ 8 w 50"/>
                <a:gd name="T47" fmla="*/ 51 h 51"/>
                <a:gd name="T48" fmla="*/ 32 w 50"/>
                <a:gd name="T49" fmla="*/ 46 h 51"/>
                <a:gd name="T50" fmla="*/ 47 w 50"/>
                <a:gd name="T51" fmla="*/ 46 h 51"/>
                <a:gd name="T52" fmla="*/ 47 w 50"/>
                <a:gd name="T53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" h="51">
                  <a:moveTo>
                    <a:pt x="47" y="42"/>
                  </a:moveTo>
                  <a:cubicBezTo>
                    <a:pt x="46" y="41"/>
                    <a:pt x="44" y="35"/>
                    <a:pt x="44" y="34"/>
                  </a:cubicBezTo>
                  <a:cubicBezTo>
                    <a:pt x="44" y="32"/>
                    <a:pt x="47" y="28"/>
                    <a:pt x="47" y="26"/>
                  </a:cubicBezTo>
                  <a:cubicBezTo>
                    <a:pt x="47" y="24"/>
                    <a:pt x="50" y="22"/>
                    <a:pt x="50" y="20"/>
                  </a:cubicBezTo>
                  <a:cubicBezTo>
                    <a:pt x="50" y="19"/>
                    <a:pt x="49" y="12"/>
                    <a:pt x="47" y="8"/>
                  </a:cubicBezTo>
                  <a:cubicBezTo>
                    <a:pt x="47" y="8"/>
                    <a:pt x="46" y="8"/>
                    <a:pt x="46" y="7"/>
                  </a:cubicBezTo>
                  <a:cubicBezTo>
                    <a:pt x="44" y="6"/>
                    <a:pt x="38" y="6"/>
                    <a:pt x="36" y="8"/>
                  </a:cubicBezTo>
                  <a:cubicBezTo>
                    <a:pt x="34" y="11"/>
                    <a:pt x="30" y="6"/>
                    <a:pt x="29" y="5"/>
                  </a:cubicBezTo>
                  <a:cubicBezTo>
                    <a:pt x="28" y="4"/>
                    <a:pt x="25" y="1"/>
                    <a:pt x="23" y="3"/>
                  </a:cubicBezTo>
                  <a:cubicBezTo>
                    <a:pt x="20" y="5"/>
                    <a:pt x="20" y="4"/>
                    <a:pt x="20" y="2"/>
                  </a:cubicBezTo>
                  <a:cubicBezTo>
                    <a:pt x="20" y="0"/>
                    <a:pt x="16" y="0"/>
                    <a:pt x="16" y="2"/>
                  </a:cubicBezTo>
                  <a:cubicBezTo>
                    <a:pt x="15" y="4"/>
                    <a:pt x="12" y="6"/>
                    <a:pt x="11" y="5"/>
                  </a:cubicBezTo>
                  <a:cubicBezTo>
                    <a:pt x="10" y="3"/>
                    <a:pt x="8" y="1"/>
                    <a:pt x="7" y="3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4" y="7"/>
                    <a:pt x="3" y="10"/>
                    <a:pt x="5" y="10"/>
                  </a:cubicBezTo>
                  <a:cubicBezTo>
                    <a:pt x="6" y="11"/>
                    <a:pt x="6" y="13"/>
                    <a:pt x="6" y="14"/>
                  </a:cubicBezTo>
                  <a:cubicBezTo>
                    <a:pt x="6" y="15"/>
                    <a:pt x="9" y="18"/>
                    <a:pt x="7" y="19"/>
                  </a:cubicBezTo>
                  <a:cubicBezTo>
                    <a:pt x="6" y="20"/>
                    <a:pt x="5" y="18"/>
                    <a:pt x="4" y="20"/>
                  </a:cubicBezTo>
                  <a:cubicBezTo>
                    <a:pt x="3" y="21"/>
                    <a:pt x="6" y="23"/>
                    <a:pt x="4" y="24"/>
                  </a:cubicBezTo>
                  <a:cubicBezTo>
                    <a:pt x="3" y="26"/>
                    <a:pt x="2" y="26"/>
                    <a:pt x="2" y="29"/>
                  </a:cubicBezTo>
                  <a:cubicBezTo>
                    <a:pt x="2" y="32"/>
                    <a:pt x="2" y="34"/>
                    <a:pt x="1" y="35"/>
                  </a:cubicBezTo>
                  <a:cubicBezTo>
                    <a:pt x="0" y="36"/>
                    <a:pt x="1" y="36"/>
                    <a:pt x="4" y="37"/>
                  </a:cubicBezTo>
                  <a:cubicBezTo>
                    <a:pt x="6" y="39"/>
                    <a:pt x="11" y="41"/>
                    <a:pt x="10" y="43"/>
                  </a:cubicBezTo>
                  <a:cubicBezTo>
                    <a:pt x="10" y="46"/>
                    <a:pt x="9" y="46"/>
                    <a:pt x="8" y="51"/>
                  </a:cubicBezTo>
                  <a:cubicBezTo>
                    <a:pt x="13" y="51"/>
                    <a:pt x="21" y="47"/>
                    <a:pt x="32" y="46"/>
                  </a:cubicBezTo>
                  <a:cubicBezTo>
                    <a:pt x="38" y="44"/>
                    <a:pt x="43" y="45"/>
                    <a:pt x="47" y="46"/>
                  </a:cubicBezTo>
                  <a:cubicBezTo>
                    <a:pt x="48" y="45"/>
                    <a:pt x="48" y="43"/>
                    <a:pt x="47" y="4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4953D28D-4C78-E04A-B380-85354AAA3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2113" y="5741534"/>
              <a:ext cx="117475" cy="179388"/>
            </a:xfrm>
            <a:custGeom>
              <a:avLst/>
              <a:gdLst>
                <a:gd name="T0" fmla="*/ 29 w 34"/>
                <a:gd name="T1" fmla="*/ 21 h 52"/>
                <a:gd name="T2" fmla="*/ 29 w 34"/>
                <a:gd name="T3" fmla="*/ 10 h 52"/>
                <a:gd name="T4" fmla="*/ 27 w 34"/>
                <a:gd name="T5" fmla="*/ 5 h 52"/>
                <a:gd name="T6" fmla="*/ 25 w 34"/>
                <a:gd name="T7" fmla="*/ 0 h 52"/>
                <a:gd name="T8" fmla="*/ 23 w 34"/>
                <a:gd name="T9" fmla="*/ 2 h 52"/>
                <a:gd name="T10" fmla="*/ 3 w 34"/>
                <a:gd name="T11" fmla="*/ 1 h 52"/>
                <a:gd name="T12" fmla="*/ 4 w 34"/>
                <a:gd name="T13" fmla="*/ 9 h 52"/>
                <a:gd name="T14" fmla="*/ 3 w 34"/>
                <a:gd name="T15" fmla="*/ 11 h 52"/>
                <a:gd name="T16" fmla="*/ 6 w 34"/>
                <a:gd name="T17" fmla="*/ 23 h 52"/>
                <a:gd name="T18" fmla="*/ 3 w 34"/>
                <a:gd name="T19" fmla="*/ 29 h 52"/>
                <a:gd name="T20" fmla="*/ 0 w 34"/>
                <a:gd name="T21" fmla="*/ 37 h 52"/>
                <a:gd name="T22" fmla="*/ 3 w 34"/>
                <a:gd name="T23" fmla="*/ 45 h 52"/>
                <a:gd name="T24" fmla="*/ 3 w 34"/>
                <a:gd name="T25" fmla="*/ 49 h 52"/>
                <a:gd name="T26" fmla="*/ 9 w 34"/>
                <a:gd name="T27" fmla="*/ 52 h 52"/>
                <a:gd name="T28" fmla="*/ 25 w 34"/>
                <a:gd name="T29" fmla="*/ 45 h 52"/>
                <a:gd name="T30" fmla="*/ 34 w 34"/>
                <a:gd name="T31" fmla="*/ 41 h 52"/>
                <a:gd name="T32" fmla="*/ 31 w 34"/>
                <a:gd name="T33" fmla="*/ 32 h 52"/>
                <a:gd name="T34" fmla="*/ 29 w 34"/>
                <a:gd name="T3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52">
                  <a:moveTo>
                    <a:pt x="29" y="21"/>
                  </a:moveTo>
                  <a:cubicBezTo>
                    <a:pt x="28" y="18"/>
                    <a:pt x="29" y="12"/>
                    <a:pt x="29" y="10"/>
                  </a:cubicBezTo>
                  <a:cubicBezTo>
                    <a:pt x="29" y="7"/>
                    <a:pt x="28" y="6"/>
                    <a:pt x="27" y="5"/>
                  </a:cubicBezTo>
                  <a:cubicBezTo>
                    <a:pt x="26" y="5"/>
                    <a:pt x="26" y="2"/>
                    <a:pt x="25" y="0"/>
                  </a:cubicBezTo>
                  <a:cubicBezTo>
                    <a:pt x="24" y="0"/>
                    <a:pt x="24" y="3"/>
                    <a:pt x="23" y="2"/>
                  </a:cubicBezTo>
                  <a:cubicBezTo>
                    <a:pt x="22" y="1"/>
                    <a:pt x="4" y="0"/>
                    <a:pt x="3" y="1"/>
                  </a:cubicBezTo>
                  <a:cubicBezTo>
                    <a:pt x="2" y="3"/>
                    <a:pt x="5" y="8"/>
                    <a:pt x="4" y="9"/>
                  </a:cubicBezTo>
                  <a:cubicBezTo>
                    <a:pt x="4" y="10"/>
                    <a:pt x="4" y="11"/>
                    <a:pt x="3" y="11"/>
                  </a:cubicBezTo>
                  <a:cubicBezTo>
                    <a:pt x="5" y="15"/>
                    <a:pt x="6" y="22"/>
                    <a:pt x="6" y="23"/>
                  </a:cubicBezTo>
                  <a:cubicBezTo>
                    <a:pt x="6" y="25"/>
                    <a:pt x="3" y="27"/>
                    <a:pt x="3" y="29"/>
                  </a:cubicBezTo>
                  <a:cubicBezTo>
                    <a:pt x="3" y="31"/>
                    <a:pt x="0" y="35"/>
                    <a:pt x="0" y="37"/>
                  </a:cubicBezTo>
                  <a:cubicBezTo>
                    <a:pt x="0" y="38"/>
                    <a:pt x="2" y="44"/>
                    <a:pt x="3" y="45"/>
                  </a:cubicBezTo>
                  <a:cubicBezTo>
                    <a:pt x="4" y="46"/>
                    <a:pt x="4" y="48"/>
                    <a:pt x="3" y="49"/>
                  </a:cubicBezTo>
                  <a:cubicBezTo>
                    <a:pt x="6" y="50"/>
                    <a:pt x="8" y="51"/>
                    <a:pt x="9" y="52"/>
                  </a:cubicBezTo>
                  <a:cubicBezTo>
                    <a:pt x="11" y="52"/>
                    <a:pt x="21" y="47"/>
                    <a:pt x="25" y="45"/>
                  </a:cubicBezTo>
                  <a:cubicBezTo>
                    <a:pt x="28" y="44"/>
                    <a:pt x="32" y="43"/>
                    <a:pt x="34" y="41"/>
                  </a:cubicBezTo>
                  <a:cubicBezTo>
                    <a:pt x="33" y="38"/>
                    <a:pt x="31" y="35"/>
                    <a:pt x="31" y="32"/>
                  </a:cubicBezTo>
                  <a:cubicBezTo>
                    <a:pt x="31" y="28"/>
                    <a:pt x="30" y="24"/>
                    <a:pt x="29" y="21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DABEAA8B-2E83-7949-9D04-19F2C6925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8738" y="5695496"/>
              <a:ext cx="211138" cy="160338"/>
            </a:xfrm>
            <a:custGeom>
              <a:avLst/>
              <a:gdLst>
                <a:gd name="T0" fmla="*/ 20 w 61"/>
                <a:gd name="T1" fmla="*/ 24 h 46"/>
                <a:gd name="T2" fmla="*/ 24 w 61"/>
                <a:gd name="T3" fmla="*/ 23 h 46"/>
                <a:gd name="T4" fmla="*/ 30 w 61"/>
                <a:gd name="T5" fmla="*/ 22 h 46"/>
                <a:gd name="T6" fmla="*/ 36 w 61"/>
                <a:gd name="T7" fmla="*/ 30 h 46"/>
                <a:gd name="T8" fmla="*/ 37 w 61"/>
                <a:gd name="T9" fmla="*/ 35 h 46"/>
                <a:gd name="T10" fmla="*/ 38 w 61"/>
                <a:gd name="T11" fmla="*/ 36 h 46"/>
                <a:gd name="T12" fmla="*/ 43 w 61"/>
                <a:gd name="T13" fmla="*/ 34 h 46"/>
                <a:gd name="T14" fmla="*/ 46 w 61"/>
                <a:gd name="T15" fmla="*/ 41 h 46"/>
                <a:gd name="T16" fmla="*/ 50 w 61"/>
                <a:gd name="T17" fmla="*/ 44 h 46"/>
                <a:gd name="T18" fmla="*/ 53 w 61"/>
                <a:gd name="T19" fmla="*/ 42 h 46"/>
                <a:gd name="T20" fmla="*/ 54 w 61"/>
                <a:gd name="T21" fmla="*/ 43 h 46"/>
                <a:gd name="T22" fmla="*/ 56 w 61"/>
                <a:gd name="T23" fmla="*/ 40 h 46"/>
                <a:gd name="T24" fmla="*/ 56 w 61"/>
                <a:gd name="T25" fmla="*/ 36 h 46"/>
                <a:gd name="T26" fmla="*/ 59 w 61"/>
                <a:gd name="T27" fmla="*/ 35 h 46"/>
                <a:gd name="T28" fmla="*/ 58 w 61"/>
                <a:gd name="T29" fmla="*/ 30 h 46"/>
                <a:gd name="T30" fmla="*/ 57 w 61"/>
                <a:gd name="T31" fmla="*/ 26 h 46"/>
                <a:gd name="T32" fmla="*/ 57 w 61"/>
                <a:gd name="T33" fmla="*/ 20 h 46"/>
                <a:gd name="T34" fmla="*/ 56 w 61"/>
                <a:gd name="T35" fmla="*/ 19 h 46"/>
                <a:gd name="T36" fmla="*/ 54 w 61"/>
                <a:gd name="T37" fmla="*/ 14 h 46"/>
                <a:gd name="T38" fmla="*/ 54 w 61"/>
                <a:gd name="T39" fmla="*/ 11 h 46"/>
                <a:gd name="T40" fmla="*/ 51 w 61"/>
                <a:gd name="T41" fmla="*/ 8 h 46"/>
                <a:gd name="T42" fmla="*/ 48 w 61"/>
                <a:gd name="T43" fmla="*/ 2 h 46"/>
                <a:gd name="T44" fmla="*/ 42 w 61"/>
                <a:gd name="T45" fmla="*/ 6 h 46"/>
                <a:gd name="T46" fmla="*/ 37 w 61"/>
                <a:gd name="T47" fmla="*/ 5 h 46"/>
                <a:gd name="T48" fmla="*/ 32 w 61"/>
                <a:gd name="T49" fmla="*/ 6 h 46"/>
                <a:gd name="T50" fmla="*/ 30 w 61"/>
                <a:gd name="T51" fmla="*/ 4 h 46"/>
                <a:gd name="T52" fmla="*/ 30 w 61"/>
                <a:gd name="T53" fmla="*/ 3 h 46"/>
                <a:gd name="T54" fmla="*/ 29 w 61"/>
                <a:gd name="T55" fmla="*/ 3 h 46"/>
                <a:gd name="T56" fmla="*/ 17 w 61"/>
                <a:gd name="T57" fmla="*/ 2 h 46"/>
                <a:gd name="T58" fmla="*/ 11 w 61"/>
                <a:gd name="T59" fmla="*/ 0 h 46"/>
                <a:gd name="T60" fmla="*/ 10 w 61"/>
                <a:gd name="T61" fmla="*/ 4 h 46"/>
                <a:gd name="T62" fmla="*/ 10 w 61"/>
                <a:gd name="T63" fmla="*/ 7 h 46"/>
                <a:gd name="T64" fmla="*/ 7 w 61"/>
                <a:gd name="T65" fmla="*/ 9 h 46"/>
                <a:gd name="T66" fmla="*/ 1 w 61"/>
                <a:gd name="T67" fmla="*/ 12 h 46"/>
                <a:gd name="T68" fmla="*/ 0 w 61"/>
                <a:gd name="T69" fmla="*/ 13 h 46"/>
                <a:gd name="T70" fmla="*/ 6 w 61"/>
                <a:gd name="T71" fmla="*/ 20 h 46"/>
                <a:gd name="T72" fmla="*/ 15 w 61"/>
                <a:gd name="T73" fmla="*/ 30 h 46"/>
                <a:gd name="T74" fmla="*/ 20 w 61"/>
                <a:gd name="T75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" h="46">
                  <a:moveTo>
                    <a:pt x="20" y="24"/>
                  </a:moveTo>
                  <a:cubicBezTo>
                    <a:pt x="20" y="22"/>
                    <a:pt x="22" y="23"/>
                    <a:pt x="24" y="23"/>
                  </a:cubicBezTo>
                  <a:cubicBezTo>
                    <a:pt x="26" y="24"/>
                    <a:pt x="28" y="22"/>
                    <a:pt x="30" y="22"/>
                  </a:cubicBezTo>
                  <a:cubicBezTo>
                    <a:pt x="32" y="22"/>
                    <a:pt x="36" y="28"/>
                    <a:pt x="36" y="30"/>
                  </a:cubicBezTo>
                  <a:cubicBezTo>
                    <a:pt x="36" y="32"/>
                    <a:pt x="36" y="34"/>
                    <a:pt x="37" y="35"/>
                  </a:cubicBezTo>
                  <a:cubicBezTo>
                    <a:pt x="37" y="35"/>
                    <a:pt x="38" y="35"/>
                    <a:pt x="38" y="36"/>
                  </a:cubicBezTo>
                  <a:cubicBezTo>
                    <a:pt x="41" y="35"/>
                    <a:pt x="43" y="34"/>
                    <a:pt x="43" y="34"/>
                  </a:cubicBezTo>
                  <a:cubicBezTo>
                    <a:pt x="44" y="34"/>
                    <a:pt x="46" y="39"/>
                    <a:pt x="46" y="41"/>
                  </a:cubicBezTo>
                  <a:cubicBezTo>
                    <a:pt x="45" y="44"/>
                    <a:pt x="48" y="46"/>
                    <a:pt x="50" y="44"/>
                  </a:cubicBezTo>
                  <a:cubicBezTo>
                    <a:pt x="51" y="42"/>
                    <a:pt x="52" y="40"/>
                    <a:pt x="53" y="42"/>
                  </a:cubicBezTo>
                  <a:cubicBezTo>
                    <a:pt x="53" y="42"/>
                    <a:pt x="53" y="43"/>
                    <a:pt x="54" y="43"/>
                  </a:cubicBezTo>
                  <a:cubicBezTo>
                    <a:pt x="55" y="42"/>
                    <a:pt x="56" y="41"/>
                    <a:pt x="56" y="40"/>
                  </a:cubicBezTo>
                  <a:cubicBezTo>
                    <a:pt x="58" y="39"/>
                    <a:pt x="55" y="37"/>
                    <a:pt x="56" y="36"/>
                  </a:cubicBezTo>
                  <a:cubicBezTo>
                    <a:pt x="57" y="34"/>
                    <a:pt x="58" y="36"/>
                    <a:pt x="59" y="35"/>
                  </a:cubicBezTo>
                  <a:cubicBezTo>
                    <a:pt x="61" y="34"/>
                    <a:pt x="58" y="31"/>
                    <a:pt x="58" y="30"/>
                  </a:cubicBezTo>
                  <a:cubicBezTo>
                    <a:pt x="58" y="29"/>
                    <a:pt x="58" y="27"/>
                    <a:pt x="57" y="26"/>
                  </a:cubicBezTo>
                  <a:cubicBezTo>
                    <a:pt x="55" y="26"/>
                    <a:pt x="56" y="23"/>
                    <a:pt x="57" y="20"/>
                  </a:cubicBezTo>
                  <a:cubicBezTo>
                    <a:pt x="56" y="20"/>
                    <a:pt x="56" y="19"/>
                    <a:pt x="56" y="19"/>
                  </a:cubicBezTo>
                  <a:cubicBezTo>
                    <a:pt x="55" y="17"/>
                    <a:pt x="55" y="14"/>
                    <a:pt x="54" y="14"/>
                  </a:cubicBezTo>
                  <a:cubicBezTo>
                    <a:pt x="52" y="14"/>
                    <a:pt x="52" y="12"/>
                    <a:pt x="54" y="11"/>
                  </a:cubicBezTo>
                  <a:cubicBezTo>
                    <a:pt x="55" y="11"/>
                    <a:pt x="51" y="9"/>
                    <a:pt x="51" y="8"/>
                  </a:cubicBezTo>
                  <a:cubicBezTo>
                    <a:pt x="51" y="6"/>
                    <a:pt x="49" y="2"/>
                    <a:pt x="48" y="2"/>
                  </a:cubicBezTo>
                  <a:cubicBezTo>
                    <a:pt x="47" y="1"/>
                    <a:pt x="43" y="6"/>
                    <a:pt x="42" y="6"/>
                  </a:cubicBezTo>
                  <a:cubicBezTo>
                    <a:pt x="41" y="6"/>
                    <a:pt x="37" y="3"/>
                    <a:pt x="37" y="5"/>
                  </a:cubicBezTo>
                  <a:cubicBezTo>
                    <a:pt x="36" y="8"/>
                    <a:pt x="33" y="4"/>
                    <a:pt x="32" y="6"/>
                  </a:cubicBezTo>
                  <a:cubicBezTo>
                    <a:pt x="31" y="8"/>
                    <a:pt x="30" y="4"/>
                    <a:pt x="30" y="4"/>
                  </a:cubicBezTo>
                  <a:cubicBezTo>
                    <a:pt x="30" y="4"/>
                    <a:pt x="30" y="3"/>
                    <a:pt x="30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5" y="4"/>
                    <a:pt x="17" y="3"/>
                    <a:pt x="17" y="2"/>
                  </a:cubicBezTo>
                  <a:cubicBezTo>
                    <a:pt x="17" y="1"/>
                    <a:pt x="11" y="0"/>
                    <a:pt x="11" y="0"/>
                  </a:cubicBezTo>
                  <a:cubicBezTo>
                    <a:pt x="11" y="0"/>
                    <a:pt x="12" y="3"/>
                    <a:pt x="10" y="4"/>
                  </a:cubicBezTo>
                  <a:cubicBezTo>
                    <a:pt x="8" y="4"/>
                    <a:pt x="10" y="7"/>
                    <a:pt x="10" y="7"/>
                  </a:cubicBezTo>
                  <a:cubicBezTo>
                    <a:pt x="10" y="8"/>
                    <a:pt x="8" y="9"/>
                    <a:pt x="7" y="9"/>
                  </a:cubicBezTo>
                  <a:cubicBezTo>
                    <a:pt x="6" y="8"/>
                    <a:pt x="2" y="11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16"/>
                    <a:pt x="2" y="18"/>
                    <a:pt x="6" y="20"/>
                  </a:cubicBezTo>
                  <a:cubicBezTo>
                    <a:pt x="8" y="23"/>
                    <a:pt x="12" y="26"/>
                    <a:pt x="15" y="30"/>
                  </a:cubicBezTo>
                  <a:cubicBezTo>
                    <a:pt x="17" y="28"/>
                    <a:pt x="20" y="26"/>
                    <a:pt x="20" y="24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8719BF28-9AD8-7446-9E24-E814687C0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8750" y="5814559"/>
              <a:ext cx="119063" cy="114300"/>
            </a:xfrm>
            <a:custGeom>
              <a:avLst/>
              <a:gdLst>
                <a:gd name="T0" fmla="*/ 27 w 34"/>
                <a:gd name="T1" fmla="*/ 19 h 33"/>
                <a:gd name="T2" fmla="*/ 24 w 34"/>
                <a:gd name="T3" fmla="*/ 17 h 33"/>
                <a:gd name="T4" fmla="*/ 25 w 34"/>
                <a:gd name="T5" fmla="*/ 11 h 33"/>
                <a:gd name="T6" fmla="*/ 25 w 34"/>
                <a:gd name="T7" fmla="*/ 9 h 33"/>
                <a:gd name="T8" fmla="*/ 24 w 34"/>
                <a:gd name="T9" fmla="*/ 8 h 33"/>
                <a:gd name="T10" fmla="*/ 21 w 34"/>
                <a:gd name="T11" fmla="*/ 10 h 33"/>
                <a:gd name="T12" fmla="*/ 17 w 34"/>
                <a:gd name="T13" fmla="*/ 7 h 33"/>
                <a:gd name="T14" fmla="*/ 14 w 34"/>
                <a:gd name="T15" fmla="*/ 0 h 33"/>
                <a:gd name="T16" fmla="*/ 9 w 34"/>
                <a:gd name="T17" fmla="*/ 2 h 33"/>
                <a:gd name="T18" fmla="*/ 8 w 34"/>
                <a:gd name="T19" fmla="*/ 6 h 33"/>
                <a:gd name="T20" fmla="*/ 1 w 34"/>
                <a:gd name="T21" fmla="*/ 11 h 33"/>
                <a:gd name="T22" fmla="*/ 0 w 34"/>
                <a:gd name="T23" fmla="*/ 14 h 33"/>
                <a:gd name="T24" fmla="*/ 10 w 34"/>
                <a:gd name="T25" fmla="*/ 21 h 33"/>
                <a:gd name="T26" fmla="*/ 29 w 34"/>
                <a:gd name="T27" fmla="*/ 32 h 33"/>
                <a:gd name="T28" fmla="*/ 31 w 34"/>
                <a:gd name="T29" fmla="*/ 33 h 33"/>
                <a:gd name="T30" fmla="*/ 33 w 34"/>
                <a:gd name="T31" fmla="*/ 25 h 33"/>
                <a:gd name="T32" fmla="*/ 27 w 34"/>
                <a:gd name="T33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33">
                  <a:moveTo>
                    <a:pt x="27" y="19"/>
                  </a:moveTo>
                  <a:cubicBezTo>
                    <a:pt x="24" y="18"/>
                    <a:pt x="23" y="18"/>
                    <a:pt x="24" y="17"/>
                  </a:cubicBezTo>
                  <a:cubicBezTo>
                    <a:pt x="25" y="16"/>
                    <a:pt x="25" y="14"/>
                    <a:pt x="25" y="11"/>
                  </a:cubicBezTo>
                  <a:cubicBezTo>
                    <a:pt x="25" y="10"/>
                    <a:pt x="25" y="9"/>
                    <a:pt x="25" y="9"/>
                  </a:cubicBezTo>
                  <a:cubicBezTo>
                    <a:pt x="24" y="9"/>
                    <a:pt x="24" y="8"/>
                    <a:pt x="24" y="8"/>
                  </a:cubicBezTo>
                  <a:cubicBezTo>
                    <a:pt x="23" y="6"/>
                    <a:pt x="22" y="8"/>
                    <a:pt x="21" y="10"/>
                  </a:cubicBezTo>
                  <a:cubicBezTo>
                    <a:pt x="19" y="12"/>
                    <a:pt x="16" y="10"/>
                    <a:pt x="17" y="7"/>
                  </a:cubicBezTo>
                  <a:cubicBezTo>
                    <a:pt x="17" y="5"/>
                    <a:pt x="15" y="0"/>
                    <a:pt x="14" y="0"/>
                  </a:cubicBezTo>
                  <a:cubicBezTo>
                    <a:pt x="14" y="0"/>
                    <a:pt x="12" y="1"/>
                    <a:pt x="9" y="2"/>
                  </a:cubicBezTo>
                  <a:cubicBezTo>
                    <a:pt x="9" y="3"/>
                    <a:pt x="8" y="4"/>
                    <a:pt x="8" y="6"/>
                  </a:cubicBezTo>
                  <a:cubicBezTo>
                    <a:pt x="7" y="7"/>
                    <a:pt x="3" y="10"/>
                    <a:pt x="1" y="11"/>
                  </a:cubicBezTo>
                  <a:cubicBezTo>
                    <a:pt x="1" y="11"/>
                    <a:pt x="0" y="12"/>
                    <a:pt x="0" y="14"/>
                  </a:cubicBezTo>
                  <a:cubicBezTo>
                    <a:pt x="3" y="16"/>
                    <a:pt x="7" y="18"/>
                    <a:pt x="10" y="21"/>
                  </a:cubicBezTo>
                  <a:cubicBezTo>
                    <a:pt x="16" y="25"/>
                    <a:pt x="25" y="31"/>
                    <a:pt x="29" y="32"/>
                  </a:cubicBezTo>
                  <a:cubicBezTo>
                    <a:pt x="29" y="33"/>
                    <a:pt x="30" y="33"/>
                    <a:pt x="31" y="33"/>
                  </a:cubicBezTo>
                  <a:cubicBezTo>
                    <a:pt x="32" y="28"/>
                    <a:pt x="33" y="28"/>
                    <a:pt x="33" y="25"/>
                  </a:cubicBezTo>
                  <a:cubicBezTo>
                    <a:pt x="34" y="23"/>
                    <a:pt x="29" y="21"/>
                    <a:pt x="27" y="19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CC574B87-A232-C74E-81C9-DED2B274E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1125" y="5771696"/>
              <a:ext cx="79375" cy="90488"/>
            </a:xfrm>
            <a:custGeom>
              <a:avLst/>
              <a:gdLst>
                <a:gd name="T0" fmla="*/ 22 w 23"/>
                <a:gd name="T1" fmla="*/ 18 h 26"/>
                <a:gd name="T2" fmla="*/ 22 w 23"/>
                <a:gd name="T3" fmla="*/ 13 h 26"/>
                <a:gd name="T4" fmla="*/ 21 w 23"/>
                <a:gd name="T5" fmla="*/ 8 h 26"/>
                <a:gd name="T6" fmla="*/ 15 w 23"/>
                <a:gd name="T7" fmla="*/ 0 h 26"/>
                <a:gd name="T8" fmla="*/ 9 w 23"/>
                <a:gd name="T9" fmla="*/ 1 h 26"/>
                <a:gd name="T10" fmla="*/ 5 w 23"/>
                <a:gd name="T11" fmla="*/ 2 h 26"/>
                <a:gd name="T12" fmla="*/ 0 w 23"/>
                <a:gd name="T13" fmla="*/ 8 h 26"/>
                <a:gd name="T14" fmla="*/ 1 w 23"/>
                <a:gd name="T15" fmla="*/ 11 h 26"/>
                <a:gd name="T16" fmla="*/ 7 w 23"/>
                <a:gd name="T17" fmla="*/ 21 h 26"/>
                <a:gd name="T18" fmla="*/ 14 w 23"/>
                <a:gd name="T19" fmla="*/ 26 h 26"/>
                <a:gd name="T20" fmla="*/ 15 w 23"/>
                <a:gd name="T21" fmla="*/ 23 h 26"/>
                <a:gd name="T22" fmla="*/ 22 w 23"/>
                <a:gd name="T23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26">
                  <a:moveTo>
                    <a:pt x="22" y="18"/>
                  </a:moveTo>
                  <a:cubicBezTo>
                    <a:pt x="22" y="16"/>
                    <a:pt x="23" y="14"/>
                    <a:pt x="22" y="13"/>
                  </a:cubicBezTo>
                  <a:cubicBezTo>
                    <a:pt x="21" y="12"/>
                    <a:pt x="21" y="10"/>
                    <a:pt x="21" y="8"/>
                  </a:cubicBezTo>
                  <a:cubicBezTo>
                    <a:pt x="21" y="6"/>
                    <a:pt x="17" y="0"/>
                    <a:pt x="15" y="0"/>
                  </a:cubicBezTo>
                  <a:cubicBezTo>
                    <a:pt x="13" y="0"/>
                    <a:pt x="11" y="2"/>
                    <a:pt x="9" y="1"/>
                  </a:cubicBezTo>
                  <a:cubicBezTo>
                    <a:pt x="7" y="1"/>
                    <a:pt x="5" y="0"/>
                    <a:pt x="5" y="2"/>
                  </a:cubicBezTo>
                  <a:cubicBezTo>
                    <a:pt x="5" y="4"/>
                    <a:pt x="2" y="6"/>
                    <a:pt x="0" y="8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3" y="18"/>
                    <a:pt x="4" y="19"/>
                    <a:pt x="7" y="21"/>
                  </a:cubicBezTo>
                  <a:cubicBezTo>
                    <a:pt x="8" y="22"/>
                    <a:pt x="11" y="24"/>
                    <a:pt x="14" y="26"/>
                  </a:cubicBezTo>
                  <a:cubicBezTo>
                    <a:pt x="14" y="24"/>
                    <a:pt x="15" y="23"/>
                    <a:pt x="15" y="23"/>
                  </a:cubicBezTo>
                  <a:cubicBezTo>
                    <a:pt x="17" y="22"/>
                    <a:pt x="21" y="19"/>
                    <a:pt x="22" y="18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2397C93E-D606-4548-9C2B-DDFD69575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3175" y="5254171"/>
              <a:ext cx="236538" cy="192088"/>
            </a:xfrm>
            <a:custGeom>
              <a:avLst/>
              <a:gdLst>
                <a:gd name="T0" fmla="*/ 32 w 68"/>
                <a:gd name="T1" fmla="*/ 42 h 55"/>
                <a:gd name="T2" fmla="*/ 40 w 68"/>
                <a:gd name="T3" fmla="*/ 36 h 55"/>
                <a:gd name="T4" fmla="*/ 40 w 68"/>
                <a:gd name="T5" fmla="*/ 15 h 55"/>
                <a:gd name="T6" fmla="*/ 67 w 68"/>
                <a:gd name="T7" fmla="*/ 15 h 55"/>
                <a:gd name="T8" fmla="*/ 68 w 68"/>
                <a:gd name="T9" fmla="*/ 3 h 55"/>
                <a:gd name="T10" fmla="*/ 62 w 68"/>
                <a:gd name="T11" fmla="*/ 0 h 55"/>
                <a:gd name="T12" fmla="*/ 32 w 68"/>
                <a:gd name="T13" fmla="*/ 0 h 55"/>
                <a:gd name="T14" fmla="*/ 28 w 68"/>
                <a:gd name="T15" fmla="*/ 7 h 55"/>
                <a:gd name="T16" fmla="*/ 17 w 68"/>
                <a:gd name="T17" fmla="*/ 22 h 55"/>
                <a:gd name="T18" fmla="*/ 3 w 68"/>
                <a:gd name="T19" fmla="*/ 47 h 55"/>
                <a:gd name="T20" fmla="*/ 0 w 68"/>
                <a:gd name="T21" fmla="*/ 55 h 55"/>
                <a:gd name="T22" fmla="*/ 32 w 68"/>
                <a:gd name="T23" fmla="*/ 55 h 55"/>
                <a:gd name="T24" fmla="*/ 32 w 68"/>
                <a:gd name="T25" fmla="*/ 4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55">
                  <a:moveTo>
                    <a:pt x="32" y="42"/>
                  </a:moveTo>
                  <a:cubicBezTo>
                    <a:pt x="32" y="40"/>
                    <a:pt x="40" y="38"/>
                    <a:pt x="40" y="36"/>
                  </a:cubicBezTo>
                  <a:cubicBezTo>
                    <a:pt x="40" y="34"/>
                    <a:pt x="40" y="15"/>
                    <a:pt x="40" y="15"/>
                  </a:cubicBezTo>
                  <a:cubicBezTo>
                    <a:pt x="40" y="15"/>
                    <a:pt x="67" y="15"/>
                    <a:pt x="67" y="15"/>
                  </a:cubicBezTo>
                  <a:cubicBezTo>
                    <a:pt x="68" y="14"/>
                    <a:pt x="68" y="9"/>
                    <a:pt x="68" y="3"/>
                  </a:cubicBezTo>
                  <a:cubicBezTo>
                    <a:pt x="67" y="1"/>
                    <a:pt x="68" y="0"/>
                    <a:pt x="62" y="0"/>
                  </a:cubicBezTo>
                  <a:cubicBezTo>
                    <a:pt x="57" y="0"/>
                    <a:pt x="42" y="0"/>
                    <a:pt x="32" y="0"/>
                  </a:cubicBezTo>
                  <a:cubicBezTo>
                    <a:pt x="30" y="2"/>
                    <a:pt x="28" y="5"/>
                    <a:pt x="28" y="7"/>
                  </a:cubicBezTo>
                  <a:cubicBezTo>
                    <a:pt x="26" y="11"/>
                    <a:pt x="17" y="17"/>
                    <a:pt x="17" y="22"/>
                  </a:cubicBezTo>
                  <a:cubicBezTo>
                    <a:pt x="17" y="28"/>
                    <a:pt x="8" y="36"/>
                    <a:pt x="3" y="47"/>
                  </a:cubicBezTo>
                  <a:cubicBezTo>
                    <a:pt x="1" y="50"/>
                    <a:pt x="1" y="53"/>
                    <a:pt x="0" y="5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2" y="55"/>
                    <a:pt x="32" y="44"/>
                    <a:pt x="32" y="4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A23B96E4-73A8-034B-9C13-60AD8BFB4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3175" y="5265284"/>
              <a:ext cx="339725" cy="371475"/>
            </a:xfrm>
            <a:custGeom>
              <a:avLst/>
              <a:gdLst>
                <a:gd name="T0" fmla="*/ 8 w 98"/>
                <a:gd name="T1" fmla="*/ 93 h 107"/>
                <a:gd name="T2" fmla="*/ 15 w 98"/>
                <a:gd name="T3" fmla="*/ 93 h 107"/>
                <a:gd name="T4" fmla="*/ 21 w 98"/>
                <a:gd name="T5" fmla="*/ 92 h 107"/>
                <a:gd name="T6" fmla="*/ 26 w 98"/>
                <a:gd name="T7" fmla="*/ 96 h 107"/>
                <a:gd name="T8" fmla="*/ 29 w 98"/>
                <a:gd name="T9" fmla="*/ 96 h 107"/>
                <a:gd name="T10" fmla="*/ 34 w 98"/>
                <a:gd name="T11" fmla="*/ 103 h 107"/>
                <a:gd name="T12" fmla="*/ 38 w 98"/>
                <a:gd name="T13" fmla="*/ 107 h 107"/>
                <a:gd name="T14" fmla="*/ 42 w 98"/>
                <a:gd name="T15" fmla="*/ 105 h 107"/>
                <a:gd name="T16" fmla="*/ 47 w 98"/>
                <a:gd name="T17" fmla="*/ 103 h 107"/>
                <a:gd name="T18" fmla="*/ 51 w 98"/>
                <a:gd name="T19" fmla="*/ 102 h 107"/>
                <a:gd name="T20" fmla="*/ 57 w 98"/>
                <a:gd name="T21" fmla="*/ 102 h 107"/>
                <a:gd name="T22" fmla="*/ 62 w 98"/>
                <a:gd name="T23" fmla="*/ 101 h 107"/>
                <a:gd name="T24" fmla="*/ 93 w 98"/>
                <a:gd name="T25" fmla="*/ 101 h 107"/>
                <a:gd name="T26" fmla="*/ 94 w 98"/>
                <a:gd name="T27" fmla="*/ 94 h 107"/>
                <a:gd name="T28" fmla="*/ 92 w 98"/>
                <a:gd name="T29" fmla="*/ 91 h 107"/>
                <a:gd name="T30" fmla="*/ 84 w 98"/>
                <a:gd name="T31" fmla="*/ 20 h 107"/>
                <a:gd name="T32" fmla="*/ 98 w 98"/>
                <a:gd name="T33" fmla="*/ 20 h 107"/>
                <a:gd name="T34" fmla="*/ 69 w 98"/>
                <a:gd name="T35" fmla="*/ 2 h 107"/>
                <a:gd name="T36" fmla="*/ 68 w 98"/>
                <a:gd name="T37" fmla="*/ 0 h 107"/>
                <a:gd name="T38" fmla="*/ 67 w 98"/>
                <a:gd name="T39" fmla="*/ 12 h 107"/>
                <a:gd name="T40" fmla="*/ 40 w 98"/>
                <a:gd name="T41" fmla="*/ 12 h 107"/>
                <a:gd name="T42" fmla="*/ 40 w 98"/>
                <a:gd name="T43" fmla="*/ 33 h 107"/>
                <a:gd name="T44" fmla="*/ 32 w 98"/>
                <a:gd name="T45" fmla="*/ 39 h 107"/>
                <a:gd name="T46" fmla="*/ 32 w 98"/>
                <a:gd name="T47" fmla="*/ 52 h 107"/>
                <a:gd name="T48" fmla="*/ 0 w 98"/>
                <a:gd name="T49" fmla="*/ 52 h 107"/>
                <a:gd name="T50" fmla="*/ 5 w 98"/>
                <a:gd name="T51" fmla="*/ 61 h 107"/>
                <a:gd name="T52" fmla="*/ 7 w 98"/>
                <a:gd name="T53" fmla="*/ 74 h 107"/>
                <a:gd name="T54" fmla="*/ 4 w 98"/>
                <a:gd name="T55" fmla="*/ 90 h 107"/>
                <a:gd name="T56" fmla="*/ 3 w 98"/>
                <a:gd name="T57" fmla="*/ 97 h 107"/>
                <a:gd name="T58" fmla="*/ 3 w 98"/>
                <a:gd name="T59" fmla="*/ 97 h 107"/>
                <a:gd name="T60" fmla="*/ 8 w 98"/>
                <a:gd name="T61" fmla="*/ 9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8" h="107">
                  <a:moveTo>
                    <a:pt x="8" y="93"/>
                  </a:moveTo>
                  <a:cubicBezTo>
                    <a:pt x="10" y="93"/>
                    <a:pt x="15" y="93"/>
                    <a:pt x="15" y="93"/>
                  </a:cubicBezTo>
                  <a:cubicBezTo>
                    <a:pt x="15" y="93"/>
                    <a:pt x="19" y="91"/>
                    <a:pt x="21" y="92"/>
                  </a:cubicBezTo>
                  <a:cubicBezTo>
                    <a:pt x="23" y="93"/>
                    <a:pt x="26" y="96"/>
                    <a:pt x="26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96"/>
                    <a:pt x="31" y="102"/>
                    <a:pt x="34" y="103"/>
                  </a:cubicBezTo>
                  <a:cubicBezTo>
                    <a:pt x="36" y="104"/>
                    <a:pt x="37" y="106"/>
                    <a:pt x="38" y="107"/>
                  </a:cubicBezTo>
                  <a:cubicBezTo>
                    <a:pt x="40" y="107"/>
                    <a:pt x="42" y="106"/>
                    <a:pt x="42" y="105"/>
                  </a:cubicBezTo>
                  <a:cubicBezTo>
                    <a:pt x="42" y="102"/>
                    <a:pt x="43" y="100"/>
                    <a:pt x="47" y="103"/>
                  </a:cubicBezTo>
                  <a:cubicBezTo>
                    <a:pt x="51" y="106"/>
                    <a:pt x="51" y="103"/>
                    <a:pt x="51" y="102"/>
                  </a:cubicBezTo>
                  <a:cubicBezTo>
                    <a:pt x="52" y="101"/>
                    <a:pt x="55" y="102"/>
                    <a:pt x="57" y="102"/>
                  </a:cubicBezTo>
                  <a:cubicBezTo>
                    <a:pt x="59" y="102"/>
                    <a:pt x="62" y="101"/>
                    <a:pt x="62" y="101"/>
                  </a:cubicBezTo>
                  <a:cubicBezTo>
                    <a:pt x="62" y="101"/>
                    <a:pt x="92" y="101"/>
                    <a:pt x="93" y="101"/>
                  </a:cubicBezTo>
                  <a:cubicBezTo>
                    <a:pt x="95" y="100"/>
                    <a:pt x="94" y="94"/>
                    <a:pt x="94" y="94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83" y="11"/>
                    <a:pt x="71" y="2"/>
                    <a:pt x="69" y="2"/>
                  </a:cubicBezTo>
                  <a:cubicBezTo>
                    <a:pt x="68" y="1"/>
                    <a:pt x="68" y="1"/>
                    <a:pt x="68" y="0"/>
                  </a:cubicBezTo>
                  <a:cubicBezTo>
                    <a:pt x="68" y="6"/>
                    <a:pt x="68" y="11"/>
                    <a:pt x="67" y="12"/>
                  </a:cubicBezTo>
                  <a:cubicBezTo>
                    <a:pt x="67" y="12"/>
                    <a:pt x="40" y="12"/>
                    <a:pt x="40" y="12"/>
                  </a:cubicBezTo>
                  <a:cubicBezTo>
                    <a:pt x="40" y="12"/>
                    <a:pt x="40" y="31"/>
                    <a:pt x="40" y="33"/>
                  </a:cubicBezTo>
                  <a:cubicBezTo>
                    <a:pt x="40" y="35"/>
                    <a:pt x="32" y="37"/>
                    <a:pt x="32" y="39"/>
                  </a:cubicBezTo>
                  <a:cubicBezTo>
                    <a:pt x="32" y="41"/>
                    <a:pt x="32" y="52"/>
                    <a:pt x="32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7"/>
                    <a:pt x="3" y="59"/>
                    <a:pt x="5" y="61"/>
                  </a:cubicBezTo>
                  <a:cubicBezTo>
                    <a:pt x="7" y="64"/>
                    <a:pt x="3" y="69"/>
                    <a:pt x="7" y="74"/>
                  </a:cubicBezTo>
                  <a:cubicBezTo>
                    <a:pt x="10" y="79"/>
                    <a:pt x="6" y="87"/>
                    <a:pt x="4" y="90"/>
                  </a:cubicBezTo>
                  <a:cubicBezTo>
                    <a:pt x="3" y="91"/>
                    <a:pt x="3" y="94"/>
                    <a:pt x="3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5" y="96"/>
                    <a:pt x="5" y="92"/>
                    <a:pt x="8" y="9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87EB37A7-12B4-7649-9E56-94BBE2A10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4938" y="5335134"/>
              <a:ext cx="465138" cy="436563"/>
            </a:xfrm>
            <a:custGeom>
              <a:avLst/>
              <a:gdLst>
                <a:gd name="T0" fmla="*/ 127 w 134"/>
                <a:gd name="T1" fmla="*/ 52 h 126"/>
                <a:gd name="T2" fmla="*/ 123 w 134"/>
                <a:gd name="T3" fmla="*/ 44 h 126"/>
                <a:gd name="T4" fmla="*/ 114 w 134"/>
                <a:gd name="T5" fmla="*/ 41 h 126"/>
                <a:gd name="T6" fmla="*/ 109 w 134"/>
                <a:gd name="T7" fmla="*/ 34 h 126"/>
                <a:gd name="T8" fmla="*/ 60 w 134"/>
                <a:gd name="T9" fmla="*/ 0 h 126"/>
                <a:gd name="T10" fmla="*/ 46 w 134"/>
                <a:gd name="T11" fmla="*/ 0 h 126"/>
                <a:gd name="T12" fmla="*/ 54 w 134"/>
                <a:gd name="T13" fmla="*/ 71 h 126"/>
                <a:gd name="T14" fmla="*/ 56 w 134"/>
                <a:gd name="T15" fmla="*/ 74 h 126"/>
                <a:gd name="T16" fmla="*/ 55 w 134"/>
                <a:gd name="T17" fmla="*/ 81 h 126"/>
                <a:gd name="T18" fmla="*/ 24 w 134"/>
                <a:gd name="T19" fmla="*/ 81 h 126"/>
                <a:gd name="T20" fmla="*/ 19 w 134"/>
                <a:gd name="T21" fmla="*/ 82 h 126"/>
                <a:gd name="T22" fmla="*/ 13 w 134"/>
                <a:gd name="T23" fmla="*/ 82 h 126"/>
                <a:gd name="T24" fmla="*/ 9 w 134"/>
                <a:gd name="T25" fmla="*/ 83 h 126"/>
                <a:gd name="T26" fmla="*/ 4 w 134"/>
                <a:gd name="T27" fmla="*/ 85 h 126"/>
                <a:gd name="T28" fmla="*/ 0 w 134"/>
                <a:gd name="T29" fmla="*/ 87 h 126"/>
                <a:gd name="T30" fmla="*/ 1 w 134"/>
                <a:gd name="T31" fmla="*/ 89 h 126"/>
                <a:gd name="T32" fmla="*/ 2 w 134"/>
                <a:gd name="T33" fmla="*/ 91 h 126"/>
                <a:gd name="T34" fmla="*/ 3 w 134"/>
                <a:gd name="T35" fmla="*/ 96 h 126"/>
                <a:gd name="T36" fmla="*/ 8 w 134"/>
                <a:gd name="T37" fmla="*/ 101 h 126"/>
                <a:gd name="T38" fmla="*/ 8 w 134"/>
                <a:gd name="T39" fmla="*/ 108 h 126"/>
                <a:gd name="T40" fmla="*/ 10 w 134"/>
                <a:gd name="T41" fmla="*/ 110 h 126"/>
                <a:gd name="T42" fmla="*/ 15 w 134"/>
                <a:gd name="T43" fmla="*/ 109 h 126"/>
                <a:gd name="T44" fmla="*/ 20 w 134"/>
                <a:gd name="T45" fmla="*/ 110 h 126"/>
                <a:gd name="T46" fmla="*/ 26 w 134"/>
                <a:gd name="T47" fmla="*/ 106 h 126"/>
                <a:gd name="T48" fmla="*/ 29 w 134"/>
                <a:gd name="T49" fmla="*/ 112 h 126"/>
                <a:gd name="T50" fmla="*/ 32 w 134"/>
                <a:gd name="T51" fmla="*/ 115 h 126"/>
                <a:gd name="T52" fmla="*/ 32 w 134"/>
                <a:gd name="T53" fmla="*/ 118 h 126"/>
                <a:gd name="T54" fmla="*/ 34 w 134"/>
                <a:gd name="T55" fmla="*/ 123 h 126"/>
                <a:gd name="T56" fmla="*/ 37 w 134"/>
                <a:gd name="T57" fmla="*/ 123 h 126"/>
                <a:gd name="T58" fmla="*/ 41 w 134"/>
                <a:gd name="T59" fmla="*/ 125 h 126"/>
                <a:gd name="T60" fmla="*/ 46 w 134"/>
                <a:gd name="T61" fmla="*/ 122 h 126"/>
                <a:gd name="T62" fmla="*/ 50 w 134"/>
                <a:gd name="T63" fmla="*/ 122 h 126"/>
                <a:gd name="T64" fmla="*/ 53 w 134"/>
                <a:gd name="T65" fmla="*/ 123 h 126"/>
                <a:gd name="T66" fmla="*/ 55 w 134"/>
                <a:gd name="T67" fmla="*/ 122 h 126"/>
                <a:gd name="T68" fmla="*/ 57 w 134"/>
                <a:gd name="T69" fmla="*/ 116 h 126"/>
                <a:gd name="T70" fmla="*/ 57 w 134"/>
                <a:gd name="T71" fmla="*/ 111 h 126"/>
                <a:gd name="T72" fmla="*/ 63 w 134"/>
                <a:gd name="T73" fmla="*/ 108 h 126"/>
                <a:gd name="T74" fmla="*/ 66 w 134"/>
                <a:gd name="T75" fmla="*/ 103 h 126"/>
                <a:gd name="T76" fmla="*/ 69 w 134"/>
                <a:gd name="T77" fmla="*/ 97 h 126"/>
                <a:gd name="T78" fmla="*/ 74 w 134"/>
                <a:gd name="T79" fmla="*/ 97 h 126"/>
                <a:gd name="T80" fmla="*/ 77 w 134"/>
                <a:gd name="T81" fmla="*/ 94 h 126"/>
                <a:gd name="T82" fmla="*/ 81 w 134"/>
                <a:gd name="T83" fmla="*/ 92 h 126"/>
                <a:gd name="T84" fmla="*/ 84 w 134"/>
                <a:gd name="T85" fmla="*/ 90 h 126"/>
                <a:gd name="T86" fmla="*/ 91 w 134"/>
                <a:gd name="T87" fmla="*/ 87 h 126"/>
                <a:gd name="T88" fmla="*/ 97 w 134"/>
                <a:gd name="T89" fmla="*/ 85 h 126"/>
                <a:gd name="T90" fmla="*/ 107 w 134"/>
                <a:gd name="T91" fmla="*/ 85 h 126"/>
                <a:gd name="T92" fmla="*/ 113 w 134"/>
                <a:gd name="T93" fmla="*/ 83 h 126"/>
                <a:gd name="T94" fmla="*/ 126 w 134"/>
                <a:gd name="T95" fmla="*/ 82 h 126"/>
                <a:gd name="T96" fmla="*/ 131 w 134"/>
                <a:gd name="T97" fmla="*/ 78 h 126"/>
                <a:gd name="T98" fmla="*/ 134 w 134"/>
                <a:gd name="T99" fmla="*/ 72 h 126"/>
                <a:gd name="T100" fmla="*/ 134 w 134"/>
                <a:gd name="T101" fmla="*/ 51 h 126"/>
                <a:gd name="T102" fmla="*/ 127 w 134"/>
                <a:gd name="T103" fmla="*/ 5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4" h="126">
                  <a:moveTo>
                    <a:pt x="127" y="52"/>
                  </a:moveTo>
                  <a:cubicBezTo>
                    <a:pt x="127" y="52"/>
                    <a:pt x="127" y="46"/>
                    <a:pt x="123" y="44"/>
                  </a:cubicBezTo>
                  <a:cubicBezTo>
                    <a:pt x="119" y="42"/>
                    <a:pt x="114" y="41"/>
                    <a:pt x="114" y="41"/>
                  </a:cubicBezTo>
                  <a:cubicBezTo>
                    <a:pt x="114" y="41"/>
                    <a:pt x="112" y="36"/>
                    <a:pt x="109" y="34"/>
                  </a:cubicBezTo>
                  <a:cubicBezTo>
                    <a:pt x="108" y="32"/>
                    <a:pt x="81" y="15"/>
                    <a:pt x="6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74"/>
                    <a:pt x="57" y="80"/>
                    <a:pt x="55" y="81"/>
                  </a:cubicBezTo>
                  <a:cubicBezTo>
                    <a:pt x="54" y="81"/>
                    <a:pt x="24" y="81"/>
                    <a:pt x="24" y="81"/>
                  </a:cubicBezTo>
                  <a:cubicBezTo>
                    <a:pt x="24" y="81"/>
                    <a:pt x="21" y="82"/>
                    <a:pt x="19" y="82"/>
                  </a:cubicBezTo>
                  <a:cubicBezTo>
                    <a:pt x="17" y="82"/>
                    <a:pt x="14" y="81"/>
                    <a:pt x="13" y="82"/>
                  </a:cubicBezTo>
                  <a:cubicBezTo>
                    <a:pt x="13" y="83"/>
                    <a:pt x="13" y="86"/>
                    <a:pt x="9" y="83"/>
                  </a:cubicBezTo>
                  <a:cubicBezTo>
                    <a:pt x="5" y="80"/>
                    <a:pt x="4" y="82"/>
                    <a:pt x="4" y="85"/>
                  </a:cubicBezTo>
                  <a:cubicBezTo>
                    <a:pt x="4" y="86"/>
                    <a:pt x="2" y="87"/>
                    <a:pt x="0" y="87"/>
                  </a:cubicBezTo>
                  <a:cubicBezTo>
                    <a:pt x="0" y="88"/>
                    <a:pt x="1" y="89"/>
                    <a:pt x="1" y="89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1"/>
                    <a:pt x="2" y="95"/>
                    <a:pt x="3" y="96"/>
                  </a:cubicBezTo>
                  <a:cubicBezTo>
                    <a:pt x="5" y="98"/>
                    <a:pt x="7" y="100"/>
                    <a:pt x="8" y="101"/>
                  </a:cubicBezTo>
                  <a:cubicBezTo>
                    <a:pt x="8" y="103"/>
                    <a:pt x="8" y="108"/>
                    <a:pt x="8" y="108"/>
                  </a:cubicBezTo>
                  <a:cubicBezTo>
                    <a:pt x="8" y="108"/>
                    <a:pt x="9" y="112"/>
                    <a:pt x="10" y="110"/>
                  </a:cubicBezTo>
                  <a:cubicBezTo>
                    <a:pt x="11" y="108"/>
                    <a:pt x="14" y="112"/>
                    <a:pt x="15" y="109"/>
                  </a:cubicBezTo>
                  <a:cubicBezTo>
                    <a:pt x="15" y="107"/>
                    <a:pt x="19" y="110"/>
                    <a:pt x="20" y="110"/>
                  </a:cubicBezTo>
                  <a:cubicBezTo>
                    <a:pt x="21" y="110"/>
                    <a:pt x="25" y="105"/>
                    <a:pt x="26" y="106"/>
                  </a:cubicBezTo>
                  <a:cubicBezTo>
                    <a:pt x="27" y="106"/>
                    <a:pt x="29" y="110"/>
                    <a:pt x="29" y="112"/>
                  </a:cubicBezTo>
                  <a:cubicBezTo>
                    <a:pt x="29" y="113"/>
                    <a:pt x="33" y="115"/>
                    <a:pt x="32" y="115"/>
                  </a:cubicBezTo>
                  <a:cubicBezTo>
                    <a:pt x="30" y="116"/>
                    <a:pt x="30" y="118"/>
                    <a:pt x="32" y="118"/>
                  </a:cubicBezTo>
                  <a:cubicBezTo>
                    <a:pt x="33" y="118"/>
                    <a:pt x="33" y="121"/>
                    <a:pt x="34" y="123"/>
                  </a:cubicBezTo>
                  <a:cubicBezTo>
                    <a:pt x="35" y="124"/>
                    <a:pt x="36" y="125"/>
                    <a:pt x="37" y="123"/>
                  </a:cubicBezTo>
                  <a:cubicBezTo>
                    <a:pt x="38" y="121"/>
                    <a:pt x="40" y="123"/>
                    <a:pt x="41" y="125"/>
                  </a:cubicBezTo>
                  <a:cubicBezTo>
                    <a:pt x="42" y="126"/>
                    <a:pt x="45" y="124"/>
                    <a:pt x="46" y="122"/>
                  </a:cubicBezTo>
                  <a:cubicBezTo>
                    <a:pt x="46" y="120"/>
                    <a:pt x="50" y="120"/>
                    <a:pt x="50" y="122"/>
                  </a:cubicBezTo>
                  <a:cubicBezTo>
                    <a:pt x="50" y="124"/>
                    <a:pt x="50" y="125"/>
                    <a:pt x="53" y="123"/>
                  </a:cubicBezTo>
                  <a:cubicBezTo>
                    <a:pt x="54" y="122"/>
                    <a:pt x="54" y="122"/>
                    <a:pt x="55" y="122"/>
                  </a:cubicBezTo>
                  <a:cubicBezTo>
                    <a:pt x="56" y="120"/>
                    <a:pt x="57" y="117"/>
                    <a:pt x="57" y="116"/>
                  </a:cubicBezTo>
                  <a:cubicBezTo>
                    <a:pt x="58" y="115"/>
                    <a:pt x="56" y="111"/>
                    <a:pt x="57" y="111"/>
                  </a:cubicBezTo>
                  <a:cubicBezTo>
                    <a:pt x="58" y="110"/>
                    <a:pt x="62" y="111"/>
                    <a:pt x="63" y="108"/>
                  </a:cubicBezTo>
                  <a:cubicBezTo>
                    <a:pt x="64" y="105"/>
                    <a:pt x="66" y="103"/>
                    <a:pt x="66" y="103"/>
                  </a:cubicBezTo>
                  <a:cubicBezTo>
                    <a:pt x="66" y="103"/>
                    <a:pt x="66" y="96"/>
                    <a:pt x="69" y="97"/>
                  </a:cubicBezTo>
                  <a:cubicBezTo>
                    <a:pt x="71" y="98"/>
                    <a:pt x="73" y="100"/>
                    <a:pt x="74" y="97"/>
                  </a:cubicBezTo>
                  <a:cubicBezTo>
                    <a:pt x="74" y="95"/>
                    <a:pt x="76" y="96"/>
                    <a:pt x="77" y="94"/>
                  </a:cubicBezTo>
                  <a:cubicBezTo>
                    <a:pt x="78" y="91"/>
                    <a:pt x="79" y="91"/>
                    <a:pt x="81" y="92"/>
                  </a:cubicBezTo>
                  <a:cubicBezTo>
                    <a:pt x="83" y="92"/>
                    <a:pt x="84" y="91"/>
                    <a:pt x="84" y="90"/>
                  </a:cubicBezTo>
                  <a:cubicBezTo>
                    <a:pt x="84" y="89"/>
                    <a:pt x="88" y="89"/>
                    <a:pt x="91" y="87"/>
                  </a:cubicBezTo>
                  <a:cubicBezTo>
                    <a:pt x="94" y="85"/>
                    <a:pt x="96" y="83"/>
                    <a:pt x="97" y="85"/>
                  </a:cubicBezTo>
                  <a:cubicBezTo>
                    <a:pt x="98" y="86"/>
                    <a:pt x="106" y="86"/>
                    <a:pt x="107" y="85"/>
                  </a:cubicBezTo>
                  <a:cubicBezTo>
                    <a:pt x="108" y="85"/>
                    <a:pt x="111" y="82"/>
                    <a:pt x="113" y="83"/>
                  </a:cubicBezTo>
                  <a:cubicBezTo>
                    <a:pt x="116" y="83"/>
                    <a:pt x="123" y="82"/>
                    <a:pt x="126" y="82"/>
                  </a:cubicBezTo>
                  <a:cubicBezTo>
                    <a:pt x="129" y="82"/>
                    <a:pt x="130" y="79"/>
                    <a:pt x="131" y="78"/>
                  </a:cubicBezTo>
                  <a:cubicBezTo>
                    <a:pt x="132" y="77"/>
                    <a:pt x="133" y="73"/>
                    <a:pt x="134" y="72"/>
                  </a:cubicBezTo>
                  <a:cubicBezTo>
                    <a:pt x="134" y="72"/>
                    <a:pt x="134" y="57"/>
                    <a:pt x="134" y="51"/>
                  </a:cubicBezTo>
                  <a:cubicBezTo>
                    <a:pt x="131" y="51"/>
                    <a:pt x="127" y="52"/>
                    <a:pt x="127" y="5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25A3A7CC-A8B4-B048-9882-FA64A83AC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5438" y="5622471"/>
              <a:ext cx="230188" cy="166688"/>
            </a:xfrm>
            <a:custGeom>
              <a:avLst/>
              <a:gdLst>
                <a:gd name="T0" fmla="*/ 66 w 66"/>
                <a:gd name="T1" fmla="*/ 27 h 48"/>
                <a:gd name="T2" fmla="*/ 63 w 66"/>
                <a:gd name="T3" fmla="*/ 25 h 48"/>
                <a:gd name="T4" fmla="*/ 62 w 66"/>
                <a:gd name="T5" fmla="*/ 21 h 48"/>
                <a:gd name="T6" fmla="*/ 58 w 66"/>
                <a:gd name="T7" fmla="*/ 22 h 48"/>
                <a:gd name="T8" fmla="*/ 55 w 66"/>
                <a:gd name="T9" fmla="*/ 19 h 48"/>
                <a:gd name="T10" fmla="*/ 53 w 66"/>
                <a:gd name="T11" fmla="*/ 16 h 48"/>
                <a:gd name="T12" fmla="*/ 50 w 66"/>
                <a:gd name="T13" fmla="*/ 11 h 48"/>
                <a:gd name="T14" fmla="*/ 47 w 66"/>
                <a:gd name="T15" fmla="*/ 7 h 48"/>
                <a:gd name="T16" fmla="*/ 47 w 66"/>
                <a:gd name="T17" fmla="*/ 2 h 48"/>
                <a:gd name="T18" fmla="*/ 42 w 66"/>
                <a:gd name="T19" fmla="*/ 2 h 48"/>
                <a:gd name="T20" fmla="*/ 36 w 66"/>
                <a:gd name="T21" fmla="*/ 4 h 48"/>
                <a:gd name="T22" fmla="*/ 29 w 66"/>
                <a:gd name="T23" fmla="*/ 7 h 48"/>
                <a:gd name="T24" fmla="*/ 26 w 66"/>
                <a:gd name="T25" fmla="*/ 9 h 48"/>
                <a:gd name="T26" fmla="*/ 22 w 66"/>
                <a:gd name="T27" fmla="*/ 11 h 48"/>
                <a:gd name="T28" fmla="*/ 19 w 66"/>
                <a:gd name="T29" fmla="*/ 14 h 48"/>
                <a:gd name="T30" fmla="*/ 14 w 66"/>
                <a:gd name="T31" fmla="*/ 14 h 48"/>
                <a:gd name="T32" fmla="*/ 11 w 66"/>
                <a:gd name="T33" fmla="*/ 20 h 48"/>
                <a:gd name="T34" fmla="*/ 8 w 66"/>
                <a:gd name="T35" fmla="*/ 25 h 48"/>
                <a:gd name="T36" fmla="*/ 2 w 66"/>
                <a:gd name="T37" fmla="*/ 28 h 48"/>
                <a:gd name="T38" fmla="*/ 2 w 66"/>
                <a:gd name="T39" fmla="*/ 33 h 48"/>
                <a:gd name="T40" fmla="*/ 0 w 66"/>
                <a:gd name="T41" fmla="*/ 39 h 48"/>
                <a:gd name="T42" fmla="*/ 4 w 66"/>
                <a:gd name="T43" fmla="*/ 42 h 48"/>
                <a:gd name="T44" fmla="*/ 11 w 66"/>
                <a:gd name="T45" fmla="*/ 45 h 48"/>
                <a:gd name="T46" fmla="*/ 21 w 66"/>
                <a:gd name="T47" fmla="*/ 44 h 48"/>
                <a:gd name="T48" fmla="*/ 23 w 66"/>
                <a:gd name="T49" fmla="*/ 43 h 48"/>
                <a:gd name="T50" fmla="*/ 22 w 66"/>
                <a:gd name="T51" fmla="*/ 35 h 48"/>
                <a:gd name="T52" fmla="*/ 42 w 66"/>
                <a:gd name="T53" fmla="*/ 36 h 48"/>
                <a:gd name="T54" fmla="*/ 45 w 66"/>
                <a:gd name="T55" fmla="*/ 34 h 48"/>
                <a:gd name="T56" fmla="*/ 53 w 66"/>
                <a:gd name="T57" fmla="*/ 35 h 48"/>
                <a:gd name="T58" fmla="*/ 57 w 66"/>
                <a:gd name="T59" fmla="*/ 32 h 48"/>
                <a:gd name="T60" fmla="*/ 64 w 66"/>
                <a:gd name="T61" fmla="*/ 30 h 48"/>
                <a:gd name="T62" fmla="*/ 66 w 66"/>
                <a:gd name="T63" fmla="*/ 27 h 48"/>
                <a:gd name="T64" fmla="*/ 66 w 66"/>
                <a:gd name="T65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48">
                  <a:moveTo>
                    <a:pt x="66" y="27"/>
                  </a:moveTo>
                  <a:cubicBezTo>
                    <a:pt x="65" y="26"/>
                    <a:pt x="63" y="25"/>
                    <a:pt x="63" y="25"/>
                  </a:cubicBezTo>
                  <a:cubicBezTo>
                    <a:pt x="62" y="25"/>
                    <a:pt x="62" y="22"/>
                    <a:pt x="62" y="21"/>
                  </a:cubicBezTo>
                  <a:cubicBezTo>
                    <a:pt x="62" y="20"/>
                    <a:pt x="59" y="22"/>
                    <a:pt x="58" y="22"/>
                  </a:cubicBezTo>
                  <a:cubicBezTo>
                    <a:pt x="57" y="21"/>
                    <a:pt x="56" y="19"/>
                    <a:pt x="55" y="19"/>
                  </a:cubicBezTo>
                  <a:cubicBezTo>
                    <a:pt x="53" y="19"/>
                    <a:pt x="53" y="17"/>
                    <a:pt x="53" y="16"/>
                  </a:cubicBezTo>
                  <a:cubicBezTo>
                    <a:pt x="53" y="14"/>
                    <a:pt x="51" y="12"/>
                    <a:pt x="50" y="11"/>
                  </a:cubicBezTo>
                  <a:cubicBezTo>
                    <a:pt x="48" y="10"/>
                    <a:pt x="48" y="7"/>
                    <a:pt x="47" y="7"/>
                  </a:cubicBezTo>
                  <a:cubicBezTo>
                    <a:pt x="46" y="6"/>
                    <a:pt x="47" y="4"/>
                    <a:pt x="47" y="2"/>
                  </a:cubicBezTo>
                  <a:cubicBezTo>
                    <a:pt x="45" y="2"/>
                    <a:pt x="42" y="2"/>
                    <a:pt x="42" y="2"/>
                  </a:cubicBezTo>
                  <a:cubicBezTo>
                    <a:pt x="41" y="0"/>
                    <a:pt x="39" y="2"/>
                    <a:pt x="36" y="4"/>
                  </a:cubicBezTo>
                  <a:cubicBezTo>
                    <a:pt x="33" y="6"/>
                    <a:pt x="29" y="6"/>
                    <a:pt x="29" y="7"/>
                  </a:cubicBezTo>
                  <a:cubicBezTo>
                    <a:pt x="29" y="8"/>
                    <a:pt x="28" y="9"/>
                    <a:pt x="26" y="9"/>
                  </a:cubicBezTo>
                  <a:cubicBezTo>
                    <a:pt x="24" y="8"/>
                    <a:pt x="23" y="8"/>
                    <a:pt x="22" y="11"/>
                  </a:cubicBezTo>
                  <a:cubicBezTo>
                    <a:pt x="21" y="13"/>
                    <a:pt x="19" y="12"/>
                    <a:pt x="19" y="14"/>
                  </a:cubicBezTo>
                  <a:cubicBezTo>
                    <a:pt x="18" y="17"/>
                    <a:pt x="16" y="15"/>
                    <a:pt x="14" y="14"/>
                  </a:cubicBezTo>
                  <a:cubicBezTo>
                    <a:pt x="11" y="13"/>
                    <a:pt x="11" y="20"/>
                    <a:pt x="11" y="20"/>
                  </a:cubicBezTo>
                  <a:cubicBezTo>
                    <a:pt x="11" y="20"/>
                    <a:pt x="9" y="22"/>
                    <a:pt x="8" y="25"/>
                  </a:cubicBezTo>
                  <a:cubicBezTo>
                    <a:pt x="7" y="28"/>
                    <a:pt x="3" y="27"/>
                    <a:pt x="2" y="28"/>
                  </a:cubicBezTo>
                  <a:cubicBezTo>
                    <a:pt x="1" y="28"/>
                    <a:pt x="3" y="32"/>
                    <a:pt x="2" y="33"/>
                  </a:cubicBezTo>
                  <a:cubicBezTo>
                    <a:pt x="2" y="34"/>
                    <a:pt x="1" y="37"/>
                    <a:pt x="0" y="39"/>
                  </a:cubicBezTo>
                  <a:cubicBezTo>
                    <a:pt x="2" y="40"/>
                    <a:pt x="4" y="41"/>
                    <a:pt x="4" y="42"/>
                  </a:cubicBezTo>
                  <a:cubicBezTo>
                    <a:pt x="5" y="43"/>
                    <a:pt x="9" y="48"/>
                    <a:pt x="11" y="45"/>
                  </a:cubicBezTo>
                  <a:cubicBezTo>
                    <a:pt x="13" y="43"/>
                    <a:pt x="19" y="43"/>
                    <a:pt x="21" y="44"/>
                  </a:cubicBezTo>
                  <a:cubicBezTo>
                    <a:pt x="22" y="46"/>
                    <a:pt x="23" y="45"/>
                    <a:pt x="23" y="43"/>
                  </a:cubicBezTo>
                  <a:cubicBezTo>
                    <a:pt x="24" y="42"/>
                    <a:pt x="21" y="37"/>
                    <a:pt x="22" y="35"/>
                  </a:cubicBezTo>
                  <a:cubicBezTo>
                    <a:pt x="23" y="34"/>
                    <a:pt x="41" y="35"/>
                    <a:pt x="42" y="36"/>
                  </a:cubicBezTo>
                  <a:cubicBezTo>
                    <a:pt x="43" y="37"/>
                    <a:pt x="43" y="33"/>
                    <a:pt x="45" y="34"/>
                  </a:cubicBezTo>
                  <a:cubicBezTo>
                    <a:pt x="48" y="34"/>
                    <a:pt x="51" y="35"/>
                    <a:pt x="53" y="35"/>
                  </a:cubicBezTo>
                  <a:cubicBezTo>
                    <a:pt x="54" y="34"/>
                    <a:pt x="56" y="32"/>
                    <a:pt x="57" y="32"/>
                  </a:cubicBezTo>
                  <a:cubicBezTo>
                    <a:pt x="58" y="32"/>
                    <a:pt x="63" y="31"/>
                    <a:pt x="64" y="30"/>
                  </a:cubicBezTo>
                  <a:cubicBezTo>
                    <a:pt x="65" y="29"/>
                    <a:pt x="66" y="29"/>
                    <a:pt x="66" y="27"/>
                  </a:cubicBezTo>
                  <a:cubicBezTo>
                    <a:pt x="66" y="27"/>
                    <a:pt x="66" y="27"/>
                    <a:pt x="66" y="2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FF211BA3-9D62-5043-BB14-D25498AE0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5775" y="5379584"/>
              <a:ext cx="433388" cy="341313"/>
            </a:xfrm>
            <a:custGeom>
              <a:avLst/>
              <a:gdLst>
                <a:gd name="T0" fmla="*/ 120 w 125"/>
                <a:gd name="T1" fmla="*/ 14 h 98"/>
                <a:gd name="T2" fmla="*/ 119 w 125"/>
                <a:gd name="T3" fmla="*/ 4 h 98"/>
                <a:gd name="T4" fmla="*/ 113 w 125"/>
                <a:gd name="T5" fmla="*/ 8 h 98"/>
                <a:gd name="T6" fmla="*/ 108 w 125"/>
                <a:gd name="T7" fmla="*/ 3 h 98"/>
                <a:gd name="T8" fmla="*/ 96 w 125"/>
                <a:gd name="T9" fmla="*/ 0 h 98"/>
                <a:gd name="T10" fmla="*/ 61 w 125"/>
                <a:gd name="T11" fmla="*/ 22 h 98"/>
                <a:gd name="T12" fmla="*/ 47 w 125"/>
                <a:gd name="T13" fmla="*/ 34 h 98"/>
                <a:gd name="T14" fmla="*/ 34 w 125"/>
                <a:gd name="T15" fmla="*/ 38 h 98"/>
                <a:gd name="T16" fmla="*/ 33 w 125"/>
                <a:gd name="T17" fmla="*/ 38 h 98"/>
                <a:gd name="T18" fmla="*/ 33 w 125"/>
                <a:gd name="T19" fmla="*/ 59 h 98"/>
                <a:gd name="T20" fmla="*/ 30 w 125"/>
                <a:gd name="T21" fmla="*/ 65 h 98"/>
                <a:gd name="T22" fmla="*/ 25 w 125"/>
                <a:gd name="T23" fmla="*/ 69 h 98"/>
                <a:gd name="T24" fmla="*/ 12 w 125"/>
                <a:gd name="T25" fmla="*/ 70 h 98"/>
                <a:gd name="T26" fmla="*/ 6 w 125"/>
                <a:gd name="T27" fmla="*/ 72 h 98"/>
                <a:gd name="T28" fmla="*/ 1 w 125"/>
                <a:gd name="T29" fmla="*/ 72 h 98"/>
                <a:gd name="T30" fmla="*/ 1 w 125"/>
                <a:gd name="T31" fmla="*/ 77 h 98"/>
                <a:gd name="T32" fmla="*/ 4 w 125"/>
                <a:gd name="T33" fmla="*/ 81 h 98"/>
                <a:gd name="T34" fmla="*/ 7 w 125"/>
                <a:gd name="T35" fmla="*/ 86 h 98"/>
                <a:gd name="T36" fmla="*/ 9 w 125"/>
                <a:gd name="T37" fmla="*/ 89 h 98"/>
                <a:gd name="T38" fmla="*/ 12 w 125"/>
                <a:gd name="T39" fmla="*/ 92 h 98"/>
                <a:gd name="T40" fmla="*/ 16 w 125"/>
                <a:gd name="T41" fmla="*/ 91 h 98"/>
                <a:gd name="T42" fmla="*/ 17 w 125"/>
                <a:gd name="T43" fmla="*/ 95 h 98"/>
                <a:gd name="T44" fmla="*/ 20 w 125"/>
                <a:gd name="T45" fmla="*/ 97 h 98"/>
                <a:gd name="T46" fmla="*/ 23 w 125"/>
                <a:gd name="T47" fmla="*/ 93 h 98"/>
                <a:gd name="T48" fmla="*/ 25 w 125"/>
                <a:gd name="T49" fmla="*/ 97 h 98"/>
                <a:gd name="T50" fmla="*/ 29 w 125"/>
                <a:gd name="T51" fmla="*/ 96 h 98"/>
                <a:gd name="T52" fmla="*/ 32 w 125"/>
                <a:gd name="T53" fmla="*/ 90 h 98"/>
                <a:gd name="T54" fmla="*/ 34 w 125"/>
                <a:gd name="T55" fmla="*/ 83 h 98"/>
                <a:gd name="T56" fmla="*/ 41 w 125"/>
                <a:gd name="T57" fmla="*/ 83 h 98"/>
                <a:gd name="T58" fmla="*/ 46 w 125"/>
                <a:gd name="T59" fmla="*/ 82 h 98"/>
                <a:gd name="T60" fmla="*/ 53 w 125"/>
                <a:gd name="T61" fmla="*/ 84 h 98"/>
                <a:gd name="T62" fmla="*/ 57 w 125"/>
                <a:gd name="T63" fmla="*/ 88 h 98"/>
                <a:gd name="T64" fmla="*/ 64 w 125"/>
                <a:gd name="T65" fmla="*/ 86 h 98"/>
                <a:gd name="T66" fmla="*/ 70 w 125"/>
                <a:gd name="T67" fmla="*/ 89 h 98"/>
                <a:gd name="T68" fmla="*/ 78 w 125"/>
                <a:gd name="T69" fmla="*/ 89 h 98"/>
                <a:gd name="T70" fmla="*/ 84 w 125"/>
                <a:gd name="T71" fmla="*/ 86 h 98"/>
                <a:gd name="T72" fmla="*/ 94 w 125"/>
                <a:gd name="T73" fmla="*/ 86 h 98"/>
                <a:gd name="T74" fmla="*/ 101 w 125"/>
                <a:gd name="T75" fmla="*/ 87 h 98"/>
                <a:gd name="T76" fmla="*/ 106 w 125"/>
                <a:gd name="T77" fmla="*/ 82 h 98"/>
                <a:gd name="T78" fmla="*/ 108 w 125"/>
                <a:gd name="T79" fmla="*/ 82 h 98"/>
                <a:gd name="T80" fmla="*/ 108 w 125"/>
                <a:gd name="T81" fmla="*/ 80 h 98"/>
                <a:gd name="T82" fmla="*/ 109 w 125"/>
                <a:gd name="T83" fmla="*/ 73 h 98"/>
                <a:gd name="T84" fmla="*/ 122 w 125"/>
                <a:gd name="T85" fmla="*/ 57 h 98"/>
                <a:gd name="T86" fmla="*/ 123 w 125"/>
                <a:gd name="T87" fmla="*/ 37 h 98"/>
                <a:gd name="T88" fmla="*/ 124 w 125"/>
                <a:gd name="T89" fmla="*/ 28 h 98"/>
                <a:gd name="T90" fmla="*/ 123 w 125"/>
                <a:gd name="T91" fmla="*/ 22 h 98"/>
                <a:gd name="T92" fmla="*/ 120 w 125"/>
                <a:gd name="T93" fmla="*/ 1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" h="98">
                  <a:moveTo>
                    <a:pt x="120" y="14"/>
                  </a:moveTo>
                  <a:cubicBezTo>
                    <a:pt x="120" y="13"/>
                    <a:pt x="119" y="8"/>
                    <a:pt x="119" y="4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1" y="5"/>
                    <a:pt x="108" y="3"/>
                  </a:cubicBezTo>
                  <a:cubicBezTo>
                    <a:pt x="104" y="0"/>
                    <a:pt x="96" y="0"/>
                    <a:pt x="96" y="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4"/>
                    <a:pt x="37" y="37"/>
                    <a:pt x="34" y="38"/>
                  </a:cubicBezTo>
                  <a:cubicBezTo>
                    <a:pt x="34" y="38"/>
                    <a:pt x="34" y="38"/>
                    <a:pt x="33" y="38"/>
                  </a:cubicBezTo>
                  <a:cubicBezTo>
                    <a:pt x="33" y="44"/>
                    <a:pt x="33" y="59"/>
                    <a:pt x="33" y="59"/>
                  </a:cubicBezTo>
                  <a:cubicBezTo>
                    <a:pt x="32" y="60"/>
                    <a:pt x="31" y="64"/>
                    <a:pt x="30" y="65"/>
                  </a:cubicBezTo>
                  <a:cubicBezTo>
                    <a:pt x="29" y="66"/>
                    <a:pt x="28" y="69"/>
                    <a:pt x="25" y="69"/>
                  </a:cubicBezTo>
                  <a:cubicBezTo>
                    <a:pt x="22" y="69"/>
                    <a:pt x="15" y="70"/>
                    <a:pt x="12" y="70"/>
                  </a:cubicBezTo>
                  <a:cubicBezTo>
                    <a:pt x="10" y="69"/>
                    <a:pt x="7" y="72"/>
                    <a:pt x="6" y="72"/>
                  </a:cubicBezTo>
                  <a:cubicBezTo>
                    <a:pt x="5" y="72"/>
                    <a:pt x="3" y="72"/>
                    <a:pt x="1" y="72"/>
                  </a:cubicBezTo>
                  <a:cubicBezTo>
                    <a:pt x="1" y="74"/>
                    <a:pt x="0" y="76"/>
                    <a:pt x="1" y="77"/>
                  </a:cubicBezTo>
                  <a:cubicBezTo>
                    <a:pt x="2" y="77"/>
                    <a:pt x="2" y="80"/>
                    <a:pt x="4" y="81"/>
                  </a:cubicBezTo>
                  <a:cubicBezTo>
                    <a:pt x="5" y="82"/>
                    <a:pt x="7" y="84"/>
                    <a:pt x="7" y="86"/>
                  </a:cubicBezTo>
                  <a:cubicBezTo>
                    <a:pt x="7" y="87"/>
                    <a:pt x="7" y="89"/>
                    <a:pt x="9" y="89"/>
                  </a:cubicBezTo>
                  <a:cubicBezTo>
                    <a:pt x="10" y="89"/>
                    <a:pt x="11" y="91"/>
                    <a:pt x="12" y="92"/>
                  </a:cubicBezTo>
                  <a:cubicBezTo>
                    <a:pt x="13" y="92"/>
                    <a:pt x="16" y="90"/>
                    <a:pt x="16" y="91"/>
                  </a:cubicBezTo>
                  <a:cubicBezTo>
                    <a:pt x="16" y="92"/>
                    <a:pt x="16" y="95"/>
                    <a:pt x="17" y="95"/>
                  </a:cubicBezTo>
                  <a:cubicBezTo>
                    <a:pt x="17" y="95"/>
                    <a:pt x="19" y="96"/>
                    <a:pt x="20" y="97"/>
                  </a:cubicBezTo>
                  <a:cubicBezTo>
                    <a:pt x="19" y="95"/>
                    <a:pt x="20" y="92"/>
                    <a:pt x="23" y="93"/>
                  </a:cubicBezTo>
                  <a:cubicBezTo>
                    <a:pt x="25" y="94"/>
                    <a:pt x="23" y="96"/>
                    <a:pt x="25" y="97"/>
                  </a:cubicBezTo>
                  <a:cubicBezTo>
                    <a:pt x="27" y="98"/>
                    <a:pt x="29" y="97"/>
                    <a:pt x="29" y="96"/>
                  </a:cubicBezTo>
                  <a:cubicBezTo>
                    <a:pt x="29" y="94"/>
                    <a:pt x="31" y="91"/>
                    <a:pt x="32" y="90"/>
                  </a:cubicBezTo>
                  <a:cubicBezTo>
                    <a:pt x="33" y="89"/>
                    <a:pt x="33" y="85"/>
                    <a:pt x="34" y="83"/>
                  </a:cubicBezTo>
                  <a:cubicBezTo>
                    <a:pt x="36" y="82"/>
                    <a:pt x="40" y="83"/>
                    <a:pt x="41" y="83"/>
                  </a:cubicBezTo>
                  <a:cubicBezTo>
                    <a:pt x="43" y="84"/>
                    <a:pt x="44" y="80"/>
                    <a:pt x="46" y="82"/>
                  </a:cubicBezTo>
                  <a:cubicBezTo>
                    <a:pt x="48" y="83"/>
                    <a:pt x="51" y="82"/>
                    <a:pt x="53" y="84"/>
                  </a:cubicBezTo>
                  <a:cubicBezTo>
                    <a:pt x="54" y="85"/>
                    <a:pt x="55" y="89"/>
                    <a:pt x="57" y="88"/>
                  </a:cubicBezTo>
                  <a:cubicBezTo>
                    <a:pt x="60" y="87"/>
                    <a:pt x="62" y="86"/>
                    <a:pt x="64" y="86"/>
                  </a:cubicBezTo>
                  <a:cubicBezTo>
                    <a:pt x="65" y="86"/>
                    <a:pt x="69" y="89"/>
                    <a:pt x="70" y="89"/>
                  </a:cubicBezTo>
                  <a:cubicBezTo>
                    <a:pt x="71" y="90"/>
                    <a:pt x="76" y="90"/>
                    <a:pt x="78" y="89"/>
                  </a:cubicBezTo>
                  <a:cubicBezTo>
                    <a:pt x="80" y="88"/>
                    <a:pt x="82" y="85"/>
                    <a:pt x="84" y="86"/>
                  </a:cubicBezTo>
                  <a:cubicBezTo>
                    <a:pt x="86" y="86"/>
                    <a:pt x="93" y="85"/>
                    <a:pt x="94" y="86"/>
                  </a:cubicBezTo>
                  <a:cubicBezTo>
                    <a:pt x="95" y="87"/>
                    <a:pt x="99" y="88"/>
                    <a:pt x="101" y="87"/>
                  </a:cubicBezTo>
                  <a:cubicBezTo>
                    <a:pt x="103" y="87"/>
                    <a:pt x="105" y="83"/>
                    <a:pt x="106" y="82"/>
                  </a:cubicBezTo>
                  <a:cubicBezTo>
                    <a:pt x="107" y="82"/>
                    <a:pt x="107" y="82"/>
                    <a:pt x="108" y="82"/>
                  </a:cubicBezTo>
                  <a:cubicBezTo>
                    <a:pt x="108" y="81"/>
                    <a:pt x="108" y="80"/>
                    <a:pt x="108" y="80"/>
                  </a:cubicBezTo>
                  <a:cubicBezTo>
                    <a:pt x="108" y="75"/>
                    <a:pt x="109" y="77"/>
                    <a:pt x="109" y="73"/>
                  </a:cubicBezTo>
                  <a:cubicBezTo>
                    <a:pt x="110" y="68"/>
                    <a:pt x="121" y="57"/>
                    <a:pt x="122" y="57"/>
                  </a:cubicBezTo>
                  <a:cubicBezTo>
                    <a:pt x="123" y="56"/>
                    <a:pt x="123" y="39"/>
                    <a:pt x="123" y="37"/>
                  </a:cubicBezTo>
                  <a:cubicBezTo>
                    <a:pt x="123" y="34"/>
                    <a:pt x="124" y="31"/>
                    <a:pt x="124" y="28"/>
                  </a:cubicBezTo>
                  <a:cubicBezTo>
                    <a:pt x="125" y="25"/>
                    <a:pt x="123" y="25"/>
                    <a:pt x="123" y="22"/>
                  </a:cubicBezTo>
                  <a:cubicBezTo>
                    <a:pt x="123" y="19"/>
                    <a:pt x="120" y="16"/>
                    <a:pt x="120" y="14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F4979CB3-C3D6-9447-8FB9-3ED986FAA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0425" y="5379584"/>
              <a:ext cx="277813" cy="465138"/>
            </a:xfrm>
            <a:custGeom>
              <a:avLst/>
              <a:gdLst>
                <a:gd name="T0" fmla="*/ 80 w 80"/>
                <a:gd name="T1" fmla="*/ 33 h 134"/>
                <a:gd name="T2" fmla="*/ 18 w 80"/>
                <a:gd name="T3" fmla="*/ 0 h 134"/>
                <a:gd name="T4" fmla="*/ 11 w 80"/>
                <a:gd name="T5" fmla="*/ 4 h 134"/>
                <a:gd name="T6" fmla="*/ 12 w 80"/>
                <a:gd name="T7" fmla="*/ 14 h 134"/>
                <a:gd name="T8" fmla="*/ 15 w 80"/>
                <a:gd name="T9" fmla="*/ 22 h 134"/>
                <a:gd name="T10" fmla="*/ 16 w 80"/>
                <a:gd name="T11" fmla="*/ 28 h 134"/>
                <a:gd name="T12" fmla="*/ 15 w 80"/>
                <a:gd name="T13" fmla="*/ 37 h 134"/>
                <a:gd name="T14" fmla="*/ 14 w 80"/>
                <a:gd name="T15" fmla="*/ 57 h 134"/>
                <a:gd name="T16" fmla="*/ 1 w 80"/>
                <a:gd name="T17" fmla="*/ 73 h 134"/>
                <a:gd name="T18" fmla="*/ 0 w 80"/>
                <a:gd name="T19" fmla="*/ 80 h 134"/>
                <a:gd name="T20" fmla="*/ 0 w 80"/>
                <a:gd name="T21" fmla="*/ 82 h 134"/>
                <a:gd name="T22" fmla="*/ 1 w 80"/>
                <a:gd name="T23" fmla="*/ 84 h 134"/>
                <a:gd name="T24" fmla="*/ 5 w 80"/>
                <a:gd name="T25" fmla="*/ 87 h 134"/>
                <a:gd name="T26" fmla="*/ 10 w 80"/>
                <a:gd name="T27" fmla="*/ 95 h 134"/>
                <a:gd name="T28" fmla="*/ 11 w 80"/>
                <a:gd name="T29" fmla="*/ 102 h 134"/>
                <a:gd name="T30" fmla="*/ 14 w 80"/>
                <a:gd name="T31" fmla="*/ 112 h 134"/>
                <a:gd name="T32" fmla="*/ 11 w 80"/>
                <a:gd name="T33" fmla="*/ 113 h 134"/>
                <a:gd name="T34" fmla="*/ 4 w 80"/>
                <a:gd name="T35" fmla="*/ 114 h 134"/>
                <a:gd name="T36" fmla="*/ 6 w 80"/>
                <a:gd name="T37" fmla="*/ 120 h 134"/>
                <a:gd name="T38" fmla="*/ 12 w 80"/>
                <a:gd name="T39" fmla="*/ 127 h 134"/>
                <a:gd name="T40" fmla="*/ 16 w 80"/>
                <a:gd name="T41" fmla="*/ 133 h 134"/>
                <a:gd name="T42" fmla="*/ 20 w 80"/>
                <a:gd name="T43" fmla="*/ 131 h 134"/>
                <a:gd name="T44" fmla="*/ 25 w 80"/>
                <a:gd name="T45" fmla="*/ 131 h 134"/>
                <a:gd name="T46" fmla="*/ 34 w 80"/>
                <a:gd name="T47" fmla="*/ 129 h 134"/>
                <a:gd name="T48" fmla="*/ 41 w 80"/>
                <a:gd name="T49" fmla="*/ 125 h 134"/>
                <a:gd name="T50" fmla="*/ 42 w 80"/>
                <a:gd name="T51" fmla="*/ 121 h 134"/>
                <a:gd name="T52" fmla="*/ 53 w 80"/>
                <a:gd name="T53" fmla="*/ 118 h 134"/>
                <a:gd name="T54" fmla="*/ 61 w 80"/>
                <a:gd name="T55" fmla="*/ 110 h 134"/>
                <a:gd name="T56" fmla="*/ 63 w 80"/>
                <a:gd name="T57" fmla="*/ 107 h 134"/>
                <a:gd name="T58" fmla="*/ 69 w 80"/>
                <a:gd name="T59" fmla="*/ 104 h 134"/>
                <a:gd name="T60" fmla="*/ 71 w 80"/>
                <a:gd name="T61" fmla="*/ 104 h 134"/>
                <a:gd name="T62" fmla="*/ 70 w 80"/>
                <a:gd name="T63" fmla="*/ 104 h 134"/>
                <a:gd name="T64" fmla="*/ 71 w 80"/>
                <a:gd name="T65" fmla="*/ 100 h 134"/>
                <a:gd name="T66" fmla="*/ 67 w 80"/>
                <a:gd name="T67" fmla="*/ 95 h 134"/>
                <a:gd name="T68" fmla="*/ 66 w 80"/>
                <a:gd name="T69" fmla="*/ 90 h 134"/>
                <a:gd name="T70" fmla="*/ 65 w 80"/>
                <a:gd name="T71" fmla="*/ 85 h 134"/>
                <a:gd name="T72" fmla="*/ 65 w 80"/>
                <a:gd name="T73" fmla="*/ 79 h 134"/>
                <a:gd name="T74" fmla="*/ 69 w 80"/>
                <a:gd name="T75" fmla="*/ 73 h 134"/>
                <a:gd name="T76" fmla="*/ 72 w 80"/>
                <a:gd name="T77" fmla="*/ 68 h 134"/>
                <a:gd name="T78" fmla="*/ 79 w 80"/>
                <a:gd name="T79" fmla="*/ 64 h 134"/>
                <a:gd name="T80" fmla="*/ 80 w 80"/>
                <a:gd name="T81" fmla="*/ 55 h 134"/>
                <a:gd name="T82" fmla="*/ 80 w 80"/>
                <a:gd name="T83" fmla="*/ 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" h="134">
                  <a:moveTo>
                    <a:pt x="80" y="33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8"/>
                    <a:pt x="12" y="13"/>
                    <a:pt x="12" y="14"/>
                  </a:cubicBezTo>
                  <a:cubicBezTo>
                    <a:pt x="12" y="16"/>
                    <a:pt x="15" y="19"/>
                    <a:pt x="15" y="22"/>
                  </a:cubicBezTo>
                  <a:cubicBezTo>
                    <a:pt x="15" y="25"/>
                    <a:pt x="17" y="25"/>
                    <a:pt x="16" y="28"/>
                  </a:cubicBezTo>
                  <a:cubicBezTo>
                    <a:pt x="16" y="31"/>
                    <a:pt x="15" y="34"/>
                    <a:pt x="15" y="37"/>
                  </a:cubicBezTo>
                  <a:cubicBezTo>
                    <a:pt x="15" y="39"/>
                    <a:pt x="15" y="56"/>
                    <a:pt x="14" y="57"/>
                  </a:cubicBezTo>
                  <a:cubicBezTo>
                    <a:pt x="13" y="57"/>
                    <a:pt x="2" y="68"/>
                    <a:pt x="1" y="73"/>
                  </a:cubicBezTo>
                  <a:cubicBezTo>
                    <a:pt x="1" y="77"/>
                    <a:pt x="0" y="75"/>
                    <a:pt x="0" y="80"/>
                  </a:cubicBezTo>
                  <a:cubicBezTo>
                    <a:pt x="0" y="80"/>
                    <a:pt x="0" y="81"/>
                    <a:pt x="0" y="82"/>
                  </a:cubicBezTo>
                  <a:cubicBezTo>
                    <a:pt x="0" y="82"/>
                    <a:pt x="0" y="83"/>
                    <a:pt x="1" y="84"/>
                  </a:cubicBezTo>
                  <a:cubicBezTo>
                    <a:pt x="2" y="85"/>
                    <a:pt x="2" y="87"/>
                    <a:pt x="5" y="87"/>
                  </a:cubicBezTo>
                  <a:cubicBezTo>
                    <a:pt x="7" y="87"/>
                    <a:pt x="10" y="93"/>
                    <a:pt x="10" y="95"/>
                  </a:cubicBezTo>
                  <a:cubicBezTo>
                    <a:pt x="10" y="97"/>
                    <a:pt x="11" y="98"/>
                    <a:pt x="11" y="102"/>
                  </a:cubicBezTo>
                  <a:cubicBezTo>
                    <a:pt x="11" y="106"/>
                    <a:pt x="13" y="111"/>
                    <a:pt x="14" y="112"/>
                  </a:cubicBezTo>
                  <a:cubicBezTo>
                    <a:pt x="15" y="113"/>
                    <a:pt x="14" y="113"/>
                    <a:pt x="11" y="113"/>
                  </a:cubicBezTo>
                  <a:cubicBezTo>
                    <a:pt x="8" y="113"/>
                    <a:pt x="4" y="113"/>
                    <a:pt x="4" y="114"/>
                  </a:cubicBezTo>
                  <a:cubicBezTo>
                    <a:pt x="4" y="115"/>
                    <a:pt x="3" y="117"/>
                    <a:pt x="6" y="120"/>
                  </a:cubicBezTo>
                  <a:cubicBezTo>
                    <a:pt x="9" y="123"/>
                    <a:pt x="11" y="124"/>
                    <a:pt x="12" y="127"/>
                  </a:cubicBezTo>
                  <a:cubicBezTo>
                    <a:pt x="13" y="130"/>
                    <a:pt x="15" y="133"/>
                    <a:pt x="16" y="133"/>
                  </a:cubicBezTo>
                  <a:cubicBezTo>
                    <a:pt x="16" y="134"/>
                    <a:pt x="18" y="134"/>
                    <a:pt x="20" y="131"/>
                  </a:cubicBezTo>
                  <a:cubicBezTo>
                    <a:pt x="22" y="129"/>
                    <a:pt x="24" y="134"/>
                    <a:pt x="25" y="131"/>
                  </a:cubicBezTo>
                  <a:cubicBezTo>
                    <a:pt x="27" y="129"/>
                    <a:pt x="33" y="130"/>
                    <a:pt x="34" y="129"/>
                  </a:cubicBezTo>
                  <a:cubicBezTo>
                    <a:pt x="35" y="128"/>
                    <a:pt x="40" y="126"/>
                    <a:pt x="41" y="125"/>
                  </a:cubicBezTo>
                  <a:cubicBezTo>
                    <a:pt x="43" y="124"/>
                    <a:pt x="40" y="122"/>
                    <a:pt x="42" y="121"/>
                  </a:cubicBezTo>
                  <a:cubicBezTo>
                    <a:pt x="44" y="120"/>
                    <a:pt x="50" y="122"/>
                    <a:pt x="53" y="118"/>
                  </a:cubicBezTo>
                  <a:cubicBezTo>
                    <a:pt x="56" y="115"/>
                    <a:pt x="60" y="112"/>
                    <a:pt x="61" y="110"/>
                  </a:cubicBezTo>
                  <a:cubicBezTo>
                    <a:pt x="62" y="109"/>
                    <a:pt x="61" y="108"/>
                    <a:pt x="63" y="107"/>
                  </a:cubicBezTo>
                  <a:cubicBezTo>
                    <a:pt x="64" y="105"/>
                    <a:pt x="68" y="103"/>
                    <a:pt x="69" y="104"/>
                  </a:cubicBezTo>
                  <a:cubicBezTo>
                    <a:pt x="70" y="104"/>
                    <a:pt x="70" y="104"/>
                    <a:pt x="71" y="104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71" y="100"/>
                    <a:pt x="67" y="98"/>
                    <a:pt x="67" y="95"/>
                  </a:cubicBezTo>
                  <a:cubicBezTo>
                    <a:pt x="67" y="92"/>
                    <a:pt x="68" y="90"/>
                    <a:pt x="66" y="90"/>
                  </a:cubicBezTo>
                  <a:cubicBezTo>
                    <a:pt x="63" y="90"/>
                    <a:pt x="63" y="87"/>
                    <a:pt x="65" y="85"/>
                  </a:cubicBezTo>
                  <a:cubicBezTo>
                    <a:pt x="67" y="83"/>
                    <a:pt x="62" y="79"/>
                    <a:pt x="65" y="79"/>
                  </a:cubicBezTo>
                  <a:cubicBezTo>
                    <a:pt x="69" y="79"/>
                    <a:pt x="66" y="74"/>
                    <a:pt x="69" y="73"/>
                  </a:cubicBezTo>
                  <a:cubicBezTo>
                    <a:pt x="71" y="73"/>
                    <a:pt x="72" y="71"/>
                    <a:pt x="72" y="68"/>
                  </a:cubicBezTo>
                  <a:cubicBezTo>
                    <a:pt x="72" y="66"/>
                    <a:pt x="77" y="64"/>
                    <a:pt x="79" y="64"/>
                  </a:cubicBezTo>
                  <a:cubicBezTo>
                    <a:pt x="80" y="63"/>
                    <a:pt x="80" y="55"/>
                    <a:pt x="80" y="55"/>
                  </a:cubicBezTo>
                  <a:lnTo>
                    <a:pt x="80" y="33"/>
                  </a:ln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781F5728-0DF3-894F-B0EE-2BFAE66B3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700" y="5122409"/>
              <a:ext cx="304800" cy="306388"/>
            </a:xfrm>
            <a:custGeom>
              <a:avLst/>
              <a:gdLst>
                <a:gd name="T0" fmla="*/ 82 w 88"/>
                <a:gd name="T1" fmla="*/ 19 h 88"/>
                <a:gd name="T2" fmla="*/ 76 w 88"/>
                <a:gd name="T3" fmla="*/ 5 h 88"/>
                <a:gd name="T4" fmla="*/ 75 w 88"/>
                <a:gd name="T5" fmla="*/ 6 h 88"/>
                <a:gd name="T6" fmla="*/ 67 w 88"/>
                <a:gd name="T7" fmla="*/ 6 h 88"/>
                <a:gd name="T8" fmla="*/ 57 w 88"/>
                <a:gd name="T9" fmla="*/ 4 h 88"/>
                <a:gd name="T10" fmla="*/ 40 w 88"/>
                <a:gd name="T11" fmla="*/ 7 h 88"/>
                <a:gd name="T12" fmla="*/ 31 w 88"/>
                <a:gd name="T13" fmla="*/ 7 h 88"/>
                <a:gd name="T14" fmla="*/ 16 w 88"/>
                <a:gd name="T15" fmla="*/ 3 h 88"/>
                <a:gd name="T16" fmla="*/ 4 w 88"/>
                <a:gd name="T17" fmla="*/ 0 h 88"/>
                <a:gd name="T18" fmla="*/ 3 w 88"/>
                <a:gd name="T19" fmla="*/ 2 h 88"/>
                <a:gd name="T20" fmla="*/ 2 w 88"/>
                <a:gd name="T21" fmla="*/ 12 h 88"/>
                <a:gd name="T22" fmla="*/ 2 w 88"/>
                <a:gd name="T23" fmla="*/ 24 h 88"/>
                <a:gd name="T24" fmla="*/ 2 w 88"/>
                <a:gd name="T25" fmla="*/ 86 h 88"/>
                <a:gd name="T26" fmla="*/ 51 w 88"/>
                <a:gd name="T27" fmla="*/ 86 h 88"/>
                <a:gd name="T28" fmla="*/ 54 w 88"/>
                <a:gd name="T29" fmla="*/ 84 h 88"/>
                <a:gd name="T30" fmla="*/ 58 w 88"/>
                <a:gd name="T31" fmla="*/ 86 h 88"/>
                <a:gd name="T32" fmla="*/ 68 w 88"/>
                <a:gd name="T33" fmla="*/ 86 h 88"/>
                <a:gd name="T34" fmla="*/ 73 w 88"/>
                <a:gd name="T35" fmla="*/ 88 h 88"/>
                <a:gd name="T36" fmla="*/ 77 w 88"/>
                <a:gd name="T37" fmla="*/ 84 h 88"/>
                <a:gd name="T38" fmla="*/ 83 w 88"/>
                <a:gd name="T39" fmla="*/ 78 h 88"/>
                <a:gd name="T40" fmla="*/ 87 w 88"/>
                <a:gd name="T41" fmla="*/ 76 h 88"/>
                <a:gd name="T42" fmla="*/ 87 w 88"/>
                <a:gd name="T43" fmla="*/ 75 h 88"/>
                <a:gd name="T44" fmla="*/ 87 w 88"/>
                <a:gd name="T45" fmla="*/ 72 h 88"/>
                <a:gd name="T46" fmla="*/ 84 w 88"/>
                <a:gd name="T47" fmla="*/ 63 h 88"/>
                <a:gd name="T48" fmla="*/ 75 w 88"/>
                <a:gd name="T49" fmla="*/ 47 h 88"/>
                <a:gd name="T50" fmla="*/ 71 w 88"/>
                <a:gd name="T51" fmla="*/ 39 h 88"/>
                <a:gd name="T52" fmla="*/ 66 w 88"/>
                <a:gd name="T53" fmla="*/ 30 h 88"/>
                <a:gd name="T54" fmla="*/ 62 w 88"/>
                <a:gd name="T55" fmla="*/ 15 h 88"/>
                <a:gd name="T56" fmla="*/ 67 w 88"/>
                <a:gd name="T57" fmla="*/ 25 h 88"/>
                <a:gd name="T58" fmla="*/ 75 w 88"/>
                <a:gd name="T59" fmla="*/ 36 h 88"/>
                <a:gd name="T60" fmla="*/ 80 w 88"/>
                <a:gd name="T61" fmla="*/ 24 h 88"/>
                <a:gd name="T62" fmla="*/ 81 w 88"/>
                <a:gd name="T63" fmla="*/ 25 h 88"/>
                <a:gd name="T64" fmla="*/ 81 w 88"/>
                <a:gd name="T65" fmla="*/ 23 h 88"/>
                <a:gd name="T66" fmla="*/ 82 w 88"/>
                <a:gd name="T67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8">
                  <a:moveTo>
                    <a:pt x="82" y="19"/>
                  </a:moveTo>
                  <a:cubicBezTo>
                    <a:pt x="76" y="5"/>
                    <a:pt x="76" y="5"/>
                    <a:pt x="76" y="5"/>
                  </a:cubicBezTo>
                  <a:cubicBezTo>
                    <a:pt x="76" y="6"/>
                    <a:pt x="76" y="6"/>
                    <a:pt x="75" y="6"/>
                  </a:cubicBezTo>
                  <a:cubicBezTo>
                    <a:pt x="74" y="7"/>
                    <a:pt x="70" y="5"/>
                    <a:pt x="67" y="6"/>
                  </a:cubicBezTo>
                  <a:cubicBezTo>
                    <a:pt x="63" y="7"/>
                    <a:pt x="60" y="6"/>
                    <a:pt x="57" y="4"/>
                  </a:cubicBezTo>
                  <a:cubicBezTo>
                    <a:pt x="53" y="2"/>
                    <a:pt x="41" y="4"/>
                    <a:pt x="40" y="7"/>
                  </a:cubicBezTo>
                  <a:cubicBezTo>
                    <a:pt x="38" y="9"/>
                    <a:pt x="34" y="9"/>
                    <a:pt x="31" y="7"/>
                  </a:cubicBezTo>
                  <a:cubicBezTo>
                    <a:pt x="27" y="6"/>
                    <a:pt x="23" y="4"/>
                    <a:pt x="16" y="3"/>
                  </a:cubicBezTo>
                  <a:cubicBezTo>
                    <a:pt x="10" y="3"/>
                    <a:pt x="5" y="2"/>
                    <a:pt x="4" y="0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1" y="8"/>
                    <a:pt x="5" y="9"/>
                    <a:pt x="2" y="12"/>
                  </a:cubicBezTo>
                  <a:cubicBezTo>
                    <a:pt x="0" y="15"/>
                    <a:pt x="2" y="19"/>
                    <a:pt x="2" y="24"/>
                  </a:cubicBezTo>
                  <a:cubicBezTo>
                    <a:pt x="2" y="28"/>
                    <a:pt x="2" y="64"/>
                    <a:pt x="2" y="86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1" y="86"/>
                    <a:pt x="53" y="85"/>
                    <a:pt x="54" y="84"/>
                  </a:cubicBezTo>
                  <a:cubicBezTo>
                    <a:pt x="56" y="83"/>
                    <a:pt x="58" y="86"/>
                    <a:pt x="58" y="86"/>
                  </a:cubicBezTo>
                  <a:cubicBezTo>
                    <a:pt x="68" y="86"/>
                    <a:pt x="68" y="86"/>
                    <a:pt x="68" y="86"/>
                  </a:cubicBezTo>
                  <a:cubicBezTo>
                    <a:pt x="68" y="86"/>
                    <a:pt x="70" y="88"/>
                    <a:pt x="73" y="88"/>
                  </a:cubicBezTo>
                  <a:cubicBezTo>
                    <a:pt x="75" y="88"/>
                    <a:pt x="74" y="84"/>
                    <a:pt x="77" y="84"/>
                  </a:cubicBezTo>
                  <a:cubicBezTo>
                    <a:pt x="81" y="84"/>
                    <a:pt x="80" y="78"/>
                    <a:pt x="83" y="78"/>
                  </a:cubicBezTo>
                  <a:cubicBezTo>
                    <a:pt x="85" y="78"/>
                    <a:pt x="85" y="79"/>
                    <a:pt x="87" y="76"/>
                  </a:cubicBezTo>
                  <a:cubicBezTo>
                    <a:pt x="87" y="76"/>
                    <a:pt x="87" y="75"/>
                    <a:pt x="87" y="75"/>
                  </a:cubicBezTo>
                  <a:cubicBezTo>
                    <a:pt x="87" y="74"/>
                    <a:pt x="87" y="73"/>
                    <a:pt x="87" y="72"/>
                  </a:cubicBezTo>
                  <a:cubicBezTo>
                    <a:pt x="88" y="68"/>
                    <a:pt x="85" y="69"/>
                    <a:pt x="84" y="63"/>
                  </a:cubicBezTo>
                  <a:cubicBezTo>
                    <a:pt x="82" y="58"/>
                    <a:pt x="75" y="50"/>
                    <a:pt x="75" y="47"/>
                  </a:cubicBezTo>
                  <a:cubicBezTo>
                    <a:pt x="75" y="44"/>
                    <a:pt x="71" y="42"/>
                    <a:pt x="71" y="39"/>
                  </a:cubicBezTo>
                  <a:cubicBezTo>
                    <a:pt x="71" y="35"/>
                    <a:pt x="69" y="35"/>
                    <a:pt x="66" y="30"/>
                  </a:cubicBezTo>
                  <a:cubicBezTo>
                    <a:pt x="62" y="24"/>
                    <a:pt x="61" y="15"/>
                    <a:pt x="62" y="15"/>
                  </a:cubicBezTo>
                  <a:cubicBezTo>
                    <a:pt x="63" y="15"/>
                    <a:pt x="66" y="23"/>
                    <a:pt x="67" y="25"/>
                  </a:cubicBezTo>
                  <a:cubicBezTo>
                    <a:pt x="69" y="28"/>
                    <a:pt x="73" y="36"/>
                    <a:pt x="75" y="36"/>
                  </a:cubicBezTo>
                  <a:cubicBezTo>
                    <a:pt x="78" y="36"/>
                    <a:pt x="79" y="24"/>
                    <a:pt x="80" y="24"/>
                  </a:cubicBezTo>
                  <a:cubicBezTo>
                    <a:pt x="80" y="24"/>
                    <a:pt x="80" y="25"/>
                    <a:pt x="81" y="25"/>
                  </a:cubicBezTo>
                  <a:cubicBezTo>
                    <a:pt x="81" y="23"/>
                    <a:pt x="81" y="23"/>
                    <a:pt x="81" y="23"/>
                  </a:cubicBezTo>
                  <a:lnTo>
                    <a:pt x="82" y="19"/>
                  </a:ln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4D53A9C9-30D6-2A4F-92DD-A65A0B072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5488" y="5987596"/>
              <a:ext cx="158750" cy="177800"/>
            </a:xfrm>
            <a:custGeom>
              <a:avLst/>
              <a:gdLst>
                <a:gd name="T0" fmla="*/ 23 w 46"/>
                <a:gd name="T1" fmla="*/ 48 h 51"/>
                <a:gd name="T2" fmla="*/ 24 w 46"/>
                <a:gd name="T3" fmla="*/ 42 h 51"/>
                <a:gd name="T4" fmla="*/ 29 w 46"/>
                <a:gd name="T5" fmla="*/ 38 h 51"/>
                <a:gd name="T6" fmla="*/ 33 w 46"/>
                <a:gd name="T7" fmla="*/ 34 h 51"/>
                <a:gd name="T8" fmla="*/ 37 w 46"/>
                <a:gd name="T9" fmla="*/ 39 h 51"/>
                <a:gd name="T10" fmla="*/ 43 w 46"/>
                <a:gd name="T11" fmla="*/ 40 h 51"/>
                <a:gd name="T12" fmla="*/ 46 w 46"/>
                <a:gd name="T13" fmla="*/ 30 h 51"/>
                <a:gd name="T14" fmla="*/ 44 w 46"/>
                <a:gd name="T15" fmla="*/ 22 h 51"/>
                <a:gd name="T16" fmla="*/ 42 w 46"/>
                <a:gd name="T17" fmla="*/ 16 h 51"/>
                <a:gd name="T18" fmla="*/ 43 w 46"/>
                <a:gd name="T19" fmla="*/ 9 h 51"/>
                <a:gd name="T20" fmla="*/ 35 w 46"/>
                <a:gd name="T21" fmla="*/ 9 h 51"/>
                <a:gd name="T22" fmla="*/ 36 w 46"/>
                <a:gd name="T23" fmla="*/ 1 h 51"/>
                <a:gd name="T24" fmla="*/ 24 w 46"/>
                <a:gd name="T25" fmla="*/ 0 h 51"/>
                <a:gd name="T26" fmla="*/ 23 w 46"/>
                <a:gd name="T27" fmla="*/ 1 h 51"/>
                <a:gd name="T28" fmla="*/ 22 w 46"/>
                <a:gd name="T29" fmla="*/ 11 h 51"/>
                <a:gd name="T30" fmla="*/ 11 w 46"/>
                <a:gd name="T31" fmla="*/ 12 h 51"/>
                <a:gd name="T32" fmla="*/ 8 w 46"/>
                <a:gd name="T33" fmla="*/ 12 h 51"/>
                <a:gd name="T34" fmla="*/ 6 w 46"/>
                <a:gd name="T35" fmla="*/ 14 h 51"/>
                <a:gd name="T36" fmla="*/ 9 w 46"/>
                <a:gd name="T37" fmla="*/ 18 h 51"/>
                <a:gd name="T38" fmla="*/ 5 w 46"/>
                <a:gd name="T39" fmla="*/ 21 h 51"/>
                <a:gd name="T40" fmla="*/ 2 w 46"/>
                <a:gd name="T41" fmla="*/ 26 h 51"/>
                <a:gd name="T42" fmla="*/ 6 w 46"/>
                <a:gd name="T43" fmla="*/ 33 h 51"/>
                <a:gd name="T44" fmla="*/ 11 w 46"/>
                <a:gd name="T45" fmla="*/ 41 h 51"/>
                <a:gd name="T46" fmla="*/ 19 w 46"/>
                <a:gd name="T47" fmla="*/ 51 h 51"/>
                <a:gd name="T48" fmla="*/ 23 w 46"/>
                <a:gd name="T49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" h="51">
                  <a:moveTo>
                    <a:pt x="23" y="48"/>
                  </a:moveTo>
                  <a:cubicBezTo>
                    <a:pt x="27" y="48"/>
                    <a:pt x="26" y="46"/>
                    <a:pt x="24" y="42"/>
                  </a:cubicBezTo>
                  <a:cubicBezTo>
                    <a:pt x="23" y="38"/>
                    <a:pt x="27" y="38"/>
                    <a:pt x="29" y="38"/>
                  </a:cubicBezTo>
                  <a:cubicBezTo>
                    <a:pt x="32" y="38"/>
                    <a:pt x="31" y="34"/>
                    <a:pt x="33" y="34"/>
                  </a:cubicBezTo>
                  <a:cubicBezTo>
                    <a:pt x="35" y="34"/>
                    <a:pt x="35" y="39"/>
                    <a:pt x="37" y="39"/>
                  </a:cubicBezTo>
                  <a:cubicBezTo>
                    <a:pt x="39" y="38"/>
                    <a:pt x="41" y="40"/>
                    <a:pt x="43" y="40"/>
                  </a:cubicBezTo>
                  <a:cubicBezTo>
                    <a:pt x="46" y="39"/>
                    <a:pt x="46" y="34"/>
                    <a:pt x="46" y="30"/>
                  </a:cubicBezTo>
                  <a:cubicBezTo>
                    <a:pt x="46" y="27"/>
                    <a:pt x="46" y="24"/>
                    <a:pt x="44" y="22"/>
                  </a:cubicBezTo>
                  <a:cubicBezTo>
                    <a:pt x="41" y="21"/>
                    <a:pt x="39" y="17"/>
                    <a:pt x="42" y="16"/>
                  </a:cubicBezTo>
                  <a:cubicBezTo>
                    <a:pt x="45" y="14"/>
                    <a:pt x="46" y="11"/>
                    <a:pt x="43" y="9"/>
                  </a:cubicBezTo>
                  <a:cubicBezTo>
                    <a:pt x="41" y="7"/>
                    <a:pt x="35" y="11"/>
                    <a:pt x="35" y="9"/>
                  </a:cubicBezTo>
                  <a:cubicBezTo>
                    <a:pt x="35" y="8"/>
                    <a:pt x="36" y="4"/>
                    <a:pt x="36" y="1"/>
                  </a:cubicBezTo>
                  <a:cubicBezTo>
                    <a:pt x="30" y="1"/>
                    <a:pt x="24" y="0"/>
                    <a:pt x="24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7"/>
                    <a:pt x="22" y="11"/>
                    <a:pt x="22" y="11"/>
                  </a:cubicBezTo>
                  <a:cubicBezTo>
                    <a:pt x="22" y="11"/>
                    <a:pt x="13" y="12"/>
                    <a:pt x="11" y="12"/>
                  </a:cubicBezTo>
                  <a:cubicBezTo>
                    <a:pt x="11" y="12"/>
                    <a:pt x="10" y="12"/>
                    <a:pt x="8" y="12"/>
                  </a:cubicBezTo>
                  <a:cubicBezTo>
                    <a:pt x="7" y="13"/>
                    <a:pt x="7" y="13"/>
                    <a:pt x="6" y="14"/>
                  </a:cubicBezTo>
                  <a:cubicBezTo>
                    <a:pt x="5" y="15"/>
                    <a:pt x="9" y="16"/>
                    <a:pt x="9" y="18"/>
                  </a:cubicBezTo>
                  <a:cubicBezTo>
                    <a:pt x="10" y="19"/>
                    <a:pt x="5" y="19"/>
                    <a:pt x="5" y="21"/>
                  </a:cubicBezTo>
                  <a:cubicBezTo>
                    <a:pt x="5" y="23"/>
                    <a:pt x="3" y="25"/>
                    <a:pt x="2" y="26"/>
                  </a:cubicBezTo>
                  <a:cubicBezTo>
                    <a:pt x="0" y="27"/>
                    <a:pt x="6" y="32"/>
                    <a:pt x="6" y="33"/>
                  </a:cubicBezTo>
                  <a:cubicBezTo>
                    <a:pt x="6" y="35"/>
                    <a:pt x="7" y="36"/>
                    <a:pt x="11" y="41"/>
                  </a:cubicBezTo>
                  <a:cubicBezTo>
                    <a:pt x="16" y="45"/>
                    <a:pt x="14" y="46"/>
                    <a:pt x="19" y="51"/>
                  </a:cubicBezTo>
                  <a:cubicBezTo>
                    <a:pt x="20" y="50"/>
                    <a:pt x="21" y="48"/>
                    <a:pt x="23" y="48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F33EB153-34C9-AD49-8240-795F6319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2950" y="5990771"/>
              <a:ext cx="61913" cy="38100"/>
            </a:xfrm>
            <a:custGeom>
              <a:avLst/>
              <a:gdLst>
                <a:gd name="T0" fmla="*/ 17 w 18"/>
                <a:gd name="T1" fmla="*/ 10 h 11"/>
                <a:gd name="T2" fmla="*/ 18 w 18"/>
                <a:gd name="T3" fmla="*/ 0 h 11"/>
                <a:gd name="T4" fmla="*/ 16 w 18"/>
                <a:gd name="T5" fmla="*/ 0 h 11"/>
                <a:gd name="T6" fmla="*/ 4 w 18"/>
                <a:gd name="T7" fmla="*/ 0 h 11"/>
                <a:gd name="T8" fmla="*/ 5 w 18"/>
                <a:gd name="T9" fmla="*/ 1 h 11"/>
                <a:gd name="T10" fmla="*/ 3 w 18"/>
                <a:gd name="T11" fmla="*/ 6 h 11"/>
                <a:gd name="T12" fmla="*/ 2 w 18"/>
                <a:gd name="T13" fmla="*/ 9 h 11"/>
                <a:gd name="T14" fmla="*/ 3 w 18"/>
                <a:gd name="T15" fmla="*/ 11 h 11"/>
                <a:gd name="T16" fmla="*/ 6 w 18"/>
                <a:gd name="T17" fmla="*/ 11 h 11"/>
                <a:gd name="T18" fmla="*/ 17 w 18"/>
                <a:gd name="T1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1">
                  <a:moveTo>
                    <a:pt x="17" y="10"/>
                  </a:moveTo>
                  <a:cubicBezTo>
                    <a:pt x="17" y="10"/>
                    <a:pt x="18" y="6"/>
                    <a:pt x="1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6" y="2"/>
                    <a:pt x="5" y="5"/>
                    <a:pt x="3" y="6"/>
                  </a:cubicBezTo>
                  <a:cubicBezTo>
                    <a:pt x="0" y="7"/>
                    <a:pt x="0" y="9"/>
                    <a:pt x="2" y="9"/>
                  </a:cubicBezTo>
                  <a:cubicBezTo>
                    <a:pt x="4" y="9"/>
                    <a:pt x="3" y="10"/>
                    <a:pt x="3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8" y="11"/>
                    <a:pt x="17" y="10"/>
                    <a:pt x="17" y="1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BA1613AE-0F0C-0F48-A7EE-1503263C3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575" y="5949496"/>
              <a:ext cx="198438" cy="246063"/>
            </a:xfrm>
            <a:custGeom>
              <a:avLst/>
              <a:gdLst>
                <a:gd name="T0" fmla="*/ 16 w 57"/>
                <a:gd name="T1" fmla="*/ 67 h 71"/>
                <a:gd name="T2" fmla="*/ 21 w 57"/>
                <a:gd name="T3" fmla="*/ 67 h 71"/>
                <a:gd name="T4" fmla="*/ 28 w 57"/>
                <a:gd name="T5" fmla="*/ 68 h 71"/>
                <a:gd name="T6" fmla="*/ 31 w 57"/>
                <a:gd name="T7" fmla="*/ 67 h 71"/>
                <a:gd name="T8" fmla="*/ 36 w 57"/>
                <a:gd name="T9" fmla="*/ 63 h 71"/>
                <a:gd name="T10" fmla="*/ 39 w 57"/>
                <a:gd name="T11" fmla="*/ 57 h 71"/>
                <a:gd name="T12" fmla="*/ 40 w 57"/>
                <a:gd name="T13" fmla="*/ 43 h 71"/>
                <a:gd name="T14" fmla="*/ 47 w 57"/>
                <a:gd name="T15" fmla="*/ 35 h 71"/>
                <a:gd name="T16" fmla="*/ 52 w 57"/>
                <a:gd name="T17" fmla="*/ 18 h 71"/>
                <a:gd name="T18" fmla="*/ 55 w 57"/>
                <a:gd name="T19" fmla="*/ 9 h 71"/>
                <a:gd name="T20" fmla="*/ 57 w 57"/>
                <a:gd name="T21" fmla="*/ 1 h 71"/>
                <a:gd name="T22" fmla="*/ 57 w 57"/>
                <a:gd name="T23" fmla="*/ 1 h 71"/>
                <a:gd name="T24" fmla="*/ 50 w 57"/>
                <a:gd name="T25" fmla="*/ 0 h 71"/>
                <a:gd name="T26" fmla="*/ 46 w 57"/>
                <a:gd name="T27" fmla="*/ 1 h 71"/>
                <a:gd name="T28" fmla="*/ 42 w 57"/>
                <a:gd name="T29" fmla="*/ 2 h 71"/>
                <a:gd name="T30" fmla="*/ 40 w 57"/>
                <a:gd name="T31" fmla="*/ 8 h 71"/>
                <a:gd name="T32" fmla="*/ 38 w 57"/>
                <a:gd name="T33" fmla="*/ 16 h 71"/>
                <a:gd name="T34" fmla="*/ 26 w 57"/>
                <a:gd name="T35" fmla="*/ 12 h 71"/>
                <a:gd name="T36" fmla="*/ 17 w 57"/>
                <a:gd name="T37" fmla="*/ 12 h 71"/>
                <a:gd name="T38" fmla="*/ 16 w 57"/>
                <a:gd name="T39" fmla="*/ 20 h 71"/>
                <a:gd name="T40" fmla="*/ 24 w 57"/>
                <a:gd name="T41" fmla="*/ 20 h 71"/>
                <a:gd name="T42" fmla="*/ 23 w 57"/>
                <a:gd name="T43" fmla="*/ 27 h 71"/>
                <a:gd name="T44" fmla="*/ 25 w 57"/>
                <a:gd name="T45" fmla="*/ 33 h 71"/>
                <a:gd name="T46" fmla="*/ 27 w 57"/>
                <a:gd name="T47" fmla="*/ 41 h 71"/>
                <a:gd name="T48" fmla="*/ 24 w 57"/>
                <a:gd name="T49" fmla="*/ 51 h 71"/>
                <a:gd name="T50" fmla="*/ 18 w 57"/>
                <a:gd name="T51" fmla="*/ 50 h 71"/>
                <a:gd name="T52" fmla="*/ 14 w 57"/>
                <a:gd name="T53" fmla="*/ 45 h 71"/>
                <a:gd name="T54" fmla="*/ 10 w 57"/>
                <a:gd name="T55" fmla="*/ 49 h 71"/>
                <a:gd name="T56" fmla="*/ 5 w 57"/>
                <a:gd name="T57" fmla="*/ 53 h 71"/>
                <a:gd name="T58" fmla="*/ 4 w 57"/>
                <a:gd name="T59" fmla="*/ 59 h 71"/>
                <a:gd name="T60" fmla="*/ 0 w 57"/>
                <a:gd name="T61" fmla="*/ 62 h 71"/>
                <a:gd name="T62" fmla="*/ 1 w 57"/>
                <a:gd name="T63" fmla="*/ 62 h 71"/>
                <a:gd name="T64" fmla="*/ 8 w 57"/>
                <a:gd name="T65" fmla="*/ 71 h 71"/>
                <a:gd name="T66" fmla="*/ 16 w 57"/>
                <a:gd name="T67" fmla="*/ 6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" h="71">
                  <a:moveTo>
                    <a:pt x="16" y="67"/>
                  </a:moveTo>
                  <a:cubicBezTo>
                    <a:pt x="17" y="67"/>
                    <a:pt x="18" y="70"/>
                    <a:pt x="21" y="67"/>
                  </a:cubicBezTo>
                  <a:cubicBezTo>
                    <a:pt x="24" y="65"/>
                    <a:pt x="28" y="65"/>
                    <a:pt x="28" y="68"/>
                  </a:cubicBezTo>
                  <a:cubicBezTo>
                    <a:pt x="28" y="70"/>
                    <a:pt x="29" y="70"/>
                    <a:pt x="31" y="67"/>
                  </a:cubicBezTo>
                  <a:cubicBezTo>
                    <a:pt x="34" y="65"/>
                    <a:pt x="36" y="68"/>
                    <a:pt x="36" y="63"/>
                  </a:cubicBezTo>
                  <a:cubicBezTo>
                    <a:pt x="36" y="58"/>
                    <a:pt x="39" y="62"/>
                    <a:pt x="39" y="57"/>
                  </a:cubicBezTo>
                  <a:cubicBezTo>
                    <a:pt x="39" y="51"/>
                    <a:pt x="40" y="46"/>
                    <a:pt x="40" y="43"/>
                  </a:cubicBezTo>
                  <a:cubicBezTo>
                    <a:pt x="40" y="41"/>
                    <a:pt x="47" y="39"/>
                    <a:pt x="47" y="35"/>
                  </a:cubicBezTo>
                  <a:cubicBezTo>
                    <a:pt x="47" y="31"/>
                    <a:pt x="52" y="23"/>
                    <a:pt x="52" y="18"/>
                  </a:cubicBezTo>
                  <a:cubicBezTo>
                    <a:pt x="52" y="13"/>
                    <a:pt x="54" y="12"/>
                    <a:pt x="55" y="9"/>
                  </a:cubicBezTo>
                  <a:cubicBezTo>
                    <a:pt x="57" y="7"/>
                    <a:pt x="57" y="4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2" y="5"/>
                    <a:pt x="40" y="8"/>
                  </a:cubicBezTo>
                  <a:cubicBezTo>
                    <a:pt x="38" y="10"/>
                    <a:pt x="38" y="16"/>
                    <a:pt x="38" y="16"/>
                  </a:cubicBezTo>
                  <a:cubicBezTo>
                    <a:pt x="38" y="16"/>
                    <a:pt x="29" y="11"/>
                    <a:pt x="26" y="12"/>
                  </a:cubicBezTo>
                  <a:cubicBezTo>
                    <a:pt x="25" y="12"/>
                    <a:pt x="21" y="12"/>
                    <a:pt x="17" y="12"/>
                  </a:cubicBezTo>
                  <a:cubicBezTo>
                    <a:pt x="17" y="15"/>
                    <a:pt x="16" y="19"/>
                    <a:pt x="16" y="20"/>
                  </a:cubicBezTo>
                  <a:cubicBezTo>
                    <a:pt x="16" y="22"/>
                    <a:pt x="22" y="18"/>
                    <a:pt x="24" y="20"/>
                  </a:cubicBezTo>
                  <a:cubicBezTo>
                    <a:pt x="27" y="22"/>
                    <a:pt x="26" y="25"/>
                    <a:pt x="23" y="27"/>
                  </a:cubicBezTo>
                  <a:cubicBezTo>
                    <a:pt x="20" y="28"/>
                    <a:pt x="22" y="32"/>
                    <a:pt x="25" y="33"/>
                  </a:cubicBezTo>
                  <a:cubicBezTo>
                    <a:pt x="27" y="35"/>
                    <a:pt x="27" y="38"/>
                    <a:pt x="27" y="41"/>
                  </a:cubicBezTo>
                  <a:cubicBezTo>
                    <a:pt x="27" y="45"/>
                    <a:pt x="27" y="50"/>
                    <a:pt x="24" y="51"/>
                  </a:cubicBezTo>
                  <a:cubicBezTo>
                    <a:pt x="22" y="51"/>
                    <a:pt x="20" y="49"/>
                    <a:pt x="18" y="50"/>
                  </a:cubicBezTo>
                  <a:cubicBezTo>
                    <a:pt x="16" y="50"/>
                    <a:pt x="16" y="45"/>
                    <a:pt x="14" y="45"/>
                  </a:cubicBezTo>
                  <a:cubicBezTo>
                    <a:pt x="12" y="45"/>
                    <a:pt x="13" y="49"/>
                    <a:pt x="10" y="49"/>
                  </a:cubicBezTo>
                  <a:cubicBezTo>
                    <a:pt x="8" y="49"/>
                    <a:pt x="4" y="49"/>
                    <a:pt x="5" y="53"/>
                  </a:cubicBezTo>
                  <a:cubicBezTo>
                    <a:pt x="7" y="57"/>
                    <a:pt x="8" y="59"/>
                    <a:pt x="4" y="59"/>
                  </a:cubicBezTo>
                  <a:cubicBezTo>
                    <a:pt x="2" y="59"/>
                    <a:pt x="1" y="61"/>
                    <a:pt x="0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5" y="65"/>
                    <a:pt x="7" y="68"/>
                    <a:pt x="8" y="71"/>
                  </a:cubicBezTo>
                  <a:cubicBezTo>
                    <a:pt x="11" y="69"/>
                    <a:pt x="15" y="67"/>
                    <a:pt x="16" y="6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2BF96AE8-91CD-F04F-B27F-50C3E89A3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325" y="5382759"/>
              <a:ext cx="460375" cy="573088"/>
            </a:xfrm>
            <a:custGeom>
              <a:avLst/>
              <a:gdLst>
                <a:gd name="T0" fmla="*/ 100 w 133"/>
                <a:gd name="T1" fmla="*/ 9 h 165"/>
                <a:gd name="T2" fmla="*/ 91 w 133"/>
                <a:gd name="T3" fmla="*/ 11 h 165"/>
                <a:gd name="T4" fmla="*/ 77 w 133"/>
                <a:gd name="T5" fmla="*/ 9 h 165"/>
                <a:gd name="T6" fmla="*/ 25 w 133"/>
                <a:gd name="T7" fmla="*/ 11 h 165"/>
                <a:gd name="T8" fmla="*/ 18 w 133"/>
                <a:gd name="T9" fmla="*/ 28 h 165"/>
                <a:gd name="T10" fmla="*/ 17 w 133"/>
                <a:gd name="T11" fmla="*/ 63 h 165"/>
                <a:gd name="T12" fmla="*/ 7 w 133"/>
                <a:gd name="T13" fmla="*/ 72 h 165"/>
                <a:gd name="T14" fmla="*/ 3 w 133"/>
                <a:gd name="T15" fmla="*/ 84 h 165"/>
                <a:gd name="T16" fmla="*/ 5 w 133"/>
                <a:gd name="T17" fmla="*/ 94 h 165"/>
                <a:gd name="T18" fmla="*/ 8 w 133"/>
                <a:gd name="T19" fmla="*/ 103 h 165"/>
                <a:gd name="T20" fmla="*/ 15 w 133"/>
                <a:gd name="T21" fmla="*/ 118 h 165"/>
                <a:gd name="T22" fmla="*/ 17 w 133"/>
                <a:gd name="T23" fmla="*/ 121 h 165"/>
                <a:gd name="T24" fmla="*/ 25 w 133"/>
                <a:gd name="T25" fmla="*/ 127 h 165"/>
                <a:gd name="T26" fmla="*/ 33 w 133"/>
                <a:gd name="T27" fmla="*/ 136 h 165"/>
                <a:gd name="T28" fmla="*/ 42 w 133"/>
                <a:gd name="T29" fmla="*/ 146 h 165"/>
                <a:gd name="T30" fmla="*/ 46 w 133"/>
                <a:gd name="T31" fmla="*/ 152 h 165"/>
                <a:gd name="T32" fmla="*/ 54 w 133"/>
                <a:gd name="T33" fmla="*/ 156 h 165"/>
                <a:gd name="T34" fmla="*/ 62 w 133"/>
                <a:gd name="T35" fmla="*/ 156 h 165"/>
                <a:gd name="T36" fmla="*/ 78 w 133"/>
                <a:gd name="T37" fmla="*/ 162 h 165"/>
                <a:gd name="T38" fmla="*/ 89 w 133"/>
                <a:gd name="T39" fmla="*/ 162 h 165"/>
                <a:gd name="T40" fmla="*/ 96 w 133"/>
                <a:gd name="T41" fmla="*/ 159 h 165"/>
                <a:gd name="T42" fmla="*/ 104 w 133"/>
                <a:gd name="T43" fmla="*/ 153 h 165"/>
                <a:gd name="T44" fmla="*/ 111 w 133"/>
                <a:gd name="T45" fmla="*/ 155 h 165"/>
                <a:gd name="T46" fmla="*/ 103 w 133"/>
                <a:gd name="T47" fmla="*/ 142 h 165"/>
                <a:gd name="T48" fmla="*/ 89 w 133"/>
                <a:gd name="T49" fmla="*/ 129 h 165"/>
                <a:gd name="T50" fmla="*/ 97 w 133"/>
                <a:gd name="T51" fmla="*/ 123 h 165"/>
                <a:gd name="T52" fmla="*/ 100 w 133"/>
                <a:gd name="T53" fmla="*/ 107 h 165"/>
                <a:gd name="T54" fmla="*/ 106 w 133"/>
                <a:gd name="T55" fmla="*/ 95 h 165"/>
                <a:gd name="T56" fmla="*/ 115 w 133"/>
                <a:gd name="T57" fmla="*/ 85 h 165"/>
                <a:gd name="T58" fmla="*/ 118 w 133"/>
                <a:gd name="T59" fmla="*/ 65 h 165"/>
                <a:gd name="T60" fmla="*/ 126 w 133"/>
                <a:gd name="T61" fmla="*/ 52 h 165"/>
                <a:gd name="T62" fmla="*/ 128 w 133"/>
                <a:gd name="T63" fmla="*/ 41 h 165"/>
                <a:gd name="T64" fmla="*/ 122 w 133"/>
                <a:gd name="T65" fmla="*/ 15 h 165"/>
                <a:gd name="T66" fmla="*/ 110 w 133"/>
                <a:gd name="T67" fmla="*/ 0 h 165"/>
                <a:gd name="T68" fmla="*/ 106 w 133"/>
                <a:gd name="T69" fmla="*/ 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" h="165">
                  <a:moveTo>
                    <a:pt x="106" y="3"/>
                  </a:moveTo>
                  <a:cubicBezTo>
                    <a:pt x="103" y="3"/>
                    <a:pt x="104" y="9"/>
                    <a:pt x="100" y="9"/>
                  </a:cubicBezTo>
                  <a:cubicBezTo>
                    <a:pt x="97" y="9"/>
                    <a:pt x="98" y="13"/>
                    <a:pt x="96" y="13"/>
                  </a:cubicBezTo>
                  <a:cubicBezTo>
                    <a:pt x="93" y="13"/>
                    <a:pt x="91" y="11"/>
                    <a:pt x="9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79" y="8"/>
                    <a:pt x="77" y="9"/>
                  </a:cubicBezTo>
                  <a:cubicBezTo>
                    <a:pt x="76" y="10"/>
                    <a:pt x="74" y="11"/>
                    <a:pt x="74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21"/>
                    <a:pt x="25" y="28"/>
                    <a:pt x="25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4"/>
                    <a:pt x="18" y="62"/>
                    <a:pt x="17" y="63"/>
                  </a:cubicBezTo>
                  <a:cubicBezTo>
                    <a:pt x="15" y="63"/>
                    <a:pt x="10" y="65"/>
                    <a:pt x="10" y="67"/>
                  </a:cubicBezTo>
                  <a:cubicBezTo>
                    <a:pt x="10" y="70"/>
                    <a:pt x="9" y="72"/>
                    <a:pt x="7" y="72"/>
                  </a:cubicBezTo>
                  <a:cubicBezTo>
                    <a:pt x="4" y="73"/>
                    <a:pt x="7" y="78"/>
                    <a:pt x="3" y="78"/>
                  </a:cubicBezTo>
                  <a:cubicBezTo>
                    <a:pt x="0" y="78"/>
                    <a:pt x="5" y="82"/>
                    <a:pt x="3" y="84"/>
                  </a:cubicBezTo>
                  <a:cubicBezTo>
                    <a:pt x="1" y="86"/>
                    <a:pt x="1" y="89"/>
                    <a:pt x="4" y="89"/>
                  </a:cubicBezTo>
                  <a:cubicBezTo>
                    <a:pt x="6" y="89"/>
                    <a:pt x="5" y="91"/>
                    <a:pt x="5" y="94"/>
                  </a:cubicBezTo>
                  <a:cubicBezTo>
                    <a:pt x="5" y="97"/>
                    <a:pt x="9" y="99"/>
                    <a:pt x="9" y="99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3"/>
                    <a:pt x="14" y="109"/>
                    <a:pt x="14" y="111"/>
                  </a:cubicBezTo>
                  <a:cubicBezTo>
                    <a:pt x="15" y="112"/>
                    <a:pt x="18" y="116"/>
                    <a:pt x="15" y="118"/>
                  </a:cubicBezTo>
                  <a:cubicBezTo>
                    <a:pt x="12" y="119"/>
                    <a:pt x="14" y="121"/>
                    <a:pt x="14" y="121"/>
                  </a:cubicBezTo>
                  <a:cubicBezTo>
                    <a:pt x="17" y="121"/>
                    <a:pt x="17" y="121"/>
                    <a:pt x="17" y="121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18" y="124"/>
                    <a:pt x="22" y="124"/>
                    <a:pt x="25" y="127"/>
                  </a:cubicBezTo>
                  <a:cubicBezTo>
                    <a:pt x="27" y="130"/>
                    <a:pt x="28" y="130"/>
                    <a:pt x="28" y="132"/>
                  </a:cubicBezTo>
                  <a:cubicBezTo>
                    <a:pt x="28" y="133"/>
                    <a:pt x="30" y="134"/>
                    <a:pt x="33" y="136"/>
                  </a:cubicBezTo>
                  <a:cubicBezTo>
                    <a:pt x="36" y="139"/>
                    <a:pt x="36" y="140"/>
                    <a:pt x="36" y="142"/>
                  </a:cubicBezTo>
                  <a:cubicBezTo>
                    <a:pt x="36" y="143"/>
                    <a:pt x="42" y="146"/>
                    <a:pt x="42" y="146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44" y="151"/>
                    <a:pt x="45" y="151"/>
                    <a:pt x="46" y="152"/>
                  </a:cubicBezTo>
                  <a:cubicBezTo>
                    <a:pt x="47" y="155"/>
                    <a:pt x="49" y="156"/>
                    <a:pt x="49" y="156"/>
                  </a:cubicBezTo>
                  <a:cubicBezTo>
                    <a:pt x="49" y="156"/>
                    <a:pt x="52" y="158"/>
                    <a:pt x="54" y="156"/>
                  </a:cubicBezTo>
                  <a:cubicBezTo>
                    <a:pt x="56" y="154"/>
                    <a:pt x="58" y="157"/>
                    <a:pt x="58" y="157"/>
                  </a:cubicBezTo>
                  <a:cubicBezTo>
                    <a:pt x="58" y="157"/>
                    <a:pt x="61" y="155"/>
                    <a:pt x="62" y="156"/>
                  </a:cubicBezTo>
                  <a:cubicBezTo>
                    <a:pt x="63" y="156"/>
                    <a:pt x="68" y="160"/>
                    <a:pt x="72" y="164"/>
                  </a:cubicBezTo>
                  <a:cubicBezTo>
                    <a:pt x="72" y="163"/>
                    <a:pt x="76" y="162"/>
                    <a:pt x="78" y="162"/>
                  </a:cubicBezTo>
                  <a:cubicBezTo>
                    <a:pt x="79" y="162"/>
                    <a:pt x="82" y="165"/>
                    <a:pt x="83" y="164"/>
                  </a:cubicBezTo>
                  <a:cubicBezTo>
                    <a:pt x="83" y="163"/>
                    <a:pt x="87" y="161"/>
                    <a:pt x="89" y="162"/>
                  </a:cubicBezTo>
                  <a:cubicBezTo>
                    <a:pt x="90" y="162"/>
                    <a:pt x="93" y="163"/>
                    <a:pt x="94" y="161"/>
                  </a:cubicBezTo>
                  <a:cubicBezTo>
                    <a:pt x="94" y="160"/>
                    <a:pt x="95" y="160"/>
                    <a:pt x="96" y="159"/>
                  </a:cubicBezTo>
                  <a:cubicBezTo>
                    <a:pt x="97" y="158"/>
                    <a:pt x="97" y="158"/>
                    <a:pt x="97" y="157"/>
                  </a:cubicBezTo>
                  <a:cubicBezTo>
                    <a:pt x="98" y="156"/>
                    <a:pt x="102" y="153"/>
                    <a:pt x="104" y="153"/>
                  </a:cubicBezTo>
                  <a:cubicBezTo>
                    <a:pt x="106" y="153"/>
                    <a:pt x="108" y="153"/>
                    <a:pt x="109" y="154"/>
                  </a:cubicBezTo>
                  <a:cubicBezTo>
                    <a:pt x="109" y="154"/>
                    <a:pt x="110" y="155"/>
                    <a:pt x="111" y="155"/>
                  </a:cubicBezTo>
                  <a:cubicBezTo>
                    <a:pt x="111" y="150"/>
                    <a:pt x="112" y="148"/>
                    <a:pt x="111" y="148"/>
                  </a:cubicBezTo>
                  <a:cubicBezTo>
                    <a:pt x="109" y="148"/>
                    <a:pt x="105" y="146"/>
                    <a:pt x="103" y="142"/>
                  </a:cubicBezTo>
                  <a:cubicBezTo>
                    <a:pt x="102" y="138"/>
                    <a:pt x="97" y="135"/>
                    <a:pt x="96" y="133"/>
                  </a:cubicBezTo>
                  <a:cubicBezTo>
                    <a:pt x="95" y="130"/>
                    <a:pt x="90" y="131"/>
                    <a:pt x="89" y="129"/>
                  </a:cubicBezTo>
                  <a:cubicBezTo>
                    <a:pt x="88" y="127"/>
                    <a:pt x="90" y="127"/>
                    <a:pt x="90" y="124"/>
                  </a:cubicBezTo>
                  <a:cubicBezTo>
                    <a:pt x="90" y="122"/>
                    <a:pt x="96" y="123"/>
                    <a:pt x="97" y="123"/>
                  </a:cubicBezTo>
                  <a:cubicBezTo>
                    <a:pt x="97" y="122"/>
                    <a:pt x="98" y="117"/>
                    <a:pt x="98" y="114"/>
                  </a:cubicBezTo>
                  <a:cubicBezTo>
                    <a:pt x="98" y="111"/>
                    <a:pt x="102" y="108"/>
                    <a:pt x="100" y="107"/>
                  </a:cubicBezTo>
                  <a:cubicBezTo>
                    <a:pt x="99" y="105"/>
                    <a:pt x="102" y="105"/>
                    <a:pt x="104" y="103"/>
                  </a:cubicBezTo>
                  <a:cubicBezTo>
                    <a:pt x="106" y="102"/>
                    <a:pt x="104" y="97"/>
                    <a:pt x="106" y="95"/>
                  </a:cubicBezTo>
                  <a:cubicBezTo>
                    <a:pt x="108" y="93"/>
                    <a:pt x="110" y="89"/>
                    <a:pt x="111" y="89"/>
                  </a:cubicBezTo>
                  <a:cubicBezTo>
                    <a:pt x="113" y="89"/>
                    <a:pt x="115" y="87"/>
                    <a:pt x="115" y="85"/>
                  </a:cubicBezTo>
                  <a:cubicBezTo>
                    <a:pt x="115" y="83"/>
                    <a:pt x="118" y="79"/>
                    <a:pt x="118" y="76"/>
                  </a:cubicBezTo>
                  <a:cubicBezTo>
                    <a:pt x="117" y="72"/>
                    <a:pt x="116" y="68"/>
                    <a:pt x="118" y="65"/>
                  </a:cubicBezTo>
                  <a:cubicBezTo>
                    <a:pt x="121" y="62"/>
                    <a:pt x="122" y="59"/>
                    <a:pt x="121" y="57"/>
                  </a:cubicBezTo>
                  <a:cubicBezTo>
                    <a:pt x="121" y="54"/>
                    <a:pt x="124" y="54"/>
                    <a:pt x="126" y="52"/>
                  </a:cubicBezTo>
                  <a:cubicBezTo>
                    <a:pt x="127" y="51"/>
                    <a:pt x="130" y="50"/>
                    <a:pt x="133" y="45"/>
                  </a:cubicBezTo>
                  <a:cubicBezTo>
                    <a:pt x="131" y="43"/>
                    <a:pt x="130" y="41"/>
                    <a:pt x="128" y="41"/>
                  </a:cubicBezTo>
                  <a:cubicBezTo>
                    <a:pt x="125" y="39"/>
                    <a:pt x="124" y="34"/>
                    <a:pt x="124" y="28"/>
                  </a:cubicBezTo>
                  <a:cubicBezTo>
                    <a:pt x="124" y="22"/>
                    <a:pt x="122" y="17"/>
                    <a:pt x="122" y="15"/>
                  </a:cubicBezTo>
                  <a:cubicBezTo>
                    <a:pt x="122" y="13"/>
                    <a:pt x="118" y="8"/>
                    <a:pt x="115" y="6"/>
                  </a:cubicBezTo>
                  <a:cubicBezTo>
                    <a:pt x="112" y="5"/>
                    <a:pt x="111" y="3"/>
                    <a:pt x="110" y="0"/>
                  </a:cubicBezTo>
                  <a:cubicBezTo>
                    <a:pt x="110" y="0"/>
                    <a:pt x="110" y="1"/>
                    <a:pt x="110" y="1"/>
                  </a:cubicBezTo>
                  <a:cubicBezTo>
                    <a:pt x="108" y="4"/>
                    <a:pt x="108" y="3"/>
                    <a:pt x="106" y="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6EDF25E8-FD39-D34D-973F-99928C49D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4013" y="5692321"/>
              <a:ext cx="55563" cy="55563"/>
            </a:xfrm>
            <a:custGeom>
              <a:avLst/>
              <a:gdLst>
                <a:gd name="T0" fmla="*/ 6 w 16"/>
                <a:gd name="T1" fmla="*/ 2 h 16"/>
                <a:gd name="T2" fmla="*/ 2 w 16"/>
                <a:gd name="T3" fmla="*/ 8 h 16"/>
                <a:gd name="T4" fmla="*/ 2 w 16"/>
                <a:gd name="T5" fmla="*/ 15 h 16"/>
                <a:gd name="T6" fmla="*/ 6 w 16"/>
                <a:gd name="T7" fmla="*/ 14 h 16"/>
                <a:gd name="T8" fmla="*/ 10 w 16"/>
                <a:gd name="T9" fmla="*/ 16 h 16"/>
                <a:gd name="T10" fmla="*/ 14 w 16"/>
                <a:gd name="T11" fmla="*/ 12 h 16"/>
                <a:gd name="T12" fmla="*/ 9 w 16"/>
                <a:gd name="T13" fmla="*/ 10 h 16"/>
                <a:gd name="T14" fmla="*/ 14 w 16"/>
                <a:gd name="T15" fmla="*/ 6 h 16"/>
                <a:gd name="T16" fmla="*/ 13 w 16"/>
                <a:gd name="T17" fmla="*/ 1 h 16"/>
                <a:gd name="T18" fmla="*/ 12 w 16"/>
                <a:gd name="T19" fmla="*/ 0 h 16"/>
                <a:gd name="T20" fmla="*/ 10 w 16"/>
                <a:gd name="T21" fmla="*/ 2 h 16"/>
                <a:gd name="T22" fmla="*/ 6 w 16"/>
                <a:gd name="T2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6" y="2"/>
                  </a:moveTo>
                  <a:cubicBezTo>
                    <a:pt x="6" y="3"/>
                    <a:pt x="4" y="6"/>
                    <a:pt x="2" y="8"/>
                  </a:cubicBezTo>
                  <a:cubicBezTo>
                    <a:pt x="0" y="10"/>
                    <a:pt x="1" y="14"/>
                    <a:pt x="2" y="15"/>
                  </a:cubicBezTo>
                  <a:cubicBezTo>
                    <a:pt x="2" y="16"/>
                    <a:pt x="5" y="15"/>
                    <a:pt x="6" y="14"/>
                  </a:cubicBezTo>
                  <a:cubicBezTo>
                    <a:pt x="8" y="14"/>
                    <a:pt x="9" y="14"/>
                    <a:pt x="10" y="16"/>
                  </a:cubicBezTo>
                  <a:cubicBezTo>
                    <a:pt x="11" y="14"/>
                    <a:pt x="12" y="13"/>
                    <a:pt x="14" y="12"/>
                  </a:cubicBezTo>
                  <a:cubicBezTo>
                    <a:pt x="12" y="11"/>
                    <a:pt x="10" y="10"/>
                    <a:pt x="9" y="10"/>
                  </a:cubicBezTo>
                  <a:cubicBezTo>
                    <a:pt x="8" y="9"/>
                    <a:pt x="12" y="7"/>
                    <a:pt x="14" y="6"/>
                  </a:cubicBezTo>
                  <a:cubicBezTo>
                    <a:pt x="16" y="6"/>
                    <a:pt x="15" y="3"/>
                    <a:pt x="13" y="1"/>
                  </a:cubicBezTo>
                  <a:cubicBezTo>
                    <a:pt x="13" y="1"/>
                    <a:pt x="13" y="1"/>
                    <a:pt x="12" y="0"/>
                  </a:cubicBezTo>
                  <a:cubicBezTo>
                    <a:pt x="11" y="1"/>
                    <a:pt x="10" y="2"/>
                    <a:pt x="10" y="2"/>
                  </a:cubicBezTo>
                  <a:cubicBezTo>
                    <a:pt x="9" y="3"/>
                    <a:pt x="8" y="2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44FDAFC2-C7C6-3A4E-B8F5-C32C9E9E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7963" y="5539921"/>
              <a:ext cx="187325" cy="163513"/>
            </a:xfrm>
            <a:custGeom>
              <a:avLst/>
              <a:gdLst>
                <a:gd name="T0" fmla="*/ 10 w 54"/>
                <a:gd name="T1" fmla="*/ 7 h 47"/>
                <a:gd name="T2" fmla="*/ 5 w 54"/>
                <a:gd name="T3" fmla="*/ 12 h 47"/>
                <a:gd name="T4" fmla="*/ 2 w 54"/>
                <a:gd name="T5" fmla="*/ 20 h 47"/>
                <a:gd name="T6" fmla="*/ 2 w 54"/>
                <a:gd name="T7" fmla="*/ 31 h 47"/>
                <a:gd name="T8" fmla="*/ 8 w 54"/>
                <a:gd name="T9" fmla="*/ 31 h 47"/>
                <a:gd name="T10" fmla="*/ 11 w 54"/>
                <a:gd name="T11" fmla="*/ 29 h 47"/>
                <a:gd name="T12" fmla="*/ 15 w 54"/>
                <a:gd name="T13" fmla="*/ 28 h 47"/>
                <a:gd name="T14" fmla="*/ 20 w 54"/>
                <a:gd name="T15" fmla="*/ 30 h 47"/>
                <a:gd name="T16" fmla="*/ 23 w 54"/>
                <a:gd name="T17" fmla="*/ 30 h 47"/>
                <a:gd name="T18" fmla="*/ 31 w 54"/>
                <a:gd name="T19" fmla="*/ 30 h 47"/>
                <a:gd name="T20" fmla="*/ 48 w 54"/>
                <a:gd name="T21" fmla="*/ 46 h 47"/>
                <a:gd name="T22" fmla="*/ 48 w 54"/>
                <a:gd name="T23" fmla="*/ 46 h 47"/>
                <a:gd name="T24" fmla="*/ 52 w 54"/>
                <a:gd name="T25" fmla="*/ 46 h 47"/>
                <a:gd name="T26" fmla="*/ 54 w 54"/>
                <a:gd name="T27" fmla="*/ 44 h 47"/>
                <a:gd name="T28" fmla="*/ 46 w 54"/>
                <a:gd name="T29" fmla="*/ 35 h 47"/>
                <a:gd name="T30" fmla="*/ 33 w 54"/>
                <a:gd name="T31" fmla="*/ 26 h 47"/>
                <a:gd name="T32" fmla="*/ 28 w 54"/>
                <a:gd name="T33" fmla="*/ 21 h 47"/>
                <a:gd name="T34" fmla="*/ 22 w 54"/>
                <a:gd name="T35" fmla="*/ 9 h 47"/>
                <a:gd name="T36" fmla="*/ 17 w 54"/>
                <a:gd name="T37" fmla="*/ 0 h 47"/>
                <a:gd name="T38" fmla="*/ 10 w 54"/>
                <a:gd name="T39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47">
                  <a:moveTo>
                    <a:pt x="10" y="7"/>
                  </a:moveTo>
                  <a:cubicBezTo>
                    <a:pt x="8" y="9"/>
                    <a:pt x="5" y="9"/>
                    <a:pt x="5" y="12"/>
                  </a:cubicBezTo>
                  <a:cubicBezTo>
                    <a:pt x="6" y="14"/>
                    <a:pt x="5" y="17"/>
                    <a:pt x="2" y="20"/>
                  </a:cubicBezTo>
                  <a:cubicBezTo>
                    <a:pt x="0" y="23"/>
                    <a:pt x="1" y="27"/>
                    <a:pt x="2" y="31"/>
                  </a:cubicBezTo>
                  <a:cubicBezTo>
                    <a:pt x="5" y="30"/>
                    <a:pt x="8" y="30"/>
                    <a:pt x="8" y="31"/>
                  </a:cubicBezTo>
                  <a:cubicBezTo>
                    <a:pt x="10" y="32"/>
                    <a:pt x="10" y="31"/>
                    <a:pt x="11" y="29"/>
                  </a:cubicBezTo>
                  <a:cubicBezTo>
                    <a:pt x="12" y="26"/>
                    <a:pt x="13" y="26"/>
                    <a:pt x="15" y="28"/>
                  </a:cubicBezTo>
                  <a:cubicBezTo>
                    <a:pt x="16" y="29"/>
                    <a:pt x="17" y="31"/>
                    <a:pt x="20" y="30"/>
                  </a:cubicBezTo>
                  <a:cubicBezTo>
                    <a:pt x="22" y="28"/>
                    <a:pt x="22" y="29"/>
                    <a:pt x="23" y="30"/>
                  </a:cubicBezTo>
                  <a:cubicBezTo>
                    <a:pt x="24" y="30"/>
                    <a:pt x="29" y="29"/>
                    <a:pt x="31" y="30"/>
                  </a:cubicBezTo>
                  <a:cubicBezTo>
                    <a:pt x="33" y="30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50" y="46"/>
                    <a:pt x="51" y="47"/>
                    <a:pt x="52" y="46"/>
                  </a:cubicBezTo>
                  <a:cubicBezTo>
                    <a:pt x="52" y="46"/>
                    <a:pt x="53" y="45"/>
                    <a:pt x="54" y="44"/>
                  </a:cubicBezTo>
                  <a:cubicBezTo>
                    <a:pt x="52" y="43"/>
                    <a:pt x="49" y="40"/>
                    <a:pt x="46" y="35"/>
                  </a:cubicBezTo>
                  <a:cubicBezTo>
                    <a:pt x="41" y="29"/>
                    <a:pt x="36" y="26"/>
                    <a:pt x="33" y="26"/>
                  </a:cubicBezTo>
                  <a:cubicBezTo>
                    <a:pt x="30" y="26"/>
                    <a:pt x="30" y="21"/>
                    <a:pt x="28" y="21"/>
                  </a:cubicBezTo>
                  <a:cubicBezTo>
                    <a:pt x="26" y="21"/>
                    <a:pt x="22" y="14"/>
                    <a:pt x="22" y="9"/>
                  </a:cubicBezTo>
                  <a:cubicBezTo>
                    <a:pt x="22" y="7"/>
                    <a:pt x="20" y="3"/>
                    <a:pt x="17" y="0"/>
                  </a:cubicBezTo>
                  <a:cubicBezTo>
                    <a:pt x="14" y="5"/>
                    <a:pt x="11" y="6"/>
                    <a:pt x="10" y="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C37CCF53-46A3-294C-80C6-51F1B2342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1125" y="5630409"/>
              <a:ext cx="420688" cy="325438"/>
            </a:xfrm>
            <a:custGeom>
              <a:avLst/>
              <a:gdLst>
                <a:gd name="T0" fmla="*/ 8 w 121"/>
                <a:gd name="T1" fmla="*/ 62 h 94"/>
                <a:gd name="T2" fmla="*/ 15 w 121"/>
                <a:gd name="T3" fmla="*/ 71 h 94"/>
                <a:gd name="T4" fmla="*/ 23 w 121"/>
                <a:gd name="T5" fmla="*/ 77 h 94"/>
                <a:gd name="T6" fmla="*/ 23 w 121"/>
                <a:gd name="T7" fmla="*/ 84 h 94"/>
                <a:gd name="T8" fmla="*/ 25 w 121"/>
                <a:gd name="T9" fmla="*/ 85 h 94"/>
                <a:gd name="T10" fmla="*/ 33 w 121"/>
                <a:gd name="T11" fmla="*/ 87 h 94"/>
                <a:gd name="T12" fmla="*/ 43 w 121"/>
                <a:gd name="T13" fmla="*/ 92 h 94"/>
                <a:gd name="T14" fmla="*/ 52 w 121"/>
                <a:gd name="T15" fmla="*/ 94 h 94"/>
                <a:gd name="T16" fmla="*/ 57 w 121"/>
                <a:gd name="T17" fmla="*/ 89 h 94"/>
                <a:gd name="T18" fmla="*/ 64 w 121"/>
                <a:gd name="T19" fmla="*/ 88 h 94"/>
                <a:gd name="T20" fmla="*/ 68 w 121"/>
                <a:gd name="T21" fmla="*/ 89 h 94"/>
                <a:gd name="T22" fmla="*/ 72 w 121"/>
                <a:gd name="T23" fmla="*/ 88 h 94"/>
                <a:gd name="T24" fmla="*/ 79 w 121"/>
                <a:gd name="T25" fmla="*/ 87 h 94"/>
                <a:gd name="T26" fmla="*/ 89 w 121"/>
                <a:gd name="T27" fmla="*/ 82 h 94"/>
                <a:gd name="T28" fmla="*/ 98 w 121"/>
                <a:gd name="T29" fmla="*/ 80 h 94"/>
                <a:gd name="T30" fmla="*/ 120 w 121"/>
                <a:gd name="T31" fmla="*/ 59 h 94"/>
                <a:gd name="T32" fmla="*/ 117 w 121"/>
                <a:gd name="T33" fmla="*/ 57 h 94"/>
                <a:gd name="T34" fmla="*/ 106 w 121"/>
                <a:gd name="T35" fmla="*/ 54 h 94"/>
                <a:gd name="T36" fmla="*/ 89 w 121"/>
                <a:gd name="T37" fmla="*/ 49 h 94"/>
                <a:gd name="T38" fmla="*/ 84 w 121"/>
                <a:gd name="T39" fmla="*/ 44 h 94"/>
                <a:gd name="T40" fmla="*/ 79 w 121"/>
                <a:gd name="T41" fmla="*/ 37 h 94"/>
                <a:gd name="T42" fmla="*/ 80 w 121"/>
                <a:gd name="T43" fmla="*/ 34 h 94"/>
                <a:gd name="T44" fmla="*/ 76 w 121"/>
                <a:gd name="T45" fmla="*/ 32 h 94"/>
                <a:gd name="T46" fmla="*/ 72 w 121"/>
                <a:gd name="T47" fmla="*/ 33 h 94"/>
                <a:gd name="T48" fmla="*/ 72 w 121"/>
                <a:gd name="T49" fmla="*/ 26 h 94"/>
                <a:gd name="T50" fmla="*/ 76 w 121"/>
                <a:gd name="T51" fmla="*/ 20 h 94"/>
                <a:gd name="T52" fmla="*/ 59 w 121"/>
                <a:gd name="T53" fmla="*/ 4 h 94"/>
                <a:gd name="T54" fmla="*/ 51 w 121"/>
                <a:gd name="T55" fmla="*/ 4 h 94"/>
                <a:gd name="T56" fmla="*/ 48 w 121"/>
                <a:gd name="T57" fmla="*/ 4 h 94"/>
                <a:gd name="T58" fmla="*/ 43 w 121"/>
                <a:gd name="T59" fmla="*/ 2 h 94"/>
                <a:gd name="T60" fmla="*/ 39 w 121"/>
                <a:gd name="T61" fmla="*/ 3 h 94"/>
                <a:gd name="T62" fmla="*/ 36 w 121"/>
                <a:gd name="T63" fmla="*/ 5 h 94"/>
                <a:gd name="T64" fmla="*/ 30 w 121"/>
                <a:gd name="T65" fmla="*/ 5 h 94"/>
                <a:gd name="T66" fmla="*/ 30 w 121"/>
                <a:gd name="T67" fmla="*/ 5 h 94"/>
                <a:gd name="T68" fmla="*/ 27 w 121"/>
                <a:gd name="T69" fmla="*/ 14 h 94"/>
                <a:gd name="T70" fmla="*/ 23 w 121"/>
                <a:gd name="T71" fmla="*/ 18 h 94"/>
                <a:gd name="T72" fmla="*/ 18 w 121"/>
                <a:gd name="T73" fmla="*/ 24 h 94"/>
                <a:gd name="T74" fmla="*/ 16 w 121"/>
                <a:gd name="T75" fmla="*/ 32 h 94"/>
                <a:gd name="T76" fmla="*/ 12 w 121"/>
                <a:gd name="T77" fmla="*/ 36 h 94"/>
                <a:gd name="T78" fmla="*/ 10 w 121"/>
                <a:gd name="T79" fmla="*/ 43 h 94"/>
                <a:gd name="T80" fmla="*/ 9 w 121"/>
                <a:gd name="T81" fmla="*/ 52 h 94"/>
                <a:gd name="T82" fmla="*/ 2 w 121"/>
                <a:gd name="T83" fmla="*/ 53 h 94"/>
                <a:gd name="T84" fmla="*/ 1 w 121"/>
                <a:gd name="T85" fmla="*/ 58 h 94"/>
                <a:gd name="T86" fmla="*/ 8 w 121"/>
                <a:gd name="T87" fmla="*/ 6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94">
                  <a:moveTo>
                    <a:pt x="8" y="62"/>
                  </a:moveTo>
                  <a:cubicBezTo>
                    <a:pt x="9" y="64"/>
                    <a:pt x="14" y="67"/>
                    <a:pt x="15" y="71"/>
                  </a:cubicBezTo>
                  <a:cubicBezTo>
                    <a:pt x="17" y="75"/>
                    <a:pt x="21" y="77"/>
                    <a:pt x="23" y="77"/>
                  </a:cubicBezTo>
                  <a:cubicBezTo>
                    <a:pt x="24" y="77"/>
                    <a:pt x="23" y="79"/>
                    <a:pt x="23" y="84"/>
                  </a:cubicBezTo>
                  <a:cubicBezTo>
                    <a:pt x="24" y="84"/>
                    <a:pt x="25" y="85"/>
                    <a:pt x="25" y="85"/>
                  </a:cubicBezTo>
                  <a:cubicBezTo>
                    <a:pt x="26" y="86"/>
                    <a:pt x="32" y="85"/>
                    <a:pt x="33" y="87"/>
                  </a:cubicBezTo>
                  <a:cubicBezTo>
                    <a:pt x="35" y="88"/>
                    <a:pt x="41" y="92"/>
                    <a:pt x="43" y="92"/>
                  </a:cubicBezTo>
                  <a:cubicBezTo>
                    <a:pt x="44" y="92"/>
                    <a:pt x="51" y="93"/>
                    <a:pt x="52" y="94"/>
                  </a:cubicBezTo>
                  <a:cubicBezTo>
                    <a:pt x="53" y="94"/>
                    <a:pt x="54" y="91"/>
                    <a:pt x="57" y="89"/>
                  </a:cubicBezTo>
                  <a:cubicBezTo>
                    <a:pt x="60" y="88"/>
                    <a:pt x="64" y="87"/>
                    <a:pt x="64" y="88"/>
                  </a:cubicBezTo>
                  <a:cubicBezTo>
                    <a:pt x="65" y="89"/>
                    <a:pt x="67" y="90"/>
                    <a:pt x="68" y="89"/>
                  </a:cubicBezTo>
                  <a:cubicBezTo>
                    <a:pt x="69" y="89"/>
                    <a:pt x="70" y="89"/>
                    <a:pt x="72" y="88"/>
                  </a:cubicBezTo>
                  <a:cubicBezTo>
                    <a:pt x="75" y="88"/>
                    <a:pt x="78" y="87"/>
                    <a:pt x="79" y="87"/>
                  </a:cubicBezTo>
                  <a:cubicBezTo>
                    <a:pt x="80" y="87"/>
                    <a:pt x="84" y="82"/>
                    <a:pt x="89" y="82"/>
                  </a:cubicBezTo>
                  <a:cubicBezTo>
                    <a:pt x="94" y="82"/>
                    <a:pt x="96" y="83"/>
                    <a:pt x="98" y="80"/>
                  </a:cubicBezTo>
                  <a:cubicBezTo>
                    <a:pt x="100" y="78"/>
                    <a:pt x="118" y="60"/>
                    <a:pt x="120" y="59"/>
                  </a:cubicBezTo>
                  <a:cubicBezTo>
                    <a:pt x="121" y="58"/>
                    <a:pt x="118" y="57"/>
                    <a:pt x="117" y="57"/>
                  </a:cubicBezTo>
                  <a:cubicBezTo>
                    <a:pt x="115" y="57"/>
                    <a:pt x="111" y="57"/>
                    <a:pt x="106" y="54"/>
                  </a:cubicBezTo>
                  <a:cubicBezTo>
                    <a:pt x="100" y="52"/>
                    <a:pt x="91" y="49"/>
                    <a:pt x="89" y="49"/>
                  </a:cubicBezTo>
                  <a:cubicBezTo>
                    <a:pt x="88" y="48"/>
                    <a:pt x="85" y="45"/>
                    <a:pt x="84" y="44"/>
                  </a:cubicBezTo>
                  <a:cubicBezTo>
                    <a:pt x="83" y="43"/>
                    <a:pt x="80" y="38"/>
                    <a:pt x="79" y="37"/>
                  </a:cubicBezTo>
                  <a:cubicBezTo>
                    <a:pt x="79" y="36"/>
                    <a:pt x="79" y="35"/>
                    <a:pt x="80" y="34"/>
                  </a:cubicBezTo>
                  <a:cubicBezTo>
                    <a:pt x="79" y="32"/>
                    <a:pt x="78" y="32"/>
                    <a:pt x="76" y="32"/>
                  </a:cubicBezTo>
                  <a:cubicBezTo>
                    <a:pt x="75" y="33"/>
                    <a:pt x="72" y="34"/>
                    <a:pt x="72" y="33"/>
                  </a:cubicBezTo>
                  <a:cubicBezTo>
                    <a:pt x="71" y="32"/>
                    <a:pt x="70" y="28"/>
                    <a:pt x="72" y="26"/>
                  </a:cubicBezTo>
                  <a:cubicBezTo>
                    <a:pt x="74" y="24"/>
                    <a:pt x="76" y="20"/>
                    <a:pt x="76" y="20"/>
                  </a:cubicBezTo>
                  <a:cubicBezTo>
                    <a:pt x="76" y="20"/>
                    <a:pt x="61" y="4"/>
                    <a:pt x="59" y="4"/>
                  </a:cubicBezTo>
                  <a:cubicBezTo>
                    <a:pt x="57" y="3"/>
                    <a:pt x="52" y="4"/>
                    <a:pt x="51" y="4"/>
                  </a:cubicBezTo>
                  <a:cubicBezTo>
                    <a:pt x="50" y="3"/>
                    <a:pt x="50" y="2"/>
                    <a:pt x="48" y="4"/>
                  </a:cubicBezTo>
                  <a:cubicBezTo>
                    <a:pt x="45" y="5"/>
                    <a:pt x="44" y="3"/>
                    <a:pt x="43" y="2"/>
                  </a:cubicBezTo>
                  <a:cubicBezTo>
                    <a:pt x="41" y="0"/>
                    <a:pt x="40" y="0"/>
                    <a:pt x="39" y="3"/>
                  </a:cubicBezTo>
                  <a:cubicBezTo>
                    <a:pt x="38" y="5"/>
                    <a:pt x="38" y="6"/>
                    <a:pt x="36" y="5"/>
                  </a:cubicBezTo>
                  <a:cubicBezTo>
                    <a:pt x="36" y="4"/>
                    <a:pt x="33" y="4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8"/>
                    <a:pt x="27" y="12"/>
                    <a:pt x="27" y="14"/>
                  </a:cubicBezTo>
                  <a:cubicBezTo>
                    <a:pt x="27" y="16"/>
                    <a:pt x="25" y="18"/>
                    <a:pt x="23" y="18"/>
                  </a:cubicBezTo>
                  <a:cubicBezTo>
                    <a:pt x="22" y="18"/>
                    <a:pt x="20" y="22"/>
                    <a:pt x="18" y="24"/>
                  </a:cubicBezTo>
                  <a:cubicBezTo>
                    <a:pt x="16" y="26"/>
                    <a:pt x="18" y="31"/>
                    <a:pt x="16" y="32"/>
                  </a:cubicBezTo>
                  <a:cubicBezTo>
                    <a:pt x="14" y="34"/>
                    <a:pt x="11" y="34"/>
                    <a:pt x="12" y="36"/>
                  </a:cubicBezTo>
                  <a:cubicBezTo>
                    <a:pt x="14" y="37"/>
                    <a:pt x="10" y="40"/>
                    <a:pt x="10" y="43"/>
                  </a:cubicBezTo>
                  <a:cubicBezTo>
                    <a:pt x="10" y="46"/>
                    <a:pt x="9" y="51"/>
                    <a:pt x="9" y="52"/>
                  </a:cubicBezTo>
                  <a:cubicBezTo>
                    <a:pt x="8" y="52"/>
                    <a:pt x="2" y="51"/>
                    <a:pt x="2" y="53"/>
                  </a:cubicBezTo>
                  <a:cubicBezTo>
                    <a:pt x="2" y="56"/>
                    <a:pt x="0" y="56"/>
                    <a:pt x="1" y="58"/>
                  </a:cubicBezTo>
                  <a:cubicBezTo>
                    <a:pt x="2" y="60"/>
                    <a:pt x="7" y="59"/>
                    <a:pt x="8" y="6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F15F3841-942A-3D4B-994E-F1B4EAE97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7800" y="5031921"/>
              <a:ext cx="41275" cy="52388"/>
            </a:xfrm>
            <a:custGeom>
              <a:avLst/>
              <a:gdLst>
                <a:gd name="T0" fmla="*/ 10 w 12"/>
                <a:gd name="T1" fmla="*/ 6 h 15"/>
                <a:gd name="T2" fmla="*/ 6 w 12"/>
                <a:gd name="T3" fmla="*/ 0 h 15"/>
                <a:gd name="T4" fmla="*/ 6 w 12"/>
                <a:gd name="T5" fmla="*/ 1 h 15"/>
                <a:gd name="T6" fmla="*/ 0 w 12"/>
                <a:gd name="T7" fmla="*/ 13 h 15"/>
                <a:gd name="T8" fmla="*/ 4 w 12"/>
                <a:gd name="T9" fmla="*/ 15 h 15"/>
                <a:gd name="T10" fmla="*/ 10 w 12"/>
                <a:gd name="T11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5">
                  <a:moveTo>
                    <a:pt x="10" y="6"/>
                  </a:moveTo>
                  <a:cubicBezTo>
                    <a:pt x="11" y="5"/>
                    <a:pt x="12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6" y="3"/>
                    <a:pt x="2" y="9"/>
                    <a:pt x="0" y="13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1"/>
                    <a:pt x="9" y="7"/>
                    <a:pt x="10" y="6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85C85E2F-199B-3B40-B2E9-F4B3BBB89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0500" y="4952546"/>
              <a:ext cx="192088" cy="155575"/>
            </a:xfrm>
            <a:custGeom>
              <a:avLst/>
              <a:gdLst>
                <a:gd name="T0" fmla="*/ 6 w 55"/>
                <a:gd name="T1" fmla="*/ 29 h 45"/>
                <a:gd name="T2" fmla="*/ 0 w 55"/>
                <a:gd name="T3" fmla="*/ 38 h 45"/>
                <a:gd name="T4" fmla="*/ 0 w 55"/>
                <a:gd name="T5" fmla="*/ 38 h 45"/>
                <a:gd name="T6" fmla="*/ 1 w 55"/>
                <a:gd name="T7" fmla="*/ 41 h 45"/>
                <a:gd name="T8" fmla="*/ 8 w 55"/>
                <a:gd name="T9" fmla="*/ 45 h 45"/>
                <a:gd name="T10" fmla="*/ 16 w 55"/>
                <a:gd name="T11" fmla="*/ 40 h 45"/>
                <a:gd name="T12" fmla="*/ 43 w 55"/>
                <a:gd name="T13" fmla="*/ 26 h 45"/>
                <a:gd name="T14" fmla="*/ 45 w 55"/>
                <a:gd name="T15" fmla="*/ 22 h 45"/>
                <a:gd name="T16" fmla="*/ 46 w 55"/>
                <a:gd name="T17" fmla="*/ 15 h 45"/>
                <a:gd name="T18" fmla="*/ 45 w 55"/>
                <a:gd name="T19" fmla="*/ 9 h 45"/>
                <a:gd name="T20" fmla="*/ 50 w 55"/>
                <a:gd name="T21" fmla="*/ 5 h 45"/>
                <a:gd name="T22" fmla="*/ 55 w 55"/>
                <a:gd name="T23" fmla="*/ 1 h 45"/>
                <a:gd name="T24" fmla="*/ 52 w 55"/>
                <a:gd name="T25" fmla="*/ 0 h 45"/>
                <a:gd name="T26" fmla="*/ 43 w 55"/>
                <a:gd name="T27" fmla="*/ 2 h 45"/>
                <a:gd name="T28" fmla="*/ 32 w 55"/>
                <a:gd name="T29" fmla="*/ 5 h 45"/>
                <a:gd name="T30" fmla="*/ 23 w 55"/>
                <a:gd name="T31" fmla="*/ 5 h 45"/>
                <a:gd name="T32" fmla="*/ 18 w 55"/>
                <a:gd name="T33" fmla="*/ 6 h 45"/>
                <a:gd name="T34" fmla="*/ 11 w 55"/>
                <a:gd name="T35" fmla="*/ 6 h 45"/>
                <a:gd name="T36" fmla="*/ 7 w 55"/>
                <a:gd name="T37" fmla="*/ 7 h 45"/>
                <a:gd name="T38" fmla="*/ 3 w 55"/>
                <a:gd name="T39" fmla="*/ 13 h 45"/>
                <a:gd name="T40" fmla="*/ 3 w 55"/>
                <a:gd name="T41" fmla="*/ 17 h 45"/>
                <a:gd name="T42" fmla="*/ 2 w 55"/>
                <a:gd name="T43" fmla="*/ 23 h 45"/>
                <a:gd name="T44" fmla="*/ 6 w 55"/>
                <a:gd name="T45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45">
                  <a:moveTo>
                    <a:pt x="6" y="29"/>
                  </a:moveTo>
                  <a:cubicBezTo>
                    <a:pt x="5" y="30"/>
                    <a:pt x="2" y="34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13" y="41"/>
                    <a:pt x="16" y="40"/>
                  </a:cubicBezTo>
                  <a:cubicBezTo>
                    <a:pt x="18" y="40"/>
                    <a:pt x="43" y="26"/>
                    <a:pt x="43" y="26"/>
                  </a:cubicBezTo>
                  <a:cubicBezTo>
                    <a:pt x="43" y="26"/>
                    <a:pt x="45" y="23"/>
                    <a:pt x="45" y="22"/>
                  </a:cubicBezTo>
                  <a:cubicBezTo>
                    <a:pt x="45" y="20"/>
                    <a:pt x="45" y="17"/>
                    <a:pt x="46" y="15"/>
                  </a:cubicBezTo>
                  <a:cubicBezTo>
                    <a:pt x="47" y="14"/>
                    <a:pt x="44" y="11"/>
                    <a:pt x="45" y="9"/>
                  </a:cubicBezTo>
                  <a:cubicBezTo>
                    <a:pt x="46" y="6"/>
                    <a:pt x="50" y="5"/>
                    <a:pt x="50" y="5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48" y="2"/>
                    <a:pt x="43" y="2"/>
                  </a:cubicBezTo>
                  <a:cubicBezTo>
                    <a:pt x="38" y="1"/>
                    <a:pt x="37" y="5"/>
                    <a:pt x="32" y="5"/>
                  </a:cubicBezTo>
                  <a:cubicBezTo>
                    <a:pt x="27" y="5"/>
                    <a:pt x="24" y="6"/>
                    <a:pt x="23" y="5"/>
                  </a:cubicBezTo>
                  <a:cubicBezTo>
                    <a:pt x="22" y="3"/>
                    <a:pt x="21" y="4"/>
                    <a:pt x="18" y="6"/>
                  </a:cubicBezTo>
                  <a:cubicBezTo>
                    <a:pt x="14" y="7"/>
                    <a:pt x="12" y="7"/>
                    <a:pt x="11" y="6"/>
                  </a:cubicBezTo>
                  <a:cubicBezTo>
                    <a:pt x="9" y="4"/>
                    <a:pt x="8" y="6"/>
                    <a:pt x="7" y="7"/>
                  </a:cubicBezTo>
                  <a:cubicBezTo>
                    <a:pt x="7" y="9"/>
                    <a:pt x="8" y="12"/>
                    <a:pt x="3" y="13"/>
                  </a:cubicBezTo>
                  <a:cubicBezTo>
                    <a:pt x="2" y="14"/>
                    <a:pt x="2" y="16"/>
                    <a:pt x="3" y="17"/>
                  </a:cubicBezTo>
                  <a:cubicBezTo>
                    <a:pt x="4" y="19"/>
                    <a:pt x="2" y="20"/>
                    <a:pt x="2" y="23"/>
                  </a:cubicBezTo>
                  <a:cubicBezTo>
                    <a:pt x="8" y="23"/>
                    <a:pt x="7" y="28"/>
                    <a:pt x="6" y="29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AAC391A2-6113-F241-875D-916711076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0338" y="4920796"/>
              <a:ext cx="107950" cy="131763"/>
            </a:xfrm>
            <a:custGeom>
              <a:avLst/>
              <a:gdLst>
                <a:gd name="T0" fmla="*/ 8 w 31"/>
                <a:gd name="T1" fmla="*/ 3 h 38"/>
                <a:gd name="T2" fmla="*/ 3 w 31"/>
                <a:gd name="T3" fmla="*/ 6 h 38"/>
                <a:gd name="T4" fmla="*/ 6 w 31"/>
                <a:gd name="T5" fmla="*/ 11 h 38"/>
                <a:gd name="T6" fmla="*/ 5 w 31"/>
                <a:gd name="T7" fmla="*/ 14 h 38"/>
                <a:gd name="T8" fmla="*/ 5 w 31"/>
                <a:gd name="T9" fmla="*/ 21 h 38"/>
                <a:gd name="T10" fmla="*/ 2 w 31"/>
                <a:gd name="T11" fmla="*/ 31 h 38"/>
                <a:gd name="T12" fmla="*/ 4 w 31"/>
                <a:gd name="T13" fmla="*/ 37 h 38"/>
                <a:gd name="T14" fmla="*/ 19 w 31"/>
                <a:gd name="T15" fmla="*/ 32 h 38"/>
                <a:gd name="T16" fmla="*/ 27 w 31"/>
                <a:gd name="T17" fmla="*/ 28 h 38"/>
                <a:gd name="T18" fmla="*/ 30 w 31"/>
                <a:gd name="T19" fmla="*/ 25 h 38"/>
                <a:gd name="T20" fmla="*/ 28 w 31"/>
                <a:gd name="T21" fmla="*/ 13 h 38"/>
                <a:gd name="T22" fmla="*/ 20 w 31"/>
                <a:gd name="T23" fmla="*/ 0 h 38"/>
                <a:gd name="T24" fmla="*/ 15 w 31"/>
                <a:gd name="T25" fmla="*/ 1 h 38"/>
                <a:gd name="T26" fmla="*/ 8 w 31"/>
                <a:gd name="T27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38">
                  <a:moveTo>
                    <a:pt x="8" y="3"/>
                  </a:moveTo>
                  <a:cubicBezTo>
                    <a:pt x="7" y="3"/>
                    <a:pt x="5" y="5"/>
                    <a:pt x="3" y="6"/>
                  </a:cubicBezTo>
                  <a:cubicBezTo>
                    <a:pt x="4" y="8"/>
                    <a:pt x="4" y="10"/>
                    <a:pt x="6" y="11"/>
                  </a:cubicBezTo>
                  <a:cubicBezTo>
                    <a:pt x="8" y="11"/>
                    <a:pt x="8" y="15"/>
                    <a:pt x="5" y="14"/>
                  </a:cubicBezTo>
                  <a:cubicBezTo>
                    <a:pt x="3" y="13"/>
                    <a:pt x="3" y="18"/>
                    <a:pt x="5" y="21"/>
                  </a:cubicBezTo>
                  <a:cubicBezTo>
                    <a:pt x="7" y="25"/>
                    <a:pt x="0" y="29"/>
                    <a:pt x="2" y="31"/>
                  </a:cubicBezTo>
                  <a:cubicBezTo>
                    <a:pt x="4" y="33"/>
                    <a:pt x="3" y="35"/>
                    <a:pt x="4" y="37"/>
                  </a:cubicBezTo>
                  <a:cubicBezTo>
                    <a:pt x="4" y="38"/>
                    <a:pt x="14" y="36"/>
                    <a:pt x="19" y="32"/>
                  </a:cubicBezTo>
                  <a:cubicBezTo>
                    <a:pt x="23" y="27"/>
                    <a:pt x="24" y="28"/>
                    <a:pt x="27" y="28"/>
                  </a:cubicBezTo>
                  <a:cubicBezTo>
                    <a:pt x="29" y="29"/>
                    <a:pt x="31" y="27"/>
                    <a:pt x="30" y="25"/>
                  </a:cubicBezTo>
                  <a:cubicBezTo>
                    <a:pt x="29" y="23"/>
                    <a:pt x="28" y="19"/>
                    <a:pt x="28" y="13"/>
                  </a:cubicBezTo>
                  <a:cubicBezTo>
                    <a:pt x="28" y="10"/>
                    <a:pt x="24" y="4"/>
                    <a:pt x="20" y="0"/>
                  </a:cubicBezTo>
                  <a:cubicBezTo>
                    <a:pt x="18" y="1"/>
                    <a:pt x="17" y="1"/>
                    <a:pt x="15" y="1"/>
                  </a:cubicBezTo>
                  <a:cubicBezTo>
                    <a:pt x="12" y="1"/>
                    <a:pt x="9" y="1"/>
                    <a:pt x="8" y="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257A6744-C323-B740-A4F1-E6361B602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2588" y="5292271"/>
              <a:ext cx="125413" cy="163513"/>
            </a:xfrm>
            <a:custGeom>
              <a:avLst/>
              <a:gdLst>
                <a:gd name="T0" fmla="*/ 36 w 36"/>
                <a:gd name="T1" fmla="*/ 40 h 47"/>
                <a:gd name="T2" fmla="*/ 33 w 36"/>
                <a:gd name="T3" fmla="*/ 24 h 47"/>
                <a:gd name="T4" fmla="*/ 27 w 36"/>
                <a:gd name="T5" fmla="*/ 30 h 47"/>
                <a:gd name="T6" fmla="*/ 27 w 36"/>
                <a:gd name="T7" fmla="*/ 22 h 47"/>
                <a:gd name="T8" fmla="*/ 33 w 36"/>
                <a:gd name="T9" fmla="*/ 14 h 47"/>
                <a:gd name="T10" fmla="*/ 28 w 36"/>
                <a:gd name="T11" fmla="*/ 12 h 47"/>
                <a:gd name="T12" fmla="*/ 19 w 36"/>
                <a:gd name="T13" fmla="*/ 12 h 47"/>
                <a:gd name="T14" fmla="*/ 15 w 36"/>
                <a:gd name="T15" fmla="*/ 8 h 47"/>
                <a:gd name="T16" fmla="*/ 9 w 36"/>
                <a:gd name="T17" fmla="*/ 4 h 47"/>
                <a:gd name="T18" fmla="*/ 3 w 36"/>
                <a:gd name="T19" fmla="*/ 4 h 47"/>
                <a:gd name="T20" fmla="*/ 8 w 36"/>
                <a:gd name="T21" fmla="*/ 11 h 47"/>
                <a:gd name="T22" fmla="*/ 4 w 36"/>
                <a:gd name="T23" fmla="*/ 14 h 47"/>
                <a:gd name="T24" fmla="*/ 6 w 36"/>
                <a:gd name="T25" fmla="*/ 26 h 47"/>
                <a:gd name="T26" fmla="*/ 8 w 36"/>
                <a:gd name="T27" fmla="*/ 41 h 47"/>
                <a:gd name="T28" fmla="*/ 14 w 36"/>
                <a:gd name="T29" fmla="*/ 39 h 47"/>
                <a:gd name="T30" fmla="*/ 20 w 36"/>
                <a:gd name="T31" fmla="*/ 36 h 47"/>
                <a:gd name="T32" fmla="*/ 25 w 36"/>
                <a:gd name="T33" fmla="*/ 32 h 47"/>
                <a:gd name="T34" fmla="*/ 29 w 36"/>
                <a:gd name="T35" fmla="*/ 43 h 47"/>
                <a:gd name="T36" fmla="*/ 31 w 36"/>
                <a:gd name="T37" fmla="*/ 47 h 47"/>
                <a:gd name="T38" fmla="*/ 33 w 36"/>
                <a:gd name="T39" fmla="*/ 45 h 47"/>
                <a:gd name="T40" fmla="*/ 36 w 36"/>
                <a:gd name="T41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47">
                  <a:moveTo>
                    <a:pt x="36" y="40"/>
                  </a:moveTo>
                  <a:cubicBezTo>
                    <a:pt x="34" y="32"/>
                    <a:pt x="34" y="24"/>
                    <a:pt x="33" y="24"/>
                  </a:cubicBezTo>
                  <a:cubicBezTo>
                    <a:pt x="31" y="24"/>
                    <a:pt x="29" y="31"/>
                    <a:pt x="27" y="30"/>
                  </a:cubicBezTo>
                  <a:cubicBezTo>
                    <a:pt x="24" y="30"/>
                    <a:pt x="24" y="22"/>
                    <a:pt x="27" y="22"/>
                  </a:cubicBezTo>
                  <a:cubicBezTo>
                    <a:pt x="30" y="22"/>
                    <a:pt x="33" y="16"/>
                    <a:pt x="33" y="14"/>
                  </a:cubicBezTo>
                  <a:cubicBezTo>
                    <a:pt x="33" y="12"/>
                    <a:pt x="31" y="12"/>
                    <a:pt x="28" y="12"/>
                  </a:cubicBezTo>
                  <a:cubicBezTo>
                    <a:pt x="25" y="12"/>
                    <a:pt x="19" y="12"/>
                    <a:pt x="19" y="12"/>
                  </a:cubicBezTo>
                  <a:cubicBezTo>
                    <a:pt x="19" y="12"/>
                    <a:pt x="15" y="11"/>
                    <a:pt x="15" y="8"/>
                  </a:cubicBezTo>
                  <a:cubicBezTo>
                    <a:pt x="15" y="6"/>
                    <a:pt x="13" y="4"/>
                    <a:pt x="9" y="4"/>
                  </a:cubicBezTo>
                  <a:cubicBezTo>
                    <a:pt x="6" y="4"/>
                    <a:pt x="6" y="0"/>
                    <a:pt x="3" y="4"/>
                  </a:cubicBezTo>
                  <a:cubicBezTo>
                    <a:pt x="0" y="8"/>
                    <a:pt x="9" y="8"/>
                    <a:pt x="8" y="11"/>
                  </a:cubicBezTo>
                  <a:cubicBezTo>
                    <a:pt x="7" y="14"/>
                    <a:pt x="4" y="12"/>
                    <a:pt x="4" y="14"/>
                  </a:cubicBezTo>
                  <a:cubicBezTo>
                    <a:pt x="3" y="16"/>
                    <a:pt x="4" y="23"/>
                    <a:pt x="6" y="26"/>
                  </a:cubicBezTo>
                  <a:cubicBezTo>
                    <a:pt x="7" y="29"/>
                    <a:pt x="8" y="35"/>
                    <a:pt x="8" y="41"/>
                  </a:cubicBezTo>
                  <a:cubicBezTo>
                    <a:pt x="11" y="40"/>
                    <a:pt x="12" y="39"/>
                    <a:pt x="14" y="39"/>
                  </a:cubicBezTo>
                  <a:cubicBezTo>
                    <a:pt x="16" y="39"/>
                    <a:pt x="20" y="39"/>
                    <a:pt x="20" y="36"/>
                  </a:cubicBezTo>
                  <a:cubicBezTo>
                    <a:pt x="20" y="34"/>
                    <a:pt x="23" y="32"/>
                    <a:pt x="25" y="32"/>
                  </a:cubicBezTo>
                  <a:cubicBezTo>
                    <a:pt x="27" y="33"/>
                    <a:pt x="29" y="40"/>
                    <a:pt x="29" y="43"/>
                  </a:cubicBezTo>
                  <a:cubicBezTo>
                    <a:pt x="29" y="44"/>
                    <a:pt x="30" y="46"/>
                    <a:pt x="31" y="47"/>
                  </a:cubicBezTo>
                  <a:cubicBezTo>
                    <a:pt x="32" y="46"/>
                    <a:pt x="33" y="45"/>
                    <a:pt x="33" y="45"/>
                  </a:cubicBezTo>
                  <a:cubicBezTo>
                    <a:pt x="33" y="45"/>
                    <a:pt x="34" y="41"/>
                    <a:pt x="36" y="4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E6B3A5A9-F286-2C4A-A056-FCBA84257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7600" y="5014459"/>
              <a:ext cx="777875" cy="820738"/>
            </a:xfrm>
            <a:custGeom>
              <a:avLst/>
              <a:gdLst>
                <a:gd name="T0" fmla="*/ 158 w 224"/>
                <a:gd name="T1" fmla="*/ 94 h 236"/>
                <a:gd name="T2" fmla="*/ 157 w 224"/>
                <a:gd name="T3" fmla="*/ 84 h 236"/>
                <a:gd name="T4" fmla="*/ 169 w 224"/>
                <a:gd name="T5" fmla="*/ 88 h 236"/>
                <a:gd name="T6" fmla="*/ 182 w 224"/>
                <a:gd name="T7" fmla="*/ 92 h 236"/>
                <a:gd name="T8" fmla="*/ 181 w 224"/>
                <a:gd name="T9" fmla="*/ 102 h 236"/>
                <a:gd name="T10" fmla="*/ 187 w 224"/>
                <a:gd name="T11" fmla="*/ 104 h 236"/>
                <a:gd name="T12" fmla="*/ 191 w 224"/>
                <a:gd name="T13" fmla="*/ 119 h 236"/>
                <a:gd name="T14" fmla="*/ 195 w 224"/>
                <a:gd name="T15" fmla="*/ 102 h 236"/>
                <a:gd name="T16" fmla="*/ 204 w 224"/>
                <a:gd name="T17" fmla="*/ 93 h 236"/>
                <a:gd name="T18" fmla="*/ 212 w 224"/>
                <a:gd name="T19" fmla="*/ 77 h 236"/>
                <a:gd name="T20" fmla="*/ 222 w 224"/>
                <a:gd name="T21" fmla="*/ 74 h 236"/>
                <a:gd name="T22" fmla="*/ 223 w 224"/>
                <a:gd name="T23" fmla="*/ 65 h 236"/>
                <a:gd name="T24" fmla="*/ 215 w 224"/>
                <a:gd name="T25" fmla="*/ 57 h 236"/>
                <a:gd name="T26" fmla="*/ 201 w 224"/>
                <a:gd name="T27" fmla="*/ 58 h 236"/>
                <a:gd name="T28" fmla="*/ 191 w 224"/>
                <a:gd name="T29" fmla="*/ 65 h 236"/>
                <a:gd name="T30" fmla="*/ 183 w 224"/>
                <a:gd name="T31" fmla="*/ 70 h 236"/>
                <a:gd name="T32" fmla="*/ 176 w 224"/>
                <a:gd name="T33" fmla="*/ 78 h 236"/>
                <a:gd name="T34" fmla="*/ 163 w 224"/>
                <a:gd name="T35" fmla="*/ 76 h 236"/>
                <a:gd name="T36" fmla="*/ 158 w 224"/>
                <a:gd name="T37" fmla="*/ 67 h 236"/>
                <a:gd name="T38" fmla="*/ 155 w 224"/>
                <a:gd name="T39" fmla="*/ 79 h 236"/>
                <a:gd name="T40" fmla="*/ 130 w 224"/>
                <a:gd name="T41" fmla="*/ 76 h 236"/>
                <a:gd name="T42" fmla="*/ 118 w 224"/>
                <a:gd name="T43" fmla="*/ 73 h 236"/>
                <a:gd name="T44" fmla="*/ 106 w 224"/>
                <a:gd name="T45" fmla="*/ 66 h 236"/>
                <a:gd name="T46" fmla="*/ 95 w 224"/>
                <a:gd name="T47" fmla="*/ 60 h 236"/>
                <a:gd name="T48" fmla="*/ 100 w 224"/>
                <a:gd name="T49" fmla="*/ 48 h 236"/>
                <a:gd name="T50" fmla="*/ 92 w 224"/>
                <a:gd name="T51" fmla="*/ 41 h 236"/>
                <a:gd name="T52" fmla="*/ 82 w 224"/>
                <a:gd name="T53" fmla="*/ 30 h 236"/>
                <a:gd name="T54" fmla="*/ 89 w 224"/>
                <a:gd name="T55" fmla="*/ 23 h 236"/>
                <a:gd name="T56" fmla="*/ 84 w 224"/>
                <a:gd name="T57" fmla="*/ 9 h 236"/>
                <a:gd name="T58" fmla="*/ 76 w 224"/>
                <a:gd name="T59" fmla="*/ 0 h 236"/>
                <a:gd name="T60" fmla="*/ 70 w 224"/>
                <a:gd name="T61" fmla="*/ 6 h 236"/>
                <a:gd name="T62" fmla="*/ 50 w 224"/>
                <a:gd name="T63" fmla="*/ 7 h 236"/>
                <a:gd name="T64" fmla="*/ 47 w 224"/>
                <a:gd name="T65" fmla="*/ 19 h 236"/>
                <a:gd name="T66" fmla="*/ 56 w 224"/>
                <a:gd name="T67" fmla="*/ 30 h 236"/>
                <a:gd name="T68" fmla="*/ 50 w 224"/>
                <a:gd name="T69" fmla="*/ 42 h 236"/>
                <a:gd name="T70" fmla="*/ 41 w 224"/>
                <a:gd name="T71" fmla="*/ 50 h 236"/>
                <a:gd name="T72" fmla="*/ 32 w 224"/>
                <a:gd name="T73" fmla="*/ 63 h 236"/>
                <a:gd name="T74" fmla="*/ 22 w 224"/>
                <a:gd name="T75" fmla="*/ 69 h 236"/>
                <a:gd name="T76" fmla="*/ 10 w 224"/>
                <a:gd name="T77" fmla="*/ 76 h 236"/>
                <a:gd name="T78" fmla="*/ 18 w 224"/>
                <a:gd name="T79" fmla="*/ 90 h 236"/>
                <a:gd name="T80" fmla="*/ 15 w 224"/>
                <a:gd name="T81" fmla="*/ 99 h 236"/>
                <a:gd name="T82" fmla="*/ 0 w 224"/>
                <a:gd name="T83" fmla="*/ 104 h 236"/>
                <a:gd name="T84" fmla="*/ 7 w 224"/>
                <a:gd name="T85" fmla="*/ 112 h 236"/>
                <a:gd name="T86" fmla="*/ 5 w 224"/>
                <a:gd name="T87" fmla="*/ 116 h 236"/>
                <a:gd name="T88" fmla="*/ 30 w 224"/>
                <a:gd name="T89" fmla="*/ 122 h 236"/>
                <a:gd name="T90" fmla="*/ 35 w 224"/>
                <a:gd name="T91" fmla="*/ 126 h 236"/>
                <a:gd name="T92" fmla="*/ 36 w 224"/>
                <a:gd name="T93" fmla="*/ 147 h 236"/>
                <a:gd name="T94" fmla="*/ 47 w 224"/>
                <a:gd name="T95" fmla="*/ 183 h 236"/>
                <a:gd name="T96" fmla="*/ 63 w 224"/>
                <a:gd name="T97" fmla="*/ 220 h 236"/>
                <a:gd name="T98" fmla="*/ 78 w 224"/>
                <a:gd name="T99" fmla="*/ 230 h 236"/>
                <a:gd name="T100" fmla="*/ 89 w 224"/>
                <a:gd name="T101" fmla="*/ 217 h 236"/>
                <a:gd name="T102" fmla="*/ 93 w 224"/>
                <a:gd name="T103" fmla="*/ 201 h 236"/>
                <a:gd name="T104" fmla="*/ 95 w 224"/>
                <a:gd name="T105" fmla="*/ 178 h 236"/>
                <a:gd name="T106" fmla="*/ 106 w 224"/>
                <a:gd name="T107" fmla="*/ 165 h 236"/>
                <a:gd name="T108" fmla="*/ 131 w 224"/>
                <a:gd name="T109" fmla="*/ 143 h 236"/>
                <a:gd name="T110" fmla="*/ 146 w 224"/>
                <a:gd name="T111" fmla="*/ 126 h 236"/>
                <a:gd name="T112" fmla="*/ 162 w 224"/>
                <a:gd name="T113" fmla="*/ 12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4" h="236">
                  <a:moveTo>
                    <a:pt x="160" y="106"/>
                  </a:moveTo>
                  <a:cubicBezTo>
                    <a:pt x="158" y="103"/>
                    <a:pt x="157" y="96"/>
                    <a:pt x="158" y="94"/>
                  </a:cubicBezTo>
                  <a:cubicBezTo>
                    <a:pt x="158" y="92"/>
                    <a:pt x="161" y="94"/>
                    <a:pt x="162" y="91"/>
                  </a:cubicBezTo>
                  <a:cubicBezTo>
                    <a:pt x="163" y="88"/>
                    <a:pt x="154" y="88"/>
                    <a:pt x="157" y="84"/>
                  </a:cubicBezTo>
                  <a:cubicBezTo>
                    <a:pt x="160" y="80"/>
                    <a:pt x="160" y="84"/>
                    <a:pt x="163" y="84"/>
                  </a:cubicBezTo>
                  <a:cubicBezTo>
                    <a:pt x="167" y="84"/>
                    <a:pt x="169" y="86"/>
                    <a:pt x="169" y="88"/>
                  </a:cubicBezTo>
                  <a:cubicBezTo>
                    <a:pt x="169" y="91"/>
                    <a:pt x="173" y="92"/>
                    <a:pt x="173" y="92"/>
                  </a:cubicBezTo>
                  <a:cubicBezTo>
                    <a:pt x="173" y="92"/>
                    <a:pt x="179" y="92"/>
                    <a:pt x="182" y="92"/>
                  </a:cubicBezTo>
                  <a:cubicBezTo>
                    <a:pt x="185" y="92"/>
                    <a:pt x="187" y="92"/>
                    <a:pt x="187" y="94"/>
                  </a:cubicBezTo>
                  <a:cubicBezTo>
                    <a:pt x="187" y="96"/>
                    <a:pt x="184" y="102"/>
                    <a:pt x="181" y="102"/>
                  </a:cubicBezTo>
                  <a:cubicBezTo>
                    <a:pt x="178" y="102"/>
                    <a:pt x="178" y="110"/>
                    <a:pt x="181" y="110"/>
                  </a:cubicBezTo>
                  <a:cubicBezTo>
                    <a:pt x="183" y="111"/>
                    <a:pt x="185" y="104"/>
                    <a:pt x="187" y="104"/>
                  </a:cubicBezTo>
                  <a:cubicBezTo>
                    <a:pt x="188" y="104"/>
                    <a:pt x="188" y="112"/>
                    <a:pt x="190" y="120"/>
                  </a:cubicBezTo>
                  <a:cubicBezTo>
                    <a:pt x="190" y="119"/>
                    <a:pt x="191" y="119"/>
                    <a:pt x="191" y="119"/>
                  </a:cubicBezTo>
                  <a:cubicBezTo>
                    <a:pt x="193" y="119"/>
                    <a:pt x="192" y="112"/>
                    <a:pt x="193" y="110"/>
                  </a:cubicBezTo>
                  <a:cubicBezTo>
                    <a:pt x="194" y="108"/>
                    <a:pt x="194" y="102"/>
                    <a:pt x="195" y="102"/>
                  </a:cubicBezTo>
                  <a:cubicBezTo>
                    <a:pt x="196" y="102"/>
                    <a:pt x="201" y="104"/>
                    <a:pt x="201" y="103"/>
                  </a:cubicBezTo>
                  <a:cubicBezTo>
                    <a:pt x="201" y="101"/>
                    <a:pt x="205" y="96"/>
                    <a:pt x="204" y="93"/>
                  </a:cubicBezTo>
                  <a:cubicBezTo>
                    <a:pt x="203" y="90"/>
                    <a:pt x="206" y="87"/>
                    <a:pt x="206" y="83"/>
                  </a:cubicBezTo>
                  <a:cubicBezTo>
                    <a:pt x="206" y="80"/>
                    <a:pt x="209" y="79"/>
                    <a:pt x="212" y="77"/>
                  </a:cubicBezTo>
                  <a:cubicBezTo>
                    <a:pt x="214" y="75"/>
                    <a:pt x="218" y="72"/>
                    <a:pt x="218" y="74"/>
                  </a:cubicBezTo>
                  <a:cubicBezTo>
                    <a:pt x="219" y="75"/>
                    <a:pt x="224" y="77"/>
                    <a:pt x="222" y="74"/>
                  </a:cubicBezTo>
                  <a:cubicBezTo>
                    <a:pt x="220" y="71"/>
                    <a:pt x="220" y="69"/>
                    <a:pt x="221" y="68"/>
                  </a:cubicBezTo>
                  <a:cubicBezTo>
                    <a:pt x="222" y="68"/>
                    <a:pt x="223" y="65"/>
                    <a:pt x="223" y="65"/>
                  </a:cubicBezTo>
                  <a:cubicBezTo>
                    <a:pt x="223" y="65"/>
                    <a:pt x="219" y="64"/>
                    <a:pt x="218" y="62"/>
                  </a:cubicBezTo>
                  <a:cubicBezTo>
                    <a:pt x="218" y="60"/>
                    <a:pt x="215" y="58"/>
                    <a:pt x="215" y="57"/>
                  </a:cubicBezTo>
                  <a:cubicBezTo>
                    <a:pt x="215" y="55"/>
                    <a:pt x="213" y="56"/>
                    <a:pt x="211" y="57"/>
                  </a:cubicBezTo>
                  <a:cubicBezTo>
                    <a:pt x="209" y="59"/>
                    <a:pt x="206" y="55"/>
                    <a:pt x="201" y="58"/>
                  </a:cubicBezTo>
                  <a:cubicBezTo>
                    <a:pt x="197" y="60"/>
                    <a:pt x="196" y="62"/>
                    <a:pt x="194" y="62"/>
                  </a:cubicBezTo>
                  <a:cubicBezTo>
                    <a:pt x="193" y="62"/>
                    <a:pt x="193" y="64"/>
                    <a:pt x="191" y="65"/>
                  </a:cubicBezTo>
                  <a:cubicBezTo>
                    <a:pt x="190" y="67"/>
                    <a:pt x="188" y="69"/>
                    <a:pt x="187" y="69"/>
                  </a:cubicBezTo>
                  <a:cubicBezTo>
                    <a:pt x="186" y="69"/>
                    <a:pt x="183" y="70"/>
                    <a:pt x="183" y="70"/>
                  </a:cubicBezTo>
                  <a:cubicBezTo>
                    <a:pt x="183" y="70"/>
                    <a:pt x="186" y="75"/>
                    <a:pt x="184" y="77"/>
                  </a:cubicBezTo>
                  <a:cubicBezTo>
                    <a:pt x="183" y="80"/>
                    <a:pt x="180" y="77"/>
                    <a:pt x="176" y="78"/>
                  </a:cubicBezTo>
                  <a:cubicBezTo>
                    <a:pt x="173" y="79"/>
                    <a:pt x="171" y="77"/>
                    <a:pt x="169" y="78"/>
                  </a:cubicBezTo>
                  <a:cubicBezTo>
                    <a:pt x="166" y="78"/>
                    <a:pt x="165" y="76"/>
                    <a:pt x="163" y="76"/>
                  </a:cubicBezTo>
                  <a:cubicBezTo>
                    <a:pt x="162" y="77"/>
                    <a:pt x="160" y="74"/>
                    <a:pt x="161" y="71"/>
                  </a:cubicBezTo>
                  <a:cubicBezTo>
                    <a:pt x="161" y="68"/>
                    <a:pt x="160" y="65"/>
                    <a:pt x="158" y="67"/>
                  </a:cubicBezTo>
                  <a:cubicBezTo>
                    <a:pt x="157" y="69"/>
                    <a:pt x="155" y="68"/>
                    <a:pt x="155" y="71"/>
                  </a:cubicBezTo>
                  <a:cubicBezTo>
                    <a:pt x="155" y="74"/>
                    <a:pt x="157" y="77"/>
                    <a:pt x="155" y="79"/>
                  </a:cubicBezTo>
                  <a:cubicBezTo>
                    <a:pt x="153" y="81"/>
                    <a:pt x="143" y="82"/>
                    <a:pt x="141" y="80"/>
                  </a:cubicBezTo>
                  <a:cubicBezTo>
                    <a:pt x="139" y="79"/>
                    <a:pt x="131" y="78"/>
                    <a:pt x="130" y="76"/>
                  </a:cubicBezTo>
                  <a:cubicBezTo>
                    <a:pt x="130" y="75"/>
                    <a:pt x="127" y="72"/>
                    <a:pt x="126" y="72"/>
                  </a:cubicBezTo>
                  <a:cubicBezTo>
                    <a:pt x="124" y="72"/>
                    <a:pt x="119" y="74"/>
                    <a:pt x="118" y="73"/>
                  </a:cubicBezTo>
                  <a:cubicBezTo>
                    <a:pt x="117" y="72"/>
                    <a:pt x="114" y="69"/>
                    <a:pt x="112" y="69"/>
                  </a:cubicBezTo>
                  <a:cubicBezTo>
                    <a:pt x="109" y="69"/>
                    <a:pt x="106" y="67"/>
                    <a:pt x="106" y="66"/>
                  </a:cubicBezTo>
                  <a:cubicBezTo>
                    <a:pt x="105" y="65"/>
                    <a:pt x="100" y="64"/>
                    <a:pt x="99" y="63"/>
                  </a:cubicBezTo>
                  <a:cubicBezTo>
                    <a:pt x="98" y="61"/>
                    <a:pt x="95" y="61"/>
                    <a:pt x="95" y="60"/>
                  </a:cubicBezTo>
                  <a:cubicBezTo>
                    <a:pt x="95" y="58"/>
                    <a:pt x="96" y="55"/>
                    <a:pt x="96" y="54"/>
                  </a:cubicBezTo>
                  <a:cubicBezTo>
                    <a:pt x="96" y="52"/>
                    <a:pt x="100" y="50"/>
                    <a:pt x="100" y="48"/>
                  </a:cubicBezTo>
                  <a:cubicBezTo>
                    <a:pt x="100" y="47"/>
                    <a:pt x="97" y="45"/>
                    <a:pt x="97" y="45"/>
                  </a:cubicBezTo>
                  <a:cubicBezTo>
                    <a:pt x="97" y="45"/>
                    <a:pt x="94" y="41"/>
                    <a:pt x="92" y="41"/>
                  </a:cubicBezTo>
                  <a:cubicBezTo>
                    <a:pt x="89" y="41"/>
                    <a:pt x="87" y="36"/>
                    <a:pt x="85" y="36"/>
                  </a:cubicBezTo>
                  <a:cubicBezTo>
                    <a:pt x="83" y="36"/>
                    <a:pt x="84" y="31"/>
                    <a:pt x="82" y="30"/>
                  </a:cubicBezTo>
                  <a:cubicBezTo>
                    <a:pt x="81" y="28"/>
                    <a:pt x="82" y="24"/>
                    <a:pt x="84" y="26"/>
                  </a:cubicBezTo>
                  <a:cubicBezTo>
                    <a:pt x="86" y="28"/>
                    <a:pt x="91" y="26"/>
                    <a:pt x="89" y="23"/>
                  </a:cubicBezTo>
                  <a:cubicBezTo>
                    <a:pt x="87" y="21"/>
                    <a:pt x="85" y="18"/>
                    <a:pt x="85" y="16"/>
                  </a:cubicBezTo>
                  <a:cubicBezTo>
                    <a:pt x="85" y="15"/>
                    <a:pt x="86" y="10"/>
                    <a:pt x="84" y="9"/>
                  </a:cubicBezTo>
                  <a:cubicBezTo>
                    <a:pt x="82" y="8"/>
                    <a:pt x="80" y="6"/>
                    <a:pt x="79" y="3"/>
                  </a:cubicBezTo>
                  <a:cubicBezTo>
                    <a:pt x="79" y="1"/>
                    <a:pt x="76" y="0"/>
                    <a:pt x="76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1" y="5"/>
                    <a:pt x="70" y="6"/>
                  </a:cubicBezTo>
                  <a:cubicBezTo>
                    <a:pt x="69" y="6"/>
                    <a:pt x="64" y="7"/>
                    <a:pt x="62" y="9"/>
                  </a:cubicBezTo>
                  <a:cubicBezTo>
                    <a:pt x="60" y="10"/>
                    <a:pt x="53" y="7"/>
                    <a:pt x="50" y="7"/>
                  </a:cubicBezTo>
                  <a:cubicBezTo>
                    <a:pt x="46" y="7"/>
                    <a:pt x="44" y="10"/>
                    <a:pt x="46" y="11"/>
                  </a:cubicBezTo>
                  <a:cubicBezTo>
                    <a:pt x="47" y="12"/>
                    <a:pt x="47" y="19"/>
                    <a:pt x="47" y="19"/>
                  </a:cubicBezTo>
                  <a:cubicBezTo>
                    <a:pt x="47" y="19"/>
                    <a:pt x="49" y="27"/>
                    <a:pt x="52" y="26"/>
                  </a:cubicBezTo>
                  <a:cubicBezTo>
                    <a:pt x="55" y="26"/>
                    <a:pt x="58" y="29"/>
                    <a:pt x="56" y="30"/>
                  </a:cubicBezTo>
                  <a:cubicBezTo>
                    <a:pt x="53" y="30"/>
                    <a:pt x="52" y="33"/>
                    <a:pt x="52" y="36"/>
                  </a:cubicBezTo>
                  <a:cubicBezTo>
                    <a:pt x="51" y="38"/>
                    <a:pt x="52" y="41"/>
                    <a:pt x="50" y="42"/>
                  </a:cubicBezTo>
                  <a:cubicBezTo>
                    <a:pt x="48" y="42"/>
                    <a:pt x="46" y="43"/>
                    <a:pt x="46" y="46"/>
                  </a:cubicBezTo>
                  <a:cubicBezTo>
                    <a:pt x="46" y="50"/>
                    <a:pt x="42" y="49"/>
                    <a:pt x="41" y="50"/>
                  </a:cubicBezTo>
                  <a:cubicBezTo>
                    <a:pt x="41" y="51"/>
                    <a:pt x="39" y="58"/>
                    <a:pt x="38" y="59"/>
                  </a:cubicBezTo>
                  <a:cubicBezTo>
                    <a:pt x="37" y="60"/>
                    <a:pt x="32" y="60"/>
                    <a:pt x="32" y="63"/>
                  </a:cubicBezTo>
                  <a:cubicBezTo>
                    <a:pt x="31" y="66"/>
                    <a:pt x="29" y="69"/>
                    <a:pt x="27" y="69"/>
                  </a:cubicBezTo>
                  <a:cubicBezTo>
                    <a:pt x="26" y="68"/>
                    <a:pt x="23" y="67"/>
                    <a:pt x="22" y="69"/>
                  </a:cubicBezTo>
                  <a:cubicBezTo>
                    <a:pt x="21" y="71"/>
                    <a:pt x="17" y="68"/>
                    <a:pt x="16" y="68"/>
                  </a:cubicBezTo>
                  <a:cubicBezTo>
                    <a:pt x="15" y="69"/>
                    <a:pt x="10" y="74"/>
                    <a:pt x="10" y="76"/>
                  </a:cubicBezTo>
                  <a:cubicBezTo>
                    <a:pt x="10" y="79"/>
                    <a:pt x="15" y="79"/>
                    <a:pt x="15" y="82"/>
                  </a:cubicBezTo>
                  <a:cubicBezTo>
                    <a:pt x="14" y="85"/>
                    <a:pt x="17" y="88"/>
                    <a:pt x="18" y="90"/>
                  </a:cubicBezTo>
                  <a:cubicBezTo>
                    <a:pt x="20" y="92"/>
                    <a:pt x="22" y="95"/>
                    <a:pt x="21" y="97"/>
                  </a:cubicBezTo>
                  <a:cubicBezTo>
                    <a:pt x="20" y="99"/>
                    <a:pt x="18" y="100"/>
                    <a:pt x="15" y="99"/>
                  </a:cubicBezTo>
                  <a:cubicBezTo>
                    <a:pt x="12" y="98"/>
                    <a:pt x="12" y="100"/>
                    <a:pt x="7" y="99"/>
                  </a:cubicBezTo>
                  <a:cubicBezTo>
                    <a:pt x="2" y="98"/>
                    <a:pt x="2" y="102"/>
                    <a:pt x="0" y="104"/>
                  </a:cubicBezTo>
                  <a:cubicBezTo>
                    <a:pt x="0" y="104"/>
                    <a:pt x="0" y="105"/>
                    <a:pt x="0" y="105"/>
                  </a:cubicBezTo>
                  <a:cubicBezTo>
                    <a:pt x="2" y="107"/>
                    <a:pt x="3" y="110"/>
                    <a:pt x="7" y="112"/>
                  </a:cubicBezTo>
                  <a:cubicBezTo>
                    <a:pt x="12" y="114"/>
                    <a:pt x="16" y="109"/>
                    <a:pt x="16" y="112"/>
                  </a:cubicBezTo>
                  <a:cubicBezTo>
                    <a:pt x="16" y="116"/>
                    <a:pt x="5" y="115"/>
                    <a:pt x="5" y="116"/>
                  </a:cubicBezTo>
                  <a:cubicBezTo>
                    <a:pt x="4" y="117"/>
                    <a:pt x="16" y="131"/>
                    <a:pt x="22" y="130"/>
                  </a:cubicBezTo>
                  <a:cubicBezTo>
                    <a:pt x="28" y="129"/>
                    <a:pt x="32" y="123"/>
                    <a:pt x="30" y="122"/>
                  </a:cubicBezTo>
                  <a:cubicBezTo>
                    <a:pt x="29" y="121"/>
                    <a:pt x="31" y="117"/>
                    <a:pt x="33" y="117"/>
                  </a:cubicBezTo>
                  <a:cubicBezTo>
                    <a:pt x="34" y="118"/>
                    <a:pt x="33" y="124"/>
                    <a:pt x="35" y="126"/>
                  </a:cubicBezTo>
                  <a:cubicBezTo>
                    <a:pt x="36" y="127"/>
                    <a:pt x="36" y="130"/>
                    <a:pt x="35" y="133"/>
                  </a:cubicBezTo>
                  <a:cubicBezTo>
                    <a:pt x="34" y="136"/>
                    <a:pt x="36" y="143"/>
                    <a:pt x="36" y="147"/>
                  </a:cubicBezTo>
                  <a:cubicBezTo>
                    <a:pt x="37" y="150"/>
                    <a:pt x="39" y="156"/>
                    <a:pt x="40" y="161"/>
                  </a:cubicBezTo>
                  <a:cubicBezTo>
                    <a:pt x="41" y="167"/>
                    <a:pt x="44" y="177"/>
                    <a:pt x="47" y="183"/>
                  </a:cubicBezTo>
                  <a:cubicBezTo>
                    <a:pt x="51" y="189"/>
                    <a:pt x="53" y="201"/>
                    <a:pt x="55" y="204"/>
                  </a:cubicBezTo>
                  <a:cubicBezTo>
                    <a:pt x="57" y="206"/>
                    <a:pt x="63" y="215"/>
                    <a:pt x="63" y="220"/>
                  </a:cubicBezTo>
                  <a:cubicBezTo>
                    <a:pt x="63" y="226"/>
                    <a:pt x="69" y="233"/>
                    <a:pt x="71" y="235"/>
                  </a:cubicBezTo>
                  <a:cubicBezTo>
                    <a:pt x="73" y="236"/>
                    <a:pt x="77" y="233"/>
                    <a:pt x="78" y="230"/>
                  </a:cubicBezTo>
                  <a:cubicBezTo>
                    <a:pt x="79" y="226"/>
                    <a:pt x="85" y="225"/>
                    <a:pt x="86" y="222"/>
                  </a:cubicBezTo>
                  <a:cubicBezTo>
                    <a:pt x="86" y="219"/>
                    <a:pt x="87" y="217"/>
                    <a:pt x="89" y="217"/>
                  </a:cubicBezTo>
                  <a:cubicBezTo>
                    <a:pt x="91" y="216"/>
                    <a:pt x="91" y="214"/>
                    <a:pt x="91" y="211"/>
                  </a:cubicBezTo>
                  <a:cubicBezTo>
                    <a:pt x="91" y="208"/>
                    <a:pt x="91" y="204"/>
                    <a:pt x="93" y="201"/>
                  </a:cubicBezTo>
                  <a:cubicBezTo>
                    <a:pt x="95" y="198"/>
                    <a:pt x="96" y="191"/>
                    <a:pt x="95" y="188"/>
                  </a:cubicBezTo>
                  <a:cubicBezTo>
                    <a:pt x="93" y="185"/>
                    <a:pt x="94" y="181"/>
                    <a:pt x="95" y="178"/>
                  </a:cubicBezTo>
                  <a:cubicBezTo>
                    <a:pt x="96" y="175"/>
                    <a:pt x="96" y="171"/>
                    <a:pt x="98" y="171"/>
                  </a:cubicBezTo>
                  <a:cubicBezTo>
                    <a:pt x="100" y="171"/>
                    <a:pt x="104" y="169"/>
                    <a:pt x="106" y="165"/>
                  </a:cubicBezTo>
                  <a:cubicBezTo>
                    <a:pt x="108" y="162"/>
                    <a:pt x="116" y="158"/>
                    <a:pt x="118" y="156"/>
                  </a:cubicBezTo>
                  <a:cubicBezTo>
                    <a:pt x="121" y="154"/>
                    <a:pt x="129" y="147"/>
                    <a:pt x="131" y="143"/>
                  </a:cubicBezTo>
                  <a:cubicBezTo>
                    <a:pt x="134" y="139"/>
                    <a:pt x="140" y="137"/>
                    <a:pt x="143" y="134"/>
                  </a:cubicBezTo>
                  <a:cubicBezTo>
                    <a:pt x="147" y="131"/>
                    <a:pt x="145" y="129"/>
                    <a:pt x="146" y="126"/>
                  </a:cubicBezTo>
                  <a:cubicBezTo>
                    <a:pt x="147" y="122"/>
                    <a:pt x="157" y="121"/>
                    <a:pt x="160" y="121"/>
                  </a:cubicBezTo>
                  <a:cubicBezTo>
                    <a:pt x="161" y="121"/>
                    <a:pt x="162" y="121"/>
                    <a:pt x="162" y="121"/>
                  </a:cubicBezTo>
                  <a:cubicBezTo>
                    <a:pt x="162" y="115"/>
                    <a:pt x="161" y="109"/>
                    <a:pt x="160" y="106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A3F5F98D-F572-4649-90EB-930BDD0FE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2588" y="4441371"/>
              <a:ext cx="877888" cy="376238"/>
            </a:xfrm>
            <a:custGeom>
              <a:avLst/>
              <a:gdLst>
                <a:gd name="T0" fmla="*/ 235 w 253"/>
                <a:gd name="T1" fmla="*/ 46 h 108"/>
                <a:gd name="T2" fmla="*/ 219 w 253"/>
                <a:gd name="T3" fmla="*/ 45 h 108"/>
                <a:gd name="T4" fmla="*/ 220 w 253"/>
                <a:gd name="T5" fmla="*/ 36 h 108"/>
                <a:gd name="T6" fmla="*/ 221 w 253"/>
                <a:gd name="T7" fmla="*/ 23 h 108"/>
                <a:gd name="T8" fmla="*/ 204 w 253"/>
                <a:gd name="T9" fmla="*/ 21 h 108"/>
                <a:gd name="T10" fmla="*/ 191 w 253"/>
                <a:gd name="T11" fmla="*/ 28 h 108"/>
                <a:gd name="T12" fmla="*/ 170 w 253"/>
                <a:gd name="T13" fmla="*/ 30 h 108"/>
                <a:gd name="T14" fmla="*/ 155 w 253"/>
                <a:gd name="T15" fmla="*/ 24 h 108"/>
                <a:gd name="T16" fmla="*/ 143 w 253"/>
                <a:gd name="T17" fmla="*/ 19 h 108"/>
                <a:gd name="T18" fmla="*/ 128 w 253"/>
                <a:gd name="T19" fmla="*/ 18 h 108"/>
                <a:gd name="T20" fmla="*/ 115 w 253"/>
                <a:gd name="T21" fmla="*/ 19 h 108"/>
                <a:gd name="T22" fmla="*/ 109 w 253"/>
                <a:gd name="T23" fmla="*/ 8 h 108"/>
                <a:gd name="T24" fmla="*/ 95 w 253"/>
                <a:gd name="T25" fmla="*/ 4 h 108"/>
                <a:gd name="T26" fmla="*/ 84 w 253"/>
                <a:gd name="T27" fmla="*/ 0 h 108"/>
                <a:gd name="T28" fmla="*/ 77 w 253"/>
                <a:gd name="T29" fmla="*/ 6 h 108"/>
                <a:gd name="T30" fmla="*/ 77 w 253"/>
                <a:gd name="T31" fmla="*/ 16 h 108"/>
                <a:gd name="T32" fmla="*/ 70 w 253"/>
                <a:gd name="T33" fmla="*/ 24 h 108"/>
                <a:gd name="T34" fmla="*/ 58 w 253"/>
                <a:gd name="T35" fmla="*/ 23 h 108"/>
                <a:gd name="T36" fmla="*/ 48 w 253"/>
                <a:gd name="T37" fmla="*/ 16 h 108"/>
                <a:gd name="T38" fmla="*/ 31 w 253"/>
                <a:gd name="T39" fmla="*/ 15 h 108"/>
                <a:gd name="T40" fmla="*/ 21 w 253"/>
                <a:gd name="T41" fmla="*/ 21 h 108"/>
                <a:gd name="T42" fmla="*/ 7 w 253"/>
                <a:gd name="T43" fmla="*/ 28 h 108"/>
                <a:gd name="T44" fmla="*/ 0 w 253"/>
                <a:gd name="T45" fmla="*/ 31 h 108"/>
                <a:gd name="T46" fmla="*/ 6 w 253"/>
                <a:gd name="T47" fmla="*/ 39 h 108"/>
                <a:gd name="T48" fmla="*/ 20 w 253"/>
                <a:gd name="T49" fmla="*/ 48 h 108"/>
                <a:gd name="T50" fmla="*/ 24 w 253"/>
                <a:gd name="T51" fmla="*/ 63 h 108"/>
                <a:gd name="T52" fmla="*/ 41 w 253"/>
                <a:gd name="T53" fmla="*/ 74 h 108"/>
                <a:gd name="T54" fmla="*/ 52 w 253"/>
                <a:gd name="T55" fmla="*/ 81 h 108"/>
                <a:gd name="T56" fmla="*/ 63 w 253"/>
                <a:gd name="T57" fmla="*/ 96 h 108"/>
                <a:gd name="T58" fmla="*/ 92 w 253"/>
                <a:gd name="T59" fmla="*/ 97 h 108"/>
                <a:gd name="T60" fmla="*/ 115 w 253"/>
                <a:gd name="T61" fmla="*/ 103 h 108"/>
                <a:gd name="T62" fmla="*/ 130 w 253"/>
                <a:gd name="T63" fmla="*/ 108 h 108"/>
                <a:gd name="T64" fmla="*/ 162 w 253"/>
                <a:gd name="T65" fmla="*/ 100 h 108"/>
                <a:gd name="T66" fmla="*/ 186 w 253"/>
                <a:gd name="T67" fmla="*/ 86 h 108"/>
                <a:gd name="T68" fmla="*/ 192 w 253"/>
                <a:gd name="T69" fmla="*/ 75 h 108"/>
                <a:gd name="T70" fmla="*/ 217 w 253"/>
                <a:gd name="T71" fmla="*/ 70 h 108"/>
                <a:gd name="T72" fmla="*/ 234 w 253"/>
                <a:gd name="T73" fmla="*/ 59 h 108"/>
                <a:gd name="T74" fmla="*/ 253 w 253"/>
                <a:gd name="T75" fmla="*/ 5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3" h="108">
                  <a:moveTo>
                    <a:pt x="242" y="45"/>
                  </a:moveTo>
                  <a:cubicBezTo>
                    <a:pt x="240" y="42"/>
                    <a:pt x="236" y="44"/>
                    <a:pt x="235" y="46"/>
                  </a:cubicBezTo>
                  <a:cubicBezTo>
                    <a:pt x="234" y="49"/>
                    <a:pt x="232" y="45"/>
                    <a:pt x="227" y="45"/>
                  </a:cubicBezTo>
                  <a:cubicBezTo>
                    <a:pt x="222" y="45"/>
                    <a:pt x="222" y="48"/>
                    <a:pt x="219" y="45"/>
                  </a:cubicBezTo>
                  <a:cubicBezTo>
                    <a:pt x="215" y="42"/>
                    <a:pt x="220" y="40"/>
                    <a:pt x="220" y="40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7" y="23"/>
                    <a:pt x="227" y="23"/>
                    <a:pt x="227" y="23"/>
                  </a:cubicBezTo>
                  <a:cubicBezTo>
                    <a:pt x="225" y="23"/>
                    <a:pt x="222" y="22"/>
                    <a:pt x="221" y="23"/>
                  </a:cubicBezTo>
                  <a:cubicBezTo>
                    <a:pt x="219" y="24"/>
                    <a:pt x="214" y="23"/>
                    <a:pt x="214" y="21"/>
                  </a:cubicBezTo>
                  <a:cubicBezTo>
                    <a:pt x="213" y="20"/>
                    <a:pt x="206" y="20"/>
                    <a:pt x="204" y="21"/>
                  </a:cubicBezTo>
                  <a:cubicBezTo>
                    <a:pt x="202" y="22"/>
                    <a:pt x="198" y="24"/>
                    <a:pt x="197" y="25"/>
                  </a:cubicBezTo>
                  <a:cubicBezTo>
                    <a:pt x="197" y="27"/>
                    <a:pt x="193" y="26"/>
                    <a:pt x="191" y="28"/>
                  </a:cubicBezTo>
                  <a:cubicBezTo>
                    <a:pt x="189" y="29"/>
                    <a:pt x="181" y="29"/>
                    <a:pt x="181" y="30"/>
                  </a:cubicBezTo>
                  <a:cubicBezTo>
                    <a:pt x="180" y="31"/>
                    <a:pt x="171" y="31"/>
                    <a:pt x="170" y="30"/>
                  </a:cubicBezTo>
                  <a:cubicBezTo>
                    <a:pt x="168" y="29"/>
                    <a:pt x="161" y="30"/>
                    <a:pt x="160" y="28"/>
                  </a:cubicBezTo>
                  <a:cubicBezTo>
                    <a:pt x="159" y="26"/>
                    <a:pt x="155" y="26"/>
                    <a:pt x="155" y="24"/>
                  </a:cubicBezTo>
                  <a:cubicBezTo>
                    <a:pt x="155" y="22"/>
                    <a:pt x="149" y="22"/>
                    <a:pt x="149" y="21"/>
                  </a:cubicBezTo>
                  <a:cubicBezTo>
                    <a:pt x="148" y="19"/>
                    <a:pt x="143" y="19"/>
                    <a:pt x="143" y="19"/>
                  </a:cubicBezTo>
                  <a:cubicBezTo>
                    <a:pt x="142" y="20"/>
                    <a:pt x="137" y="18"/>
                    <a:pt x="135" y="17"/>
                  </a:cubicBezTo>
                  <a:cubicBezTo>
                    <a:pt x="134" y="17"/>
                    <a:pt x="129" y="18"/>
                    <a:pt x="128" y="18"/>
                  </a:cubicBezTo>
                  <a:cubicBezTo>
                    <a:pt x="126" y="18"/>
                    <a:pt x="124" y="21"/>
                    <a:pt x="122" y="21"/>
                  </a:cubicBezTo>
                  <a:cubicBezTo>
                    <a:pt x="120" y="21"/>
                    <a:pt x="116" y="18"/>
                    <a:pt x="115" y="19"/>
                  </a:cubicBezTo>
                  <a:cubicBezTo>
                    <a:pt x="114" y="20"/>
                    <a:pt x="111" y="17"/>
                    <a:pt x="110" y="15"/>
                  </a:cubicBezTo>
                  <a:cubicBezTo>
                    <a:pt x="109" y="14"/>
                    <a:pt x="110" y="10"/>
                    <a:pt x="109" y="8"/>
                  </a:cubicBezTo>
                  <a:cubicBezTo>
                    <a:pt x="108" y="7"/>
                    <a:pt x="103" y="7"/>
                    <a:pt x="101" y="6"/>
                  </a:cubicBezTo>
                  <a:cubicBezTo>
                    <a:pt x="99" y="5"/>
                    <a:pt x="97" y="4"/>
                    <a:pt x="95" y="4"/>
                  </a:cubicBezTo>
                  <a:cubicBezTo>
                    <a:pt x="94" y="4"/>
                    <a:pt x="91" y="3"/>
                    <a:pt x="90" y="2"/>
                  </a:cubicBezTo>
                  <a:cubicBezTo>
                    <a:pt x="89" y="2"/>
                    <a:pt x="86" y="1"/>
                    <a:pt x="84" y="0"/>
                  </a:cubicBezTo>
                  <a:cubicBezTo>
                    <a:pt x="83" y="0"/>
                    <a:pt x="82" y="2"/>
                    <a:pt x="81" y="3"/>
                  </a:cubicBezTo>
                  <a:cubicBezTo>
                    <a:pt x="80" y="4"/>
                    <a:pt x="78" y="4"/>
                    <a:pt x="77" y="6"/>
                  </a:cubicBezTo>
                  <a:cubicBezTo>
                    <a:pt x="77" y="7"/>
                    <a:pt x="73" y="8"/>
                    <a:pt x="74" y="10"/>
                  </a:cubicBezTo>
                  <a:cubicBezTo>
                    <a:pt x="74" y="11"/>
                    <a:pt x="75" y="15"/>
                    <a:pt x="77" y="16"/>
                  </a:cubicBezTo>
                  <a:cubicBezTo>
                    <a:pt x="78" y="17"/>
                    <a:pt x="77" y="20"/>
                    <a:pt x="76" y="21"/>
                  </a:cubicBezTo>
                  <a:cubicBezTo>
                    <a:pt x="76" y="22"/>
                    <a:pt x="71" y="23"/>
                    <a:pt x="70" y="24"/>
                  </a:cubicBezTo>
                  <a:cubicBezTo>
                    <a:pt x="69" y="26"/>
                    <a:pt x="66" y="24"/>
                    <a:pt x="64" y="23"/>
                  </a:cubicBezTo>
                  <a:cubicBezTo>
                    <a:pt x="62" y="21"/>
                    <a:pt x="59" y="22"/>
                    <a:pt x="58" y="23"/>
                  </a:cubicBezTo>
                  <a:cubicBezTo>
                    <a:pt x="56" y="24"/>
                    <a:pt x="52" y="21"/>
                    <a:pt x="51" y="21"/>
                  </a:cubicBezTo>
                  <a:cubicBezTo>
                    <a:pt x="50" y="20"/>
                    <a:pt x="50" y="16"/>
                    <a:pt x="48" y="16"/>
                  </a:cubicBezTo>
                  <a:cubicBezTo>
                    <a:pt x="47" y="16"/>
                    <a:pt x="39" y="15"/>
                    <a:pt x="37" y="14"/>
                  </a:cubicBezTo>
                  <a:cubicBezTo>
                    <a:pt x="35" y="14"/>
                    <a:pt x="32" y="14"/>
                    <a:pt x="31" y="15"/>
                  </a:cubicBezTo>
                  <a:cubicBezTo>
                    <a:pt x="31" y="16"/>
                    <a:pt x="27" y="16"/>
                    <a:pt x="26" y="17"/>
                  </a:cubicBezTo>
                  <a:cubicBezTo>
                    <a:pt x="25" y="19"/>
                    <a:pt x="22" y="20"/>
                    <a:pt x="21" y="21"/>
                  </a:cubicBezTo>
                  <a:cubicBezTo>
                    <a:pt x="20" y="22"/>
                    <a:pt x="16" y="22"/>
                    <a:pt x="15" y="25"/>
                  </a:cubicBezTo>
                  <a:cubicBezTo>
                    <a:pt x="14" y="27"/>
                    <a:pt x="9" y="28"/>
                    <a:pt x="7" y="28"/>
                  </a:cubicBezTo>
                  <a:cubicBezTo>
                    <a:pt x="6" y="28"/>
                    <a:pt x="2" y="29"/>
                    <a:pt x="2" y="30"/>
                  </a:cubicBezTo>
                  <a:cubicBezTo>
                    <a:pt x="2" y="31"/>
                    <a:pt x="1" y="31"/>
                    <a:pt x="0" y="31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7"/>
                    <a:pt x="4" y="37"/>
                    <a:pt x="6" y="39"/>
                  </a:cubicBezTo>
                  <a:cubicBezTo>
                    <a:pt x="9" y="41"/>
                    <a:pt x="11" y="43"/>
                    <a:pt x="14" y="43"/>
                  </a:cubicBezTo>
                  <a:cubicBezTo>
                    <a:pt x="16" y="43"/>
                    <a:pt x="20" y="46"/>
                    <a:pt x="20" y="48"/>
                  </a:cubicBezTo>
                  <a:cubicBezTo>
                    <a:pt x="21" y="51"/>
                    <a:pt x="23" y="53"/>
                    <a:pt x="25" y="55"/>
                  </a:cubicBezTo>
                  <a:cubicBezTo>
                    <a:pt x="26" y="56"/>
                    <a:pt x="24" y="60"/>
                    <a:pt x="24" y="63"/>
                  </a:cubicBezTo>
                  <a:cubicBezTo>
                    <a:pt x="24" y="66"/>
                    <a:pt x="21" y="66"/>
                    <a:pt x="22" y="69"/>
                  </a:cubicBezTo>
                  <a:cubicBezTo>
                    <a:pt x="24" y="72"/>
                    <a:pt x="37" y="74"/>
                    <a:pt x="41" y="74"/>
                  </a:cubicBezTo>
                  <a:cubicBezTo>
                    <a:pt x="44" y="74"/>
                    <a:pt x="45" y="77"/>
                    <a:pt x="47" y="77"/>
                  </a:cubicBezTo>
                  <a:cubicBezTo>
                    <a:pt x="49" y="78"/>
                    <a:pt x="49" y="80"/>
                    <a:pt x="52" y="81"/>
                  </a:cubicBezTo>
                  <a:cubicBezTo>
                    <a:pt x="54" y="81"/>
                    <a:pt x="57" y="83"/>
                    <a:pt x="58" y="88"/>
                  </a:cubicBezTo>
                  <a:cubicBezTo>
                    <a:pt x="59" y="92"/>
                    <a:pt x="62" y="94"/>
                    <a:pt x="63" y="96"/>
                  </a:cubicBezTo>
                  <a:cubicBezTo>
                    <a:pt x="63" y="98"/>
                    <a:pt x="69" y="96"/>
                    <a:pt x="73" y="97"/>
                  </a:cubicBezTo>
                  <a:cubicBezTo>
                    <a:pt x="77" y="97"/>
                    <a:pt x="89" y="97"/>
                    <a:pt x="92" y="97"/>
                  </a:cubicBezTo>
                  <a:cubicBezTo>
                    <a:pt x="95" y="98"/>
                    <a:pt x="103" y="97"/>
                    <a:pt x="107" y="101"/>
                  </a:cubicBezTo>
                  <a:cubicBezTo>
                    <a:pt x="111" y="104"/>
                    <a:pt x="113" y="101"/>
                    <a:pt x="115" y="103"/>
                  </a:cubicBezTo>
                  <a:cubicBezTo>
                    <a:pt x="118" y="104"/>
                    <a:pt x="120" y="105"/>
                    <a:pt x="124" y="105"/>
                  </a:cubicBezTo>
                  <a:cubicBezTo>
                    <a:pt x="127" y="104"/>
                    <a:pt x="127" y="107"/>
                    <a:pt x="130" y="108"/>
                  </a:cubicBezTo>
                  <a:cubicBezTo>
                    <a:pt x="133" y="108"/>
                    <a:pt x="137" y="104"/>
                    <a:pt x="144" y="101"/>
                  </a:cubicBezTo>
                  <a:cubicBezTo>
                    <a:pt x="151" y="97"/>
                    <a:pt x="158" y="100"/>
                    <a:pt x="162" y="100"/>
                  </a:cubicBezTo>
                  <a:cubicBezTo>
                    <a:pt x="166" y="101"/>
                    <a:pt x="172" y="99"/>
                    <a:pt x="177" y="94"/>
                  </a:cubicBezTo>
                  <a:cubicBezTo>
                    <a:pt x="181" y="89"/>
                    <a:pt x="186" y="90"/>
                    <a:pt x="186" y="86"/>
                  </a:cubicBezTo>
                  <a:cubicBezTo>
                    <a:pt x="187" y="82"/>
                    <a:pt x="182" y="80"/>
                    <a:pt x="184" y="77"/>
                  </a:cubicBezTo>
                  <a:cubicBezTo>
                    <a:pt x="186" y="73"/>
                    <a:pt x="190" y="74"/>
                    <a:pt x="192" y="75"/>
                  </a:cubicBezTo>
                  <a:cubicBezTo>
                    <a:pt x="194" y="76"/>
                    <a:pt x="200" y="77"/>
                    <a:pt x="205" y="74"/>
                  </a:cubicBezTo>
                  <a:cubicBezTo>
                    <a:pt x="210" y="70"/>
                    <a:pt x="212" y="71"/>
                    <a:pt x="217" y="70"/>
                  </a:cubicBezTo>
                  <a:cubicBezTo>
                    <a:pt x="222" y="69"/>
                    <a:pt x="221" y="66"/>
                    <a:pt x="224" y="63"/>
                  </a:cubicBezTo>
                  <a:cubicBezTo>
                    <a:pt x="227" y="60"/>
                    <a:pt x="231" y="59"/>
                    <a:pt x="234" y="59"/>
                  </a:cubicBezTo>
                  <a:cubicBezTo>
                    <a:pt x="237" y="59"/>
                    <a:pt x="241" y="56"/>
                    <a:pt x="244" y="57"/>
                  </a:cubicBezTo>
                  <a:cubicBezTo>
                    <a:pt x="248" y="58"/>
                    <a:pt x="252" y="59"/>
                    <a:pt x="253" y="56"/>
                  </a:cubicBezTo>
                  <a:cubicBezTo>
                    <a:pt x="253" y="53"/>
                    <a:pt x="245" y="48"/>
                    <a:pt x="242" y="45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27E5FC05-819C-6843-9412-BEF121486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3038" y="5101771"/>
              <a:ext cx="14288" cy="38100"/>
            </a:xfrm>
            <a:custGeom>
              <a:avLst/>
              <a:gdLst>
                <a:gd name="T0" fmla="*/ 2 w 4"/>
                <a:gd name="T1" fmla="*/ 0 h 11"/>
                <a:gd name="T2" fmla="*/ 0 w 4"/>
                <a:gd name="T3" fmla="*/ 6 h 11"/>
                <a:gd name="T4" fmla="*/ 3 w 4"/>
                <a:gd name="T5" fmla="*/ 11 h 11"/>
                <a:gd name="T6" fmla="*/ 4 w 4"/>
                <a:gd name="T7" fmla="*/ 2 h 11"/>
                <a:gd name="T8" fmla="*/ 4 w 4"/>
                <a:gd name="T9" fmla="*/ 0 h 11"/>
                <a:gd name="T10" fmla="*/ 2 w 4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1">
                  <a:moveTo>
                    <a:pt x="2" y="0"/>
                  </a:moveTo>
                  <a:cubicBezTo>
                    <a:pt x="1" y="1"/>
                    <a:pt x="0" y="5"/>
                    <a:pt x="0" y="6"/>
                  </a:cubicBezTo>
                  <a:cubicBezTo>
                    <a:pt x="0" y="7"/>
                    <a:pt x="1" y="9"/>
                    <a:pt x="3" y="11"/>
                  </a:cubicBezTo>
                  <a:cubicBezTo>
                    <a:pt x="4" y="8"/>
                    <a:pt x="4" y="3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DDDE918E-B570-9343-99E5-7518720D9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9225" y="5077959"/>
              <a:ext cx="41275" cy="117475"/>
            </a:xfrm>
            <a:custGeom>
              <a:avLst/>
              <a:gdLst>
                <a:gd name="T0" fmla="*/ 6 w 12"/>
                <a:gd name="T1" fmla="*/ 33 h 34"/>
                <a:gd name="T2" fmla="*/ 7 w 12"/>
                <a:gd name="T3" fmla="*/ 34 h 34"/>
                <a:gd name="T4" fmla="*/ 9 w 12"/>
                <a:gd name="T5" fmla="*/ 22 h 34"/>
                <a:gd name="T6" fmla="*/ 10 w 12"/>
                <a:gd name="T7" fmla="*/ 18 h 34"/>
                <a:gd name="T8" fmla="*/ 7 w 12"/>
                <a:gd name="T9" fmla="*/ 13 h 34"/>
                <a:gd name="T10" fmla="*/ 9 w 12"/>
                <a:gd name="T11" fmla="*/ 7 h 34"/>
                <a:gd name="T12" fmla="*/ 11 w 12"/>
                <a:gd name="T13" fmla="*/ 7 h 34"/>
                <a:gd name="T14" fmla="*/ 12 w 12"/>
                <a:gd name="T15" fmla="*/ 2 h 34"/>
                <a:gd name="T16" fmla="*/ 8 w 12"/>
                <a:gd name="T17" fmla="*/ 0 h 34"/>
                <a:gd name="T18" fmla="*/ 7 w 12"/>
                <a:gd name="T19" fmla="*/ 4 h 34"/>
                <a:gd name="T20" fmla="*/ 0 w 12"/>
                <a:gd name="T21" fmla="*/ 18 h 34"/>
                <a:gd name="T22" fmla="*/ 6 w 12"/>
                <a:gd name="T23" fmla="*/ 32 h 34"/>
                <a:gd name="T24" fmla="*/ 6 w 12"/>
                <a:gd name="T25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34">
                  <a:moveTo>
                    <a:pt x="6" y="33"/>
                  </a:moveTo>
                  <a:cubicBezTo>
                    <a:pt x="6" y="33"/>
                    <a:pt x="6" y="34"/>
                    <a:pt x="7" y="34"/>
                  </a:cubicBezTo>
                  <a:cubicBezTo>
                    <a:pt x="7" y="29"/>
                    <a:pt x="8" y="23"/>
                    <a:pt x="9" y="22"/>
                  </a:cubicBezTo>
                  <a:cubicBezTo>
                    <a:pt x="10" y="21"/>
                    <a:pt x="10" y="20"/>
                    <a:pt x="10" y="18"/>
                  </a:cubicBezTo>
                  <a:cubicBezTo>
                    <a:pt x="8" y="16"/>
                    <a:pt x="7" y="14"/>
                    <a:pt x="7" y="13"/>
                  </a:cubicBezTo>
                  <a:cubicBezTo>
                    <a:pt x="7" y="12"/>
                    <a:pt x="8" y="8"/>
                    <a:pt x="9" y="7"/>
                  </a:cubicBezTo>
                  <a:cubicBezTo>
                    <a:pt x="9" y="7"/>
                    <a:pt x="10" y="7"/>
                    <a:pt x="11" y="7"/>
                  </a:cubicBezTo>
                  <a:cubicBezTo>
                    <a:pt x="11" y="6"/>
                    <a:pt x="12" y="4"/>
                    <a:pt x="12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1"/>
                    <a:pt x="7" y="3"/>
                    <a:pt x="7" y="4"/>
                  </a:cubicBezTo>
                  <a:cubicBezTo>
                    <a:pt x="6" y="8"/>
                    <a:pt x="2" y="15"/>
                    <a:pt x="0" y="18"/>
                  </a:cubicBezTo>
                  <a:cubicBezTo>
                    <a:pt x="6" y="32"/>
                    <a:pt x="6" y="32"/>
                    <a:pt x="6" y="32"/>
                  </a:cubicBezTo>
                  <a:lnTo>
                    <a:pt x="6" y="33"/>
                  </a:ln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86DE219A-391B-B245-BB50-3EE648E54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3038" y="5077959"/>
              <a:ext cx="115888" cy="128588"/>
            </a:xfrm>
            <a:custGeom>
              <a:avLst/>
              <a:gdLst>
                <a:gd name="T0" fmla="*/ 31 w 33"/>
                <a:gd name="T1" fmla="*/ 0 h 37"/>
                <a:gd name="T2" fmla="*/ 21 w 33"/>
                <a:gd name="T3" fmla="*/ 4 h 37"/>
                <a:gd name="T4" fmla="*/ 13 w 33"/>
                <a:gd name="T5" fmla="*/ 9 h 37"/>
                <a:gd name="T6" fmla="*/ 6 w 33"/>
                <a:gd name="T7" fmla="*/ 5 h 37"/>
                <a:gd name="T8" fmla="*/ 5 w 33"/>
                <a:gd name="T9" fmla="*/ 2 h 37"/>
                <a:gd name="T10" fmla="*/ 5 w 33"/>
                <a:gd name="T11" fmla="*/ 2 h 37"/>
                <a:gd name="T12" fmla="*/ 4 w 33"/>
                <a:gd name="T13" fmla="*/ 9 h 37"/>
                <a:gd name="T14" fmla="*/ 2 w 33"/>
                <a:gd name="T15" fmla="*/ 22 h 37"/>
                <a:gd name="T16" fmla="*/ 0 w 33"/>
                <a:gd name="T17" fmla="*/ 34 h 37"/>
                <a:gd name="T18" fmla="*/ 7 w 33"/>
                <a:gd name="T19" fmla="*/ 37 h 37"/>
                <a:gd name="T20" fmla="*/ 13 w 33"/>
                <a:gd name="T21" fmla="*/ 32 h 37"/>
                <a:gd name="T22" fmla="*/ 18 w 33"/>
                <a:gd name="T23" fmla="*/ 30 h 37"/>
                <a:gd name="T24" fmla="*/ 23 w 33"/>
                <a:gd name="T25" fmla="*/ 26 h 37"/>
                <a:gd name="T26" fmla="*/ 17 w 33"/>
                <a:gd name="T27" fmla="*/ 19 h 37"/>
                <a:gd name="T28" fmla="*/ 25 w 33"/>
                <a:gd name="T29" fmla="*/ 14 h 37"/>
                <a:gd name="T30" fmla="*/ 33 w 33"/>
                <a:gd name="T31" fmla="*/ 11 h 37"/>
                <a:gd name="T32" fmla="*/ 33 w 33"/>
                <a:gd name="T33" fmla="*/ 11 h 37"/>
                <a:gd name="T34" fmla="*/ 32 w 33"/>
                <a:gd name="T35" fmla="*/ 4 h 37"/>
                <a:gd name="T36" fmla="*/ 31 w 33"/>
                <a:gd name="T3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7">
                  <a:moveTo>
                    <a:pt x="31" y="0"/>
                  </a:moveTo>
                  <a:cubicBezTo>
                    <a:pt x="26" y="2"/>
                    <a:pt x="21" y="4"/>
                    <a:pt x="21" y="4"/>
                  </a:cubicBezTo>
                  <a:cubicBezTo>
                    <a:pt x="18" y="5"/>
                    <a:pt x="13" y="9"/>
                    <a:pt x="13" y="9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5"/>
                    <a:pt x="4" y="8"/>
                    <a:pt x="4" y="9"/>
                  </a:cubicBezTo>
                  <a:cubicBezTo>
                    <a:pt x="4" y="11"/>
                    <a:pt x="4" y="20"/>
                    <a:pt x="2" y="22"/>
                  </a:cubicBezTo>
                  <a:cubicBezTo>
                    <a:pt x="1" y="23"/>
                    <a:pt x="0" y="29"/>
                    <a:pt x="0" y="34"/>
                  </a:cubicBezTo>
                  <a:cubicBezTo>
                    <a:pt x="2" y="35"/>
                    <a:pt x="5" y="37"/>
                    <a:pt x="7" y="37"/>
                  </a:cubicBezTo>
                  <a:cubicBezTo>
                    <a:pt x="10" y="37"/>
                    <a:pt x="13" y="34"/>
                    <a:pt x="13" y="32"/>
                  </a:cubicBezTo>
                  <a:cubicBezTo>
                    <a:pt x="13" y="30"/>
                    <a:pt x="16" y="30"/>
                    <a:pt x="18" y="30"/>
                  </a:cubicBezTo>
                  <a:cubicBezTo>
                    <a:pt x="21" y="30"/>
                    <a:pt x="21" y="27"/>
                    <a:pt x="23" y="26"/>
                  </a:cubicBezTo>
                  <a:cubicBezTo>
                    <a:pt x="25" y="25"/>
                    <a:pt x="19" y="20"/>
                    <a:pt x="17" y="19"/>
                  </a:cubicBezTo>
                  <a:cubicBezTo>
                    <a:pt x="15" y="18"/>
                    <a:pt x="18" y="14"/>
                    <a:pt x="25" y="14"/>
                  </a:cubicBezTo>
                  <a:cubicBezTo>
                    <a:pt x="31" y="14"/>
                    <a:pt x="30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9"/>
                    <a:pt x="32" y="5"/>
                    <a:pt x="32" y="4"/>
                  </a:cubicBezTo>
                  <a:cubicBezTo>
                    <a:pt x="31" y="2"/>
                    <a:pt x="31" y="1"/>
                    <a:pt x="31" y="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534F58CA-E108-4140-AC10-A02782957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175" y="4757284"/>
              <a:ext cx="304800" cy="133350"/>
            </a:xfrm>
            <a:custGeom>
              <a:avLst/>
              <a:gdLst>
                <a:gd name="T0" fmla="*/ 82 w 88"/>
                <a:gd name="T1" fmla="*/ 7 h 38"/>
                <a:gd name="T2" fmla="*/ 74 w 88"/>
                <a:gd name="T3" fmla="*/ 5 h 38"/>
                <a:gd name="T4" fmla="*/ 53 w 88"/>
                <a:gd name="T5" fmla="*/ 4 h 38"/>
                <a:gd name="T6" fmla="*/ 43 w 88"/>
                <a:gd name="T7" fmla="*/ 1 h 38"/>
                <a:gd name="T8" fmla="*/ 34 w 88"/>
                <a:gd name="T9" fmla="*/ 4 h 38"/>
                <a:gd name="T10" fmla="*/ 27 w 88"/>
                <a:gd name="T11" fmla="*/ 5 h 38"/>
                <a:gd name="T12" fmla="*/ 16 w 88"/>
                <a:gd name="T13" fmla="*/ 5 h 38"/>
                <a:gd name="T14" fmla="*/ 11 w 88"/>
                <a:gd name="T15" fmla="*/ 11 h 38"/>
                <a:gd name="T16" fmla="*/ 9 w 88"/>
                <a:gd name="T17" fmla="*/ 15 h 38"/>
                <a:gd name="T18" fmla="*/ 12 w 88"/>
                <a:gd name="T19" fmla="*/ 18 h 38"/>
                <a:gd name="T20" fmla="*/ 18 w 88"/>
                <a:gd name="T21" fmla="*/ 18 h 38"/>
                <a:gd name="T22" fmla="*/ 29 w 88"/>
                <a:gd name="T23" fmla="*/ 23 h 38"/>
                <a:gd name="T24" fmla="*/ 26 w 88"/>
                <a:gd name="T25" fmla="*/ 27 h 38"/>
                <a:gd name="T26" fmla="*/ 18 w 88"/>
                <a:gd name="T27" fmla="*/ 28 h 38"/>
                <a:gd name="T28" fmla="*/ 6 w 88"/>
                <a:gd name="T29" fmla="*/ 30 h 38"/>
                <a:gd name="T30" fmla="*/ 1 w 88"/>
                <a:gd name="T31" fmla="*/ 35 h 38"/>
                <a:gd name="T32" fmla="*/ 12 w 88"/>
                <a:gd name="T33" fmla="*/ 35 h 38"/>
                <a:gd name="T34" fmla="*/ 19 w 88"/>
                <a:gd name="T35" fmla="*/ 36 h 38"/>
                <a:gd name="T36" fmla="*/ 26 w 88"/>
                <a:gd name="T37" fmla="*/ 37 h 38"/>
                <a:gd name="T38" fmla="*/ 37 w 88"/>
                <a:gd name="T39" fmla="*/ 36 h 38"/>
                <a:gd name="T40" fmla="*/ 38 w 88"/>
                <a:gd name="T41" fmla="*/ 32 h 38"/>
                <a:gd name="T42" fmla="*/ 41 w 88"/>
                <a:gd name="T43" fmla="*/ 30 h 38"/>
                <a:gd name="T44" fmla="*/ 46 w 88"/>
                <a:gd name="T45" fmla="*/ 27 h 38"/>
                <a:gd name="T46" fmla="*/ 51 w 88"/>
                <a:gd name="T47" fmla="*/ 26 h 38"/>
                <a:gd name="T48" fmla="*/ 56 w 88"/>
                <a:gd name="T49" fmla="*/ 27 h 38"/>
                <a:gd name="T50" fmla="*/ 61 w 88"/>
                <a:gd name="T51" fmla="*/ 24 h 38"/>
                <a:gd name="T52" fmla="*/ 68 w 88"/>
                <a:gd name="T53" fmla="*/ 22 h 38"/>
                <a:gd name="T54" fmla="*/ 74 w 88"/>
                <a:gd name="T55" fmla="*/ 19 h 38"/>
                <a:gd name="T56" fmla="*/ 80 w 88"/>
                <a:gd name="T57" fmla="*/ 15 h 38"/>
                <a:gd name="T58" fmla="*/ 88 w 88"/>
                <a:gd name="T59" fmla="*/ 11 h 38"/>
                <a:gd name="T60" fmla="*/ 88 w 88"/>
                <a:gd name="T61" fmla="*/ 10 h 38"/>
                <a:gd name="T62" fmla="*/ 82 w 88"/>
                <a:gd name="T63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" h="38">
                  <a:moveTo>
                    <a:pt x="82" y="7"/>
                  </a:moveTo>
                  <a:cubicBezTo>
                    <a:pt x="79" y="3"/>
                    <a:pt x="78" y="6"/>
                    <a:pt x="74" y="5"/>
                  </a:cubicBezTo>
                  <a:cubicBezTo>
                    <a:pt x="70" y="4"/>
                    <a:pt x="56" y="3"/>
                    <a:pt x="53" y="4"/>
                  </a:cubicBezTo>
                  <a:cubicBezTo>
                    <a:pt x="50" y="5"/>
                    <a:pt x="45" y="2"/>
                    <a:pt x="43" y="1"/>
                  </a:cubicBezTo>
                  <a:cubicBezTo>
                    <a:pt x="41" y="0"/>
                    <a:pt x="35" y="1"/>
                    <a:pt x="34" y="4"/>
                  </a:cubicBezTo>
                  <a:cubicBezTo>
                    <a:pt x="34" y="7"/>
                    <a:pt x="31" y="7"/>
                    <a:pt x="27" y="5"/>
                  </a:cubicBezTo>
                  <a:cubicBezTo>
                    <a:pt x="23" y="3"/>
                    <a:pt x="16" y="3"/>
                    <a:pt x="16" y="5"/>
                  </a:cubicBezTo>
                  <a:cubicBezTo>
                    <a:pt x="16" y="8"/>
                    <a:pt x="13" y="10"/>
                    <a:pt x="11" y="11"/>
                  </a:cubicBezTo>
                  <a:cubicBezTo>
                    <a:pt x="11" y="11"/>
                    <a:pt x="10" y="13"/>
                    <a:pt x="9" y="15"/>
                  </a:cubicBezTo>
                  <a:cubicBezTo>
                    <a:pt x="10" y="16"/>
                    <a:pt x="11" y="17"/>
                    <a:pt x="12" y="18"/>
                  </a:cubicBezTo>
                  <a:cubicBezTo>
                    <a:pt x="13" y="20"/>
                    <a:pt x="18" y="20"/>
                    <a:pt x="18" y="18"/>
                  </a:cubicBezTo>
                  <a:cubicBezTo>
                    <a:pt x="19" y="16"/>
                    <a:pt x="25" y="20"/>
                    <a:pt x="29" y="23"/>
                  </a:cubicBezTo>
                  <a:cubicBezTo>
                    <a:pt x="33" y="26"/>
                    <a:pt x="27" y="24"/>
                    <a:pt x="26" y="27"/>
                  </a:cubicBezTo>
                  <a:cubicBezTo>
                    <a:pt x="24" y="30"/>
                    <a:pt x="19" y="27"/>
                    <a:pt x="18" y="28"/>
                  </a:cubicBezTo>
                  <a:cubicBezTo>
                    <a:pt x="17" y="29"/>
                    <a:pt x="9" y="30"/>
                    <a:pt x="6" y="30"/>
                  </a:cubicBezTo>
                  <a:cubicBezTo>
                    <a:pt x="4" y="29"/>
                    <a:pt x="0" y="33"/>
                    <a:pt x="1" y="35"/>
                  </a:cubicBezTo>
                  <a:cubicBezTo>
                    <a:pt x="1" y="36"/>
                    <a:pt x="9" y="34"/>
                    <a:pt x="12" y="35"/>
                  </a:cubicBezTo>
                  <a:cubicBezTo>
                    <a:pt x="15" y="37"/>
                    <a:pt x="18" y="34"/>
                    <a:pt x="19" y="36"/>
                  </a:cubicBezTo>
                  <a:cubicBezTo>
                    <a:pt x="21" y="38"/>
                    <a:pt x="24" y="36"/>
                    <a:pt x="26" y="37"/>
                  </a:cubicBezTo>
                  <a:cubicBezTo>
                    <a:pt x="28" y="38"/>
                    <a:pt x="36" y="36"/>
                    <a:pt x="37" y="36"/>
                  </a:cubicBezTo>
                  <a:cubicBezTo>
                    <a:pt x="38" y="35"/>
                    <a:pt x="38" y="34"/>
                    <a:pt x="38" y="32"/>
                  </a:cubicBezTo>
                  <a:cubicBezTo>
                    <a:pt x="38" y="30"/>
                    <a:pt x="40" y="31"/>
                    <a:pt x="41" y="30"/>
                  </a:cubicBezTo>
                  <a:cubicBezTo>
                    <a:pt x="43" y="30"/>
                    <a:pt x="44" y="27"/>
                    <a:pt x="46" y="27"/>
                  </a:cubicBezTo>
                  <a:cubicBezTo>
                    <a:pt x="47" y="27"/>
                    <a:pt x="49" y="25"/>
                    <a:pt x="51" y="26"/>
                  </a:cubicBezTo>
                  <a:cubicBezTo>
                    <a:pt x="52" y="26"/>
                    <a:pt x="54" y="29"/>
                    <a:pt x="56" y="27"/>
                  </a:cubicBezTo>
                  <a:cubicBezTo>
                    <a:pt x="57" y="26"/>
                    <a:pt x="58" y="27"/>
                    <a:pt x="61" y="24"/>
                  </a:cubicBezTo>
                  <a:cubicBezTo>
                    <a:pt x="63" y="21"/>
                    <a:pt x="65" y="22"/>
                    <a:pt x="68" y="22"/>
                  </a:cubicBezTo>
                  <a:cubicBezTo>
                    <a:pt x="72" y="23"/>
                    <a:pt x="73" y="21"/>
                    <a:pt x="74" y="19"/>
                  </a:cubicBezTo>
                  <a:cubicBezTo>
                    <a:pt x="75" y="16"/>
                    <a:pt x="79" y="16"/>
                    <a:pt x="80" y="15"/>
                  </a:cubicBezTo>
                  <a:cubicBezTo>
                    <a:pt x="82" y="14"/>
                    <a:pt x="86" y="12"/>
                    <a:pt x="88" y="11"/>
                  </a:cubicBezTo>
                  <a:cubicBezTo>
                    <a:pt x="88" y="11"/>
                    <a:pt x="88" y="11"/>
                    <a:pt x="88" y="10"/>
                  </a:cubicBezTo>
                  <a:cubicBezTo>
                    <a:pt x="85" y="7"/>
                    <a:pt x="84" y="10"/>
                    <a:pt x="82" y="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BEF80413-107B-6849-BD30-4F3ED7FF7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9563" y="4739821"/>
              <a:ext cx="193675" cy="87313"/>
            </a:xfrm>
            <a:custGeom>
              <a:avLst/>
              <a:gdLst>
                <a:gd name="T0" fmla="*/ 23 w 56"/>
                <a:gd name="T1" fmla="*/ 20 h 25"/>
                <a:gd name="T2" fmla="*/ 28 w 56"/>
                <a:gd name="T3" fmla="*/ 24 h 25"/>
                <a:gd name="T4" fmla="*/ 29 w 56"/>
                <a:gd name="T5" fmla="*/ 25 h 25"/>
                <a:gd name="T6" fmla="*/ 37 w 56"/>
                <a:gd name="T7" fmla="*/ 23 h 25"/>
                <a:gd name="T8" fmla="*/ 44 w 56"/>
                <a:gd name="T9" fmla="*/ 24 h 25"/>
                <a:gd name="T10" fmla="*/ 43 w 56"/>
                <a:gd name="T11" fmla="*/ 22 h 25"/>
                <a:gd name="T12" fmla="*/ 49 w 56"/>
                <a:gd name="T13" fmla="*/ 24 h 25"/>
                <a:gd name="T14" fmla="*/ 55 w 56"/>
                <a:gd name="T15" fmla="*/ 24 h 25"/>
                <a:gd name="T16" fmla="*/ 52 w 56"/>
                <a:gd name="T17" fmla="*/ 21 h 25"/>
                <a:gd name="T18" fmla="*/ 54 w 56"/>
                <a:gd name="T19" fmla="*/ 18 h 25"/>
                <a:gd name="T20" fmla="*/ 49 w 56"/>
                <a:gd name="T21" fmla="*/ 15 h 25"/>
                <a:gd name="T22" fmla="*/ 47 w 56"/>
                <a:gd name="T23" fmla="*/ 10 h 25"/>
                <a:gd name="T24" fmla="*/ 44 w 56"/>
                <a:gd name="T25" fmla="*/ 9 h 25"/>
                <a:gd name="T26" fmla="*/ 36 w 56"/>
                <a:gd name="T27" fmla="*/ 10 h 25"/>
                <a:gd name="T28" fmla="*/ 31 w 56"/>
                <a:gd name="T29" fmla="*/ 8 h 25"/>
                <a:gd name="T30" fmla="*/ 26 w 56"/>
                <a:gd name="T31" fmla="*/ 4 h 25"/>
                <a:gd name="T32" fmla="*/ 13 w 56"/>
                <a:gd name="T33" fmla="*/ 3 h 25"/>
                <a:gd name="T34" fmla="*/ 4 w 56"/>
                <a:gd name="T35" fmla="*/ 1 h 25"/>
                <a:gd name="T36" fmla="*/ 0 w 56"/>
                <a:gd name="T37" fmla="*/ 2 h 25"/>
                <a:gd name="T38" fmla="*/ 13 w 56"/>
                <a:gd name="T39" fmla="*/ 9 h 25"/>
                <a:gd name="T40" fmla="*/ 16 w 56"/>
                <a:gd name="T41" fmla="*/ 17 h 25"/>
                <a:gd name="T42" fmla="*/ 14 w 56"/>
                <a:gd name="T43" fmla="*/ 20 h 25"/>
                <a:gd name="T44" fmla="*/ 23 w 56"/>
                <a:gd name="T45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25">
                  <a:moveTo>
                    <a:pt x="23" y="20"/>
                  </a:moveTo>
                  <a:cubicBezTo>
                    <a:pt x="25" y="18"/>
                    <a:pt x="26" y="21"/>
                    <a:pt x="28" y="24"/>
                  </a:cubicBezTo>
                  <a:cubicBezTo>
                    <a:pt x="28" y="24"/>
                    <a:pt x="28" y="25"/>
                    <a:pt x="29" y="25"/>
                  </a:cubicBezTo>
                  <a:cubicBezTo>
                    <a:pt x="32" y="24"/>
                    <a:pt x="34" y="23"/>
                    <a:pt x="37" y="23"/>
                  </a:cubicBezTo>
                  <a:cubicBezTo>
                    <a:pt x="39" y="23"/>
                    <a:pt x="42" y="23"/>
                    <a:pt x="44" y="24"/>
                  </a:cubicBezTo>
                  <a:cubicBezTo>
                    <a:pt x="43" y="23"/>
                    <a:pt x="43" y="22"/>
                    <a:pt x="43" y="22"/>
                  </a:cubicBezTo>
                  <a:cubicBezTo>
                    <a:pt x="44" y="21"/>
                    <a:pt x="48" y="23"/>
                    <a:pt x="49" y="24"/>
                  </a:cubicBezTo>
                  <a:cubicBezTo>
                    <a:pt x="50" y="25"/>
                    <a:pt x="54" y="25"/>
                    <a:pt x="55" y="24"/>
                  </a:cubicBezTo>
                  <a:cubicBezTo>
                    <a:pt x="56" y="23"/>
                    <a:pt x="53" y="22"/>
                    <a:pt x="52" y="21"/>
                  </a:cubicBezTo>
                  <a:cubicBezTo>
                    <a:pt x="52" y="20"/>
                    <a:pt x="53" y="19"/>
                    <a:pt x="54" y="18"/>
                  </a:cubicBezTo>
                  <a:cubicBezTo>
                    <a:pt x="52" y="17"/>
                    <a:pt x="50" y="15"/>
                    <a:pt x="49" y="15"/>
                  </a:cubicBezTo>
                  <a:cubicBezTo>
                    <a:pt x="48" y="15"/>
                    <a:pt x="48" y="10"/>
                    <a:pt x="47" y="10"/>
                  </a:cubicBezTo>
                  <a:cubicBezTo>
                    <a:pt x="45" y="10"/>
                    <a:pt x="45" y="9"/>
                    <a:pt x="44" y="9"/>
                  </a:cubicBezTo>
                  <a:cubicBezTo>
                    <a:pt x="42" y="9"/>
                    <a:pt x="37" y="9"/>
                    <a:pt x="36" y="10"/>
                  </a:cubicBezTo>
                  <a:cubicBezTo>
                    <a:pt x="34" y="11"/>
                    <a:pt x="32" y="8"/>
                    <a:pt x="31" y="8"/>
                  </a:cubicBezTo>
                  <a:cubicBezTo>
                    <a:pt x="29" y="8"/>
                    <a:pt x="27" y="6"/>
                    <a:pt x="26" y="4"/>
                  </a:cubicBezTo>
                  <a:cubicBezTo>
                    <a:pt x="25" y="3"/>
                    <a:pt x="16" y="5"/>
                    <a:pt x="13" y="3"/>
                  </a:cubicBezTo>
                  <a:cubicBezTo>
                    <a:pt x="11" y="2"/>
                    <a:pt x="6" y="0"/>
                    <a:pt x="4" y="1"/>
                  </a:cubicBezTo>
                  <a:cubicBezTo>
                    <a:pt x="3" y="1"/>
                    <a:pt x="2" y="1"/>
                    <a:pt x="0" y="2"/>
                  </a:cubicBezTo>
                  <a:cubicBezTo>
                    <a:pt x="5" y="5"/>
                    <a:pt x="12" y="4"/>
                    <a:pt x="13" y="9"/>
                  </a:cubicBezTo>
                  <a:cubicBezTo>
                    <a:pt x="14" y="15"/>
                    <a:pt x="17" y="12"/>
                    <a:pt x="16" y="17"/>
                  </a:cubicBezTo>
                  <a:cubicBezTo>
                    <a:pt x="16" y="18"/>
                    <a:pt x="15" y="19"/>
                    <a:pt x="14" y="20"/>
                  </a:cubicBezTo>
                  <a:cubicBezTo>
                    <a:pt x="18" y="20"/>
                    <a:pt x="21" y="20"/>
                    <a:pt x="23" y="2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757C4B27-A4D7-104C-A257-108EE3575E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03800" y="4789034"/>
              <a:ext cx="523875" cy="207963"/>
            </a:xfrm>
            <a:custGeom>
              <a:avLst/>
              <a:gdLst>
                <a:gd name="T0" fmla="*/ 147 w 151"/>
                <a:gd name="T1" fmla="*/ 42 h 60"/>
                <a:gd name="T2" fmla="*/ 147 w 151"/>
                <a:gd name="T3" fmla="*/ 33 h 60"/>
                <a:gd name="T4" fmla="*/ 147 w 151"/>
                <a:gd name="T5" fmla="*/ 27 h 60"/>
                <a:gd name="T6" fmla="*/ 149 w 151"/>
                <a:gd name="T7" fmla="*/ 23 h 60"/>
                <a:gd name="T8" fmla="*/ 148 w 151"/>
                <a:gd name="T9" fmla="*/ 20 h 60"/>
                <a:gd name="T10" fmla="*/ 141 w 151"/>
                <a:gd name="T11" fmla="*/ 17 h 60"/>
                <a:gd name="T12" fmla="*/ 139 w 151"/>
                <a:gd name="T13" fmla="*/ 10 h 60"/>
                <a:gd name="T14" fmla="*/ 134 w 151"/>
                <a:gd name="T15" fmla="*/ 6 h 60"/>
                <a:gd name="T16" fmla="*/ 125 w 151"/>
                <a:gd name="T17" fmla="*/ 6 h 60"/>
                <a:gd name="T18" fmla="*/ 110 w 151"/>
                <a:gd name="T19" fmla="*/ 11 h 60"/>
                <a:gd name="T20" fmla="*/ 96 w 151"/>
                <a:gd name="T21" fmla="*/ 11 h 60"/>
                <a:gd name="T22" fmla="*/ 87 w 151"/>
                <a:gd name="T23" fmla="*/ 8 h 60"/>
                <a:gd name="T24" fmla="*/ 80 w 151"/>
                <a:gd name="T25" fmla="*/ 5 h 60"/>
                <a:gd name="T26" fmla="*/ 68 w 151"/>
                <a:gd name="T27" fmla="*/ 2 h 60"/>
                <a:gd name="T28" fmla="*/ 43 w 151"/>
                <a:gd name="T29" fmla="*/ 9 h 60"/>
                <a:gd name="T30" fmla="*/ 26 w 151"/>
                <a:gd name="T31" fmla="*/ 10 h 60"/>
                <a:gd name="T32" fmla="*/ 22 w 151"/>
                <a:gd name="T33" fmla="*/ 16 h 60"/>
                <a:gd name="T34" fmla="*/ 5 w 151"/>
                <a:gd name="T35" fmla="*/ 18 h 60"/>
                <a:gd name="T36" fmla="*/ 3 w 151"/>
                <a:gd name="T37" fmla="*/ 24 h 60"/>
                <a:gd name="T38" fmla="*/ 6 w 151"/>
                <a:gd name="T39" fmla="*/ 26 h 60"/>
                <a:gd name="T40" fmla="*/ 7 w 151"/>
                <a:gd name="T41" fmla="*/ 32 h 60"/>
                <a:gd name="T42" fmla="*/ 7 w 151"/>
                <a:gd name="T43" fmla="*/ 38 h 60"/>
                <a:gd name="T44" fmla="*/ 7 w 151"/>
                <a:gd name="T45" fmla="*/ 42 h 60"/>
                <a:gd name="T46" fmla="*/ 11 w 151"/>
                <a:gd name="T47" fmla="*/ 46 h 60"/>
                <a:gd name="T48" fmla="*/ 17 w 151"/>
                <a:gd name="T49" fmla="*/ 49 h 60"/>
                <a:gd name="T50" fmla="*/ 21 w 151"/>
                <a:gd name="T51" fmla="*/ 50 h 60"/>
                <a:gd name="T52" fmla="*/ 26 w 151"/>
                <a:gd name="T53" fmla="*/ 56 h 60"/>
                <a:gd name="T54" fmla="*/ 36 w 151"/>
                <a:gd name="T55" fmla="*/ 54 h 60"/>
                <a:gd name="T56" fmla="*/ 42 w 151"/>
                <a:gd name="T57" fmla="*/ 51 h 60"/>
                <a:gd name="T58" fmla="*/ 53 w 151"/>
                <a:gd name="T59" fmla="*/ 57 h 60"/>
                <a:gd name="T60" fmla="*/ 62 w 151"/>
                <a:gd name="T61" fmla="*/ 56 h 60"/>
                <a:gd name="T62" fmla="*/ 69 w 151"/>
                <a:gd name="T63" fmla="*/ 51 h 60"/>
                <a:gd name="T64" fmla="*/ 75 w 151"/>
                <a:gd name="T65" fmla="*/ 53 h 60"/>
                <a:gd name="T66" fmla="*/ 82 w 151"/>
                <a:gd name="T67" fmla="*/ 51 h 60"/>
                <a:gd name="T68" fmla="*/ 79 w 151"/>
                <a:gd name="T69" fmla="*/ 57 h 60"/>
                <a:gd name="T70" fmla="*/ 80 w 151"/>
                <a:gd name="T71" fmla="*/ 60 h 60"/>
                <a:gd name="T72" fmla="*/ 84 w 151"/>
                <a:gd name="T73" fmla="*/ 54 h 60"/>
                <a:gd name="T74" fmla="*/ 88 w 151"/>
                <a:gd name="T75" fmla="*/ 53 h 60"/>
                <a:gd name="T76" fmla="*/ 95 w 151"/>
                <a:gd name="T77" fmla="*/ 53 h 60"/>
                <a:gd name="T78" fmla="*/ 100 w 151"/>
                <a:gd name="T79" fmla="*/ 52 h 60"/>
                <a:gd name="T80" fmla="*/ 109 w 151"/>
                <a:gd name="T81" fmla="*/ 52 h 60"/>
                <a:gd name="T82" fmla="*/ 120 w 151"/>
                <a:gd name="T83" fmla="*/ 49 h 60"/>
                <a:gd name="T84" fmla="*/ 129 w 151"/>
                <a:gd name="T85" fmla="*/ 47 h 60"/>
                <a:gd name="T86" fmla="*/ 132 w 151"/>
                <a:gd name="T87" fmla="*/ 48 h 60"/>
                <a:gd name="T88" fmla="*/ 135 w 151"/>
                <a:gd name="T89" fmla="*/ 46 h 60"/>
                <a:gd name="T90" fmla="*/ 143 w 151"/>
                <a:gd name="T91" fmla="*/ 47 h 60"/>
                <a:gd name="T92" fmla="*/ 151 w 151"/>
                <a:gd name="T93" fmla="*/ 48 h 60"/>
                <a:gd name="T94" fmla="*/ 147 w 151"/>
                <a:gd name="T95" fmla="*/ 42 h 60"/>
                <a:gd name="T96" fmla="*/ 13 w 151"/>
                <a:gd name="T97" fmla="*/ 11 h 60"/>
                <a:gd name="T98" fmla="*/ 24 w 151"/>
                <a:gd name="T99" fmla="*/ 10 h 60"/>
                <a:gd name="T100" fmla="*/ 18 w 151"/>
                <a:gd name="T101" fmla="*/ 5 h 60"/>
                <a:gd name="T102" fmla="*/ 16 w 151"/>
                <a:gd name="T103" fmla="*/ 1 h 60"/>
                <a:gd name="T104" fmla="*/ 13 w 151"/>
                <a:gd name="T105" fmla="*/ 2 h 60"/>
                <a:gd name="T106" fmla="*/ 5 w 151"/>
                <a:gd name="T107" fmla="*/ 2 h 60"/>
                <a:gd name="T108" fmla="*/ 5 w 151"/>
                <a:gd name="T109" fmla="*/ 7 h 60"/>
                <a:gd name="T110" fmla="*/ 3 w 151"/>
                <a:gd name="T111" fmla="*/ 11 h 60"/>
                <a:gd name="T112" fmla="*/ 1 w 151"/>
                <a:gd name="T113" fmla="*/ 14 h 60"/>
                <a:gd name="T114" fmla="*/ 6 w 151"/>
                <a:gd name="T115" fmla="*/ 16 h 60"/>
                <a:gd name="T116" fmla="*/ 13 w 151"/>
                <a:gd name="T117" fmla="*/ 1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" h="60">
                  <a:moveTo>
                    <a:pt x="147" y="42"/>
                  </a:moveTo>
                  <a:cubicBezTo>
                    <a:pt x="146" y="42"/>
                    <a:pt x="148" y="35"/>
                    <a:pt x="147" y="33"/>
                  </a:cubicBezTo>
                  <a:cubicBezTo>
                    <a:pt x="147" y="32"/>
                    <a:pt x="145" y="27"/>
                    <a:pt x="147" y="27"/>
                  </a:cubicBezTo>
                  <a:cubicBezTo>
                    <a:pt x="149" y="27"/>
                    <a:pt x="147" y="23"/>
                    <a:pt x="149" y="23"/>
                  </a:cubicBezTo>
                  <a:cubicBezTo>
                    <a:pt x="149" y="21"/>
                    <a:pt x="148" y="20"/>
                    <a:pt x="148" y="20"/>
                  </a:cubicBezTo>
                  <a:cubicBezTo>
                    <a:pt x="146" y="19"/>
                    <a:pt x="143" y="21"/>
                    <a:pt x="141" y="17"/>
                  </a:cubicBezTo>
                  <a:cubicBezTo>
                    <a:pt x="140" y="14"/>
                    <a:pt x="141" y="13"/>
                    <a:pt x="139" y="10"/>
                  </a:cubicBezTo>
                  <a:cubicBezTo>
                    <a:pt x="137" y="7"/>
                    <a:pt x="136" y="4"/>
                    <a:pt x="134" y="6"/>
                  </a:cubicBezTo>
                  <a:cubicBezTo>
                    <a:pt x="132" y="6"/>
                    <a:pt x="129" y="6"/>
                    <a:pt x="125" y="6"/>
                  </a:cubicBezTo>
                  <a:cubicBezTo>
                    <a:pt x="121" y="9"/>
                    <a:pt x="113" y="12"/>
                    <a:pt x="110" y="11"/>
                  </a:cubicBezTo>
                  <a:cubicBezTo>
                    <a:pt x="107" y="10"/>
                    <a:pt x="101" y="11"/>
                    <a:pt x="96" y="11"/>
                  </a:cubicBezTo>
                  <a:cubicBezTo>
                    <a:pt x="92" y="11"/>
                    <a:pt x="90" y="8"/>
                    <a:pt x="87" y="8"/>
                  </a:cubicBezTo>
                  <a:cubicBezTo>
                    <a:pt x="83" y="8"/>
                    <a:pt x="83" y="5"/>
                    <a:pt x="80" y="5"/>
                  </a:cubicBezTo>
                  <a:cubicBezTo>
                    <a:pt x="76" y="5"/>
                    <a:pt x="79" y="3"/>
                    <a:pt x="68" y="2"/>
                  </a:cubicBezTo>
                  <a:cubicBezTo>
                    <a:pt x="56" y="0"/>
                    <a:pt x="47" y="6"/>
                    <a:pt x="43" y="9"/>
                  </a:cubicBezTo>
                  <a:cubicBezTo>
                    <a:pt x="40" y="12"/>
                    <a:pt x="27" y="9"/>
                    <a:pt x="26" y="10"/>
                  </a:cubicBezTo>
                  <a:cubicBezTo>
                    <a:pt x="24" y="11"/>
                    <a:pt x="26" y="15"/>
                    <a:pt x="22" y="16"/>
                  </a:cubicBezTo>
                  <a:cubicBezTo>
                    <a:pt x="17" y="18"/>
                    <a:pt x="8" y="16"/>
                    <a:pt x="5" y="18"/>
                  </a:cubicBezTo>
                  <a:cubicBezTo>
                    <a:pt x="1" y="19"/>
                    <a:pt x="0" y="24"/>
                    <a:pt x="3" y="24"/>
                  </a:cubicBezTo>
                  <a:cubicBezTo>
                    <a:pt x="6" y="23"/>
                    <a:pt x="7" y="25"/>
                    <a:pt x="6" y="26"/>
                  </a:cubicBezTo>
                  <a:cubicBezTo>
                    <a:pt x="5" y="27"/>
                    <a:pt x="9" y="31"/>
                    <a:pt x="7" y="32"/>
                  </a:cubicBezTo>
                  <a:cubicBezTo>
                    <a:pt x="5" y="33"/>
                    <a:pt x="5" y="36"/>
                    <a:pt x="7" y="38"/>
                  </a:cubicBezTo>
                  <a:cubicBezTo>
                    <a:pt x="9" y="39"/>
                    <a:pt x="10" y="42"/>
                    <a:pt x="7" y="42"/>
                  </a:cubicBezTo>
                  <a:cubicBezTo>
                    <a:pt x="5" y="42"/>
                    <a:pt x="11" y="45"/>
                    <a:pt x="11" y="46"/>
                  </a:cubicBezTo>
                  <a:cubicBezTo>
                    <a:pt x="11" y="47"/>
                    <a:pt x="17" y="48"/>
                    <a:pt x="17" y="49"/>
                  </a:cubicBezTo>
                  <a:cubicBezTo>
                    <a:pt x="17" y="51"/>
                    <a:pt x="18" y="51"/>
                    <a:pt x="21" y="50"/>
                  </a:cubicBezTo>
                  <a:cubicBezTo>
                    <a:pt x="23" y="50"/>
                    <a:pt x="24" y="53"/>
                    <a:pt x="26" y="56"/>
                  </a:cubicBezTo>
                  <a:cubicBezTo>
                    <a:pt x="27" y="58"/>
                    <a:pt x="36" y="56"/>
                    <a:pt x="36" y="54"/>
                  </a:cubicBezTo>
                  <a:cubicBezTo>
                    <a:pt x="36" y="51"/>
                    <a:pt x="39" y="50"/>
                    <a:pt x="42" y="51"/>
                  </a:cubicBezTo>
                  <a:cubicBezTo>
                    <a:pt x="46" y="51"/>
                    <a:pt x="51" y="56"/>
                    <a:pt x="53" y="57"/>
                  </a:cubicBezTo>
                  <a:cubicBezTo>
                    <a:pt x="55" y="58"/>
                    <a:pt x="59" y="56"/>
                    <a:pt x="62" y="56"/>
                  </a:cubicBezTo>
                  <a:cubicBezTo>
                    <a:pt x="64" y="56"/>
                    <a:pt x="68" y="52"/>
                    <a:pt x="69" y="51"/>
                  </a:cubicBezTo>
                  <a:cubicBezTo>
                    <a:pt x="71" y="50"/>
                    <a:pt x="73" y="54"/>
                    <a:pt x="75" y="53"/>
                  </a:cubicBezTo>
                  <a:cubicBezTo>
                    <a:pt x="78" y="51"/>
                    <a:pt x="80" y="50"/>
                    <a:pt x="82" y="51"/>
                  </a:cubicBezTo>
                  <a:cubicBezTo>
                    <a:pt x="83" y="52"/>
                    <a:pt x="78" y="55"/>
                    <a:pt x="79" y="57"/>
                  </a:cubicBezTo>
                  <a:cubicBezTo>
                    <a:pt x="80" y="58"/>
                    <a:pt x="80" y="59"/>
                    <a:pt x="80" y="60"/>
                  </a:cubicBezTo>
                  <a:cubicBezTo>
                    <a:pt x="85" y="59"/>
                    <a:pt x="84" y="56"/>
                    <a:pt x="84" y="54"/>
                  </a:cubicBezTo>
                  <a:cubicBezTo>
                    <a:pt x="85" y="53"/>
                    <a:pt x="86" y="51"/>
                    <a:pt x="88" y="53"/>
                  </a:cubicBezTo>
                  <a:cubicBezTo>
                    <a:pt x="89" y="54"/>
                    <a:pt x="91" y="54"/>
                    <a:pt x="95" y="53"/>
                  </a:cubicBezTo>
                  <a:cubicBezTo>
                    <a:pt x="98" y="51"/>
                    <a:pt x="99" y="50"/>
                    <a:pt x="100" y="52"/>
                  </a:cubicBezTo>
                  <a:cubicBezTo>
                    <a:pt x="101" y="53"/>
                    <a:pt x="104" y="52"/>
                    <a:pt x="109" y="52"/>
                  </a:cubicBezTo>
                  <a:cubicBezTo>
                    <a:pt x="114" y="52"/>
                    <a:pt x="115" y="48"/>
                    <a:pt x="120" y="49"/>
                  </a:cubicBezTo>
                  <a:cubicBezTo>
                    <a:pt x="125" y="49"/>
                    <a:pt x="129" y="47"/>
                    <a:pt x="129" y="47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133" y="47"/>
                    <a:pt x="133" y="46"/>
                    <a:pt x="135" y="46"/>
                  </a:cubicBezTo>
                  <a:cubicBezTo>
                    <a:pt x="139" y="45"/>
                    <a:pt x="141" y="48"/>
                    <a:pt x="143" y="47"/>
                  </a:cubicBezTo>
                  <a:cubicBezTo>
                    <a:pt x="144" y="46"/>
                    <a:pt x="151" y="53"/>
                    <a:pt x="151" y="48"/>
                  </a:cubicBezTo>
                  <a:cubicBezTo>
                    <a:pt x="151" y="47"/>
                    <a:pt x="149" y="42"/>
                    <a:pt x="147" y="42"/>
                  </a:cubicBezTo>
                  <a:close/>
                  <a:moveTo>
                    <a:pt x="13" y="11"/>
                  </a:moveTo>
                  <a:cubicBezTo>
                    <a:pt x="16" y="10"/>
                    <a:pt x="23" y="12"/>
                    <a:pt x="24" y="10"/>
                  </a:cubicBezTo>
                  <a:cubicBezTo>
                    <a:pt x="26" y="9"/>
                    <a:pt x="20" y="7"/>
                    <a:pt x="18" y="5"/>
                  </a:cubicBezTo>
                  <a:cubicBezTo>
                    <a:pt x="17" y="4"/>
                    <a:pt x="16" y="3"/>
                    <a:pt x="16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1" y="1"/>
                    <a:pt x="6" y="1"/>
                    <a:pt x="5" y="2"/>
                  </a:cubicBezTo>
                  <a:cubicBezTo>
                    <a:pt x="4" y="2"/>
                    <a:pt x="5" y="5"/>
                    <a:pt x="5" y="7"/>
                  </a:cubicBezTo>
                  <a:cubicBezTo>
                    <a:pt x="5" y="9"/>
                    <a:pt x="3" y="10"/>
                    <a:pt x="3" y="11"/>
                  </a:cubicBezTo>
                  <a:cubicBezTo>
                    <a:pt x="3" y="12"/>
                    <a:pt x="2" y="13"/>
                    <a:pt x="1" y="14"/>
                  </a:cubicBezTo>
                  <a:cubicBezTo>
                    <a:pt x="3" y="15"/>
                    <a:pt x="4" y="16"/>
                    <a:pt x="6" y="16"/>
                  </a:cubicBezTo>
                  <a:cubicBezTo>
                    <a:pt x="9" y="16"/>
                    <a:pt x="10" y="12"/>
                    <a:pt x="13" y="11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3D9CDC14-B912-D149-AFD3-624E1EC07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9063" y="5001759"/>
              <a:ext cx="65088" cy="61913"/>
            </a:xfrm>
            <a:custGeom>
              <a:avLst/>
              <a:gdLst>
                <a:gd name="T0" fmla="*/ 9 w 19"/>
                <a:gd name="T1" fmla="*/ 0 h 18"/>
                <a:gd name="T2" fmla="*/ 0 w 19"/>
                <a:gd name="T3" fmla="*/ 5 h 18"/>
                <a:gd name="T4" fmla="*/ 1 w 19"/>
                <a:gd name="T5" fmla="*/ 7 h 18"/>
                <a:gd name="T6" fmla="*/ 6 w 19"/>
                <a:gd name="T7" fmla="*/ 13 h 18"/>
                <a:gd name="T8" fmla="*/ 7 w 19"/>
                <a:gd name="T9" fmla="*/ 18 h 18"/>
                <a:gd name="T10" fmla="*/ 10 w 19"/>
                <a:gd name="T11" fmla="*/ 17 h 18"/>
                <a:gd name="T12" fmla="*/ 19 w 19"/>
                <a:gd name="T13" fmla="*/ 8 h 18"/>
                <a:gd name="T14" fmla="*/ 9 w 19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8">
                  <a:moveTo>
                    <a:pt x="9" y="0"/>
                  </a:moveTo>
                  <a:cubicBezTo>
                    <a:pt x="6" y="0"/>
                    <a:pt x="1" y="3"/>
                    <a:pt x="0" y="5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10"/>
                    <a:pt x="4" y="12"/>
                    <a:pt x="6" y="13"/>
                  </a:cubicBezTo>
                  <a:cubicBezTo>
                    <a:pt x="8" y="14"/>
                    <a:pt x="7" y="16"/>
                    <a:pt x="7" y="18"/>
                  </a:cubicBezTo>
                  <a:cubicBezTo>
                    <a:pt x="8" y="17"/>
                    <a:pt x="10" y="17"/>
                    <a:pt x="10" y="17"/>
                  </a:cubicBezTo>
                  <a:cubicBezTo>
                    <a:pt x="13" y="17"/>
                    <a:pt x="18" y="10"/>
                    <a:pt x="19" y="8"/>
                  </a:cubicBezTo>
                  <a:cubicBezTo>
                    <a:pt x="19" y="6"/>
                    <a:pt x="12" y="0"/>
                    <a:pt x="9" y="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83AA3BED-C37F-5941-9624-1DF55934C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7950" y="4768396"/>
              <a:ext cx="195263" cy="180975"/>
            </a:xfrm>
            <a:custGeom>
              <a:avLst/>
              <a:gdLst>
                <a:gd name="T0" fmla="*/ 53 w 56"/>
                <a:gd name="T1" fmla="*/ 2 h 52"/>
                <a:gd name="T2" fmla="*/ 47 w 56"/>
                <a:gd name="T3" fmla="*/ 0 h 52"/>
                <a:gd name="T4" fmla="*/ 42 w 56"/>
                <a:gd name="T5" fmla="*/ 6 h 52"/>
                <a:gd name="T6" fmla="*/ 36 w 56"/>
                <a:gd name="T7" fmla="*/ 10 h 52"/>
                <a:gd name="T8" fmla="*/ 33 w 56"/>
                <a:gd name="T9" fmla="*/ 13 h 52"/>
                <a:gd name="T10" fmla="*/ 28 w 56"/>
                <a:gd name="T11" fmla="*/ 15 h 52"/>
                <a:gd name="T12" fmla="*/ 23 w 56"/>
                <a:gd name="T13" fmla="*/ 13 h 52"/>
                <a:gd name="T14" fmla="*/ 18 w 56"/>
                <a:gd name="T15" fmla="*/ 18 h 52"/>
                <a:gd name="T16" fmla="*/ 3 w 56"/>
                <a:gd name="T17" fmla="*/ 27 h 52"/>
                <a:gd name="T18" fmla="*/ 0 w 56"/>
                <a:gd name="T19" fmla="*/ 30 h 52"/>
                <a:gd name="T20" fmla="*/ 9 w 56"/>
                <a:gd name="T21" fmla="*/ 35 h 52"/>
                <a:gd name="T22" fmla="*/ 5 w 56"/>
                <a:gd name="T23" fmla="*/ 44 h 52"/>
                <a:gd name="T24" fmla="*/ 6 w 56"/>
                <a:gd name="T25" fmla="*/ 48 h 52"/>
                <a:gd name="T26" fmla="*/ 10 w 56"/>
                <a:gd name="T27" fmla="*/ 50 h 52"/>
                <a:gd name="T28" fmla="*/ 16 w 56"/>
                <a:gd name="T29" fmla="*/ 49 h 52"/>
                <a:gd name="T30" fmla="*/ 18 w 56"/>
                <a:gd name="T31" fmla="*/ 50 h 52"/>
                <a:gd name="T32" fmla="*/ 23 w 56"/>
                <a:gd name="T33" fmla="*/ 47 h 52"/>
                <a:gd name="T34" fmla="*/ 30 w 56"/>
                <a:gd name="T35" fmla="*/ 45 h 52"/>
                <a:gd name="T36" fmla="*/ 35 w 56"/>
                <a:gd name="T37" fmla="*/ 44 h 52"/>
                <a:gd name="T38" fmla="*/ 27 w 56"/>
                <a:gd name="T39" fmla="*/ 37 h 52"/>
                <a:gd name="T40" fmla="*/ 30 w 56"/>
                <a:gd name="T41" fmla="*/ 30 h 52"/>
                <a:gd name="T42" fmla="*/ 44 w 56"/>
                <a:gd name="T43" fmla="*/ 21 h 52"/>
                <a:gd name="T44" fmla="*/ 47 w 56"/>
                <a:gd name="T45" fmla="*/ 11 h 52"/>
                <a:gd name="T46" fmla="*/ 56 w 56"/>
                <a:gd name="T47" fmla="*/ 3 h 52"/>
                <a:gd name="T48" fmla="*/ 53 w 56"/>
                <a:gd name="T49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52">
                  <a:moveTo>
                    <a:pt x="53" y="2"/>
                  </a:moveTo>
                  <a:cubicBezTo>
                    <a:pt x="50" y="3"/>
                    <a:pt x="49" y="0"/>
                    <a:pt x="47" y="0"/>
                  </a:cubicBezTo>
                  <a:cubicBezTo>
                    <a:pt x="44" y="0"/>
                    <a:pt x="45" y="6"/>
                    <a:pt x="42" y="6"/>
                  </a:cubicBezTo>
                  <a:cubicBezTo>
                    <a:pt x="39" y="6"/>
                    <a:pt x="40" y="10"/>
                    <a:pt x="36" y="10"/>
                  </a:cubicBezTo>
                  <a:cubicBezTo>
                    <a:pt x="33" y="11"/>
                    <a:pt x="32" y="11"/>
                    <a:pt x="33" y="13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5" y="15"/>
                    <a:pt x="25" y="13"/>
                    <a:pt x="23" y="13"/>
                  </a:cubicBezTo>
                  <a:cubicBezTo>
                    <a:pt x="21" y="13"/>
                    <a:pt x="19" y="16"/>
                    <a:pt x="18" y="18"/>
                  </a:cubicBezTo>
                  <a:cubicBezTo>
                    <a:pt x="16" y="21"/>
                    <a:pt x="6" y="25"/>
                    <a:pt x="3" y="27"/>
                  </a:cubicBezTo>
                  <a:cubicBezTo>
                    <a:pt x="2" y="27"/>
                    <a:pt x="1" y="29"/>
                    <a:pt x="0" y="30"/>
                  </a:cubicBezTo>
                  <a:cubicBezTo>
                    <a:pt x="4" y="31"/>
                    <a:pt x="8" y="33"/>
                    <a:pt x="9" y="35"/>
                  </a:cubicBezTo>
                  <a:cubicBezTo>
                    <a:pt x="12" y="38"/>
                    <a:pt x="7" y="41"/>
                    <a:pt x="5" y="44"/>
                  </a:cubicBezTo>
                  <a:cubicBezTo>
                    <a:pt x="3" y="46"/>
                    <a:pt x="6" y="46"/>
                    <a:pt x="6" y="48"/>
                  </a:cubicBezTo>
                  <a:cubicBezTo>
                    <a:pt x="6" y="51"/>
                    <a:pt x="9" y="52"/>
                    <a:pt x="10" y="50"/>
                  </a:cubicBezTo>
                  <a:cubicBezTo>
                    <a:pt x="11" y="49"/>
                    <a:pt x="13" y="49"/>
                    <a:pt x="16" y="49"/>
                  </a:cubicBezTo>
                  <a:cubicBezTo>
                    <a:pt x="17" y="49"/>
                    <a:pt x="18" y="50"/>
                    <a:pt x="18" y="50"/>
                  </a:cubicBezTo>
                  <a:cubicBezTo>
                    <a:pt x="20" y="49"/>
                    <a:pt x="22" y="47"/>
                    <a:pt x="23" y="47"/>
                  </a:cubicBezTo>
                  <a:cubicBezTo>
                    <a:pt x="24" y="45"/>
                    <a:pt x="27" y="45"/>
                    <a:pt x="30" y="45"/>
                  </a:cubicBezTo>
                  <a:cubicBezTo>
                    <a:pt x="32" y="45"/>
                    <a:pt x="33" y="45"/>
                    <a:pt x="35" y="44"/>
                  </a:cubicBezTo>
                  <a:cubicBezTo>
                    <a:pt x="32" y="40"/>
                    <a:pt x="29" y="38"/>
                    <a:pt x="27" y="37"/>
                  </a:cubicBezTo>
                  <a:cubicBezTo>
                    <a:pt x="25" y="35"/>
                    <a:pt x="26" y="31"/>
                    <a:pt x="30" y="30"/>
                  </a:cubicBezTo>
                  <a:cubicBezTo>
                    <a:pt x="33" y="29"/>
                    <a:pt x="41" y="23"/>
                    <a:pt x="44" y="21"/>
                  </a:cubicBezTo>
                  <a:cubicBezTo>
                    <a:pt x="46" y="20"/>
                    <a:pt x="45" y="15"/>
                    <a:pt x="47" y="11"/>
                  </a:cubicBezTo>
                  <a:cubicBezTo>
                    <a:pt x="48" y="9"/>
                    <a:pt x="52" y="6"/>
                    <a:pt x="56" y="3"/>
                  </a:cubicBezTo>
                  <a:cubicBezTo>
                    <a:pt x="55" y="2"/>
                    <a:pt x="54" y="2"/>
                    <a:pt x="53" y="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ECFB19F4-CA5B-F749-8A28-A6A3713C4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7800" y="5174796"/>
              <a:ext cx="214313" cy="125413"/>
            </a:xfrm>
            <a:custGeom>
              <a:avLst/>
              <a:gdLst>
                <a:gd name="T0" fmla="*/ 61 w 62"/>
                <a:gd name="T1" fmla="*/ 23 h 36"/>
                <a:gd name="T2" fmla="*/ 59 w 62"/>
                <a:gd name="T3" fmla="*/ 23 h 36"/>
                <a:gd name="T4" fmla="*/ 48 w 62"/>
                <a:gd name="T5" fmla="*/ 21 h 36"/>
                <a:gd name="T6" fmla="*/ 33 w 62"/>
                <a:gd name="T7" fmla="*/ 15 h 36"/>
                <a:gd name="T8" fmla="*/ 16 w 62"/>
                <a:gd name="T9" fmla="*/ 3 h 36"/>
                <a:gd name="T10" fmla="*/ 10 w 62"/>
                <a:gd name="T11" fmla="*/ 1 h 36"/>
                <a:gd name="T12" fmla="*/ 5 w 62"/>
                <a:gd name="T13" fmla="*/ 3 h 36"/>
                <a:gd name="T14" fmla="*/ 1 w 62"/>
                <a:gd name="T15" fmla="*/ 8 h 36"/>
                <a:gd name="T16" fmla="*/ 0 w 62"/>
                <a:gd name="T17" fmla="*/ 14 h 36"/>
                <a:gd name="T18" fmla="*/ 4 w 62"/>
                <a:gd name="T19" fmla="*/ 17 h 36"/>
                <a:gd name="T20" fmla="*/ 11 w 62"/>
                <a:gd name="T21" fmla="*/ 20 h 36"/>
                <a:gd name="T22" fmla="*/ 17 w 62"/>
                <a:gd name="T23" fmla="*/ 23 h 36"/>
                <a:gd name="T24" fmla="*/ 23 w 62"/>
                <a:gd name="T25" fmla="*/ 27 h 36"/>
                <a:gd name="T26" fmla="*/ 31 w 62"/>
                <a:gd name="T27" fmla="*/ 26 h 36"/>
                <a:gd name="T28" fmla="*/ 35 w 62"/>
                <a:gd name="T29" fmla="*/ 30 h 36"/>
                <a:gd name="T30" fmla="*/ 46 w 62"/>
                <a:gd name="T31" fmla="*/ 34 h 36"/>
                <a:gd name="T32" fmla="*/ 60 w 62"/>
                <a:gd name="T33" fmla="*/ 33 h 36"/>
                <a:gd name="T34" fmla="*/ 60 w 62"/>
                <a:gd name="T35" fmla="*/ 25 h 36"/>
                <a:gd name="T36" fmla="*/ 61 w 62"/>
                <a:gd name="T3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6">
                  <a:moveTo>
                    <a:pt x="61" y="23"/>
                  </a:moveTo>
                  <a:cubicBezTo>
                    <a:pt x="60" y="23"/>
                    <a:pt x="59" y="23"/>
                    <a:pt x="59" y="23"/>
                  </a:cubicBezTo>
                  <a:cubicBezTo>
                    <a:pt x="54" y="23"/>
                    <a:pt x="51" y="21"/>
                    <a:pt x="48" y="21"/>
                  </a:cubicBezTo>
                  <a:cubicBezTo>
                    <a:pt x="45" y="21"/>
                    <a:pt x="36" y="18"/>
                    <a:pt x="33" y="15"/>
                  </a:cubicBezTo>
                  <a:cubicBezTo>
                    <a:pt x="29" y="12"/>
                    <a:pt x="19" y="5"/>
                    <a:pt x="16" y="3"/>
                  </a:cubicBezTo>
                  <a:cubicBezTo>
                    <a:pt x="14" y="0"/>
                    <a:pt x="10" y="0"/>
                    <a:pt x="10" y="1"/>
                  </a:cubicBezTo>
                  <a:cubicBezTo>
                    <a:pt x="10" y="3"/>
                    <a:pt x="8" y="3"/>
                    <a:pt x="5" y="3"/>
                  </a:cubicBezTo>
                  <a:cubicBezTo>
                    <a:pt x="4" y="4"/>
                    <a:pt x="1" y="6"/>
                    <a:pt x="1" y="8"/>
                  </a:cubicBezTo>
                  <a:cubicBezTo>
                    <a:pt x="1" y="9"/>
                    <a:pt x="0" y="12"/>
                    <a:pt x="0" y="14"/>
                  </a:cubicBezTo>
                  <a:cubicBezTo>
                    <a:pt x="0" y="15"/>
                    <a:pt x="3" y="15"/>
                    <a:pt x="4" y="17"/>
                  </a:cubicBezTo>
                  <a:cubicBezTo>
                    <a:pt x="5" y="18"/>
                    <a:pt x="10" y="19"/>
                    <a:pt x="11" y="20"/>
                  </a:cubicBezTo>
                  <a:cubicBezTo>
                    <a:pt x="11" y="21"/>
                    <a:pt x="14" y="23"/>
                    <a:pt x="17" y="23"/>
                  </a:cubicBezTo>
                  <a:cubicBezTo>
                    <a:pt x="19" y="23"/>
                    <a:pt x="22" y="26"/>
                    <a:pt x="23" y="27"/>
                  </a:cubicBezTo>
                  <a:cubicBezTo>
                    <a:pt x="24" y="28"/>
                    <a:pt x="29" y="26"/>
                    <a:pt x="31" y="26"/>
                  </a:cubicBezTo>
                  <a:cubicBezTo>
                    <a:pt x="32" y="26"/>
                    <a:pt x="35" y="29"/>
                    <a:pt x="35" y="30"/>
                  </a:cubicBezTo>
                  <a:cubicBezTo>
                    <a:pt x="36" y="32"/>
                    <a:pt x="44" y="33"/>
                    <a:pt x="46" y="34"/>
                  </a:cubicBezTo>
                  <a:cubicBezTo>
                    <a:pt x="48" y="36"/>
                    <a:pt x="58" y="35"/>
                    <a:pt x="60" y="33"/>
                  </a:cubicBezTo>
                  <a:cubicBezTo>
                    <a:pt x="62" y="31"/>
                    <a:pt x="60" y="28"/>
                    <a:pt x="60" y="25"/>
                  </a:cubicBezTo>
                  <a:cubicBezTo>
                    <a:pt x="60" y="24"/>
                    <a:pt x="60" y="23"/>
                    <a:pt x="61" y="2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98FF5E86-A4B7-4A43-A6AC-8E98E3FD7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0538" y="5230359"/>
              <a:ext cx="234950" cy="528638"/>
            </a:xfrm>
            <a:custGeom>
              <a:avLst/>
              <a:gdLst>
                <a:gd name="T0" fmla="*/ 55 w 68"/>
                <a:gd name="T1" fmla="*/ 139 h 152"/>
                <a:gd name="T2" fmla="*/ 53 w 68"/>
                <a:gd name="T3" fmla="*/ 133 h 152"/>
                <a:gd name="T4" fmla="*/ 49 w 68"/>
                <a:gd name="T5" fmla="*/ 123 h 152"/>
                <a:gd name="T6" fmla="*/ 47 w 68"/>
                <a:gd name="T7" fmla="*/ 114 h 152"/>
                <a:gd name="T8" fmla="*/ 48 w 68"/>
                <a:gd name="T9" fmla="*/ 108 h 152"/>
                <a:gd name="T10" fmla="*/ 48 w 68"/>
                <a:gd name="T11" fmla="*/ 105 h 152"/>
                <a:gd name="T12" fmla="*/ 47 w 68"/>
                <a:gd name="T13" fmla="*/ 99 h 152"/>
                <a:gd name="T14" fmla="*/ 41 w 68"/>
                <a:gd name="T15" fmla="*/ 92 h 152"/>
                <a:gd name="T16" fmla="*/ 42 w 68"/>
                <a:gd name="T17" fmla="*/ 79 h 152"/>
                <a:gd name="T18" fmla="*/ 47 w 68"/>
                <a:gd name="T19" fmla="*/ 77 h 152"/>
                <a:gd name="T20" fmla="*/ 53 w 68"/>
                <a:gd name="T21" fmla="*/ 75 h 152"/>
                <a:gd name="T22" fmla="*/ 60 w 68"/>
                <a:gd name="T23" fmla="*/ 71 h 152"/>
                <a:gd name="T24" fmla="*/ 64 w 68"/>
                <a:gd name="T25" fmla="*/ 67 h 152"/>
                <a:gd name="T26" fmla="*/ 68 w 68"/>
                <a:gd name="T27" fmla="*/ 60 h 152"/>
                <a:gd name="T28" fmla="*/ 68 w 68"/>
                <a:gd name="T29" fmla="*/ 60 h 152"/>
                <a:gd name="T30" fmla="*/ 65 w 68"/>
                <a:gd name="T31" fmla="*/ 61 h 152"/>
                <a:gd name="T32" fmla="*/ 60 w 68"/>
                <a:gd name="T33" fmla="*/ 59 h 152"/>
                <a:gd name="T34" fmla="*/ 55 w 68"/>
                <a:gd name="T35" fmla="*/ 56 h 152"/>
                <a:gd name="T36" fmla="*/ 55 w 68"/>
                <a:gd name="T37" fmla="*/ 51 h 152"/>
                <a:gd name="T38" fmla="*/ 52 w 68"/>
                <a:gd name="T39" fmla="*/ 47 h 152"/>
                <a:gd name="T40" fmla="*/ 50 w 68"/>
                <a:gd name="T41" fmla="*/ 41 h 152"/>
                <a:gd name="T42" fmla="*/ 42 w 68"/>
                <a:gd name="T43" fmla="*/ 39 h 152"/>
                <a:gd name="T44" fmla="*/ 41 w 68"/>
                <a:gd name="T45" fmla="*/ 36 h 152"/>
                <a:gd name="T46" fmla="*/ 48 w 68"/>
                <a:gd name="T47" fmla="*/ 24 h 152"/>
                <a:gd name="T48" fmla="*/ 50 w 68"/>
                <a:gd name="T49" fmla="*/ 13 h 152"/>
                <a:gd name="T50" fmla="*/ 46 w 68"/>
                <a:gd name="T51" fmla="*/ 9 h 152"/>
                <a:gd name="T52" fmla="*/ 45 w 68"/>
                <a:gd name="T53" fmla="*/ 4 h 152"/>
                <a:gd name="T54" fmla="*/ 39 w 68"/>
                <a:gd name="T55" fmla="*/ 2 h 152"/>
                <a:gd name="T56" fmla="*/ 38 w 68"/>
                <a:gd name="T57" fmla="*/ 3 h 152"/>
                <a:gd name="T58" fmla="*/ 38 w 68"/>
                <a:gd name="T59" fmla="*/ 3 h 152"/>
                <a:gd name="T60" fmla="*/ 36 w 68"/>
                <a:gd name="T61" fmla="*/ 6 h 152"/>
                <a:gd name="T62" fmla="*/ 37 w 68"/>
                <a:gd name="T63" fmla="*/ 12 h 152"/>
                <a:gd name="T64" fmla="*/ 33 w 68"/>
                <a:gd name="T65" fmla="*/ 12 h 152"/>
                <a:gd name="T66" fmla="*/ 27 w 68"/>
                <a:gd name="T67" fmla="*/ 15 h 152"/>
                <a:gd name="T68" fmla="*/ 21 w 68"/>
                <a:gd name="T69" fmla="*/ 21 h 152"/>
                <a:gd name="T70" fmla="*/ 19 w 68"/>
                <a:gd name="T71" fmla="*/ 31 h 152"/>
                <a:gd name="T72" fmla="*/ 16 w 68"/>
                <a:gd name="T73" fmla="*/ 41 h 152"/>
                <a:gd name="T74" fmla="*/ 10 w 68"/>
                <a:gd name="T75" fmla="*/ 40 h 152"/>
                <a:gd name="T76" fmla="*/ 8 w 68"/>
                <a:gd name="T77" fmla="*/ 48 h 152"/>
                <a:gd name="T78" fmla="*/ 6 w 68"/>
                <a:gd name="T79" fmla="*/ 57 h 152"/>
                <a:gd name="T80" fmla="*/ 2 w 68"/>
                <a:gd name="T81" fmla="*/ 63 h 152"/>
                <a:gd name="T82" fmla="*/ 0 w 68"/>
                <a:gd name="T83" fmla="*/ 65 h 152"/>
                <a:gd name="T84" fmla="*/ 7 w 68"/>
                <a:gd name="T85" fmla="*/ 73 h 152"/>
                <a:gd name="T86" fmla="*/ 16 w 68"/>
                <a:gd name="T87" fmla="*/ 90 h 152"/>
                <a:gd name="T88" fmla="*/ 15 w 68"/>
                <a:gd name="T89" fmla="*/ 103 h 152"/>
                <a:gd name="T90" fmla="*/ 18 w 68"/>
                <a:gd name="T91" fmla="*/ 107 h 152"/>
                <a:gd name="T92" fmla="*/ 26 w 68"/>
                <a:gd name="T93" fmla="*/ 106 h 152"/>
                <a:gd name="T94" fmla="*/ 33 w 68"/>
                <a:gd name="T95" fmla="*/ 98 h 152"/>
                <a:gd name="T96" fmla="*/ 37 w 68"/>
                <a:gd name="T97" fmla="*/ 101 h 152"/>
                <a:gd name="T98" fmla="*/ 40 w 68"/>
                <a:gd name="T99" fmla="*/ 110 h 152"/>
                <a:gd name="T100" fmla="*/ 45 w 68"/>
                <a:gd name="T101" fmla="*/ 127 h 152"/>
                <a:gd name="T102" fmla="*/ 48 w 68"/>
                <a:gd name="T103" fmla="*/ 140 h 152"/>
                <a:gd name="T104" fmla="*/ 49 w 68"/>
                <a:gd name="T105" fmla="*/ 150 h 152"/>
                <a:gd name="T106" fmla="*/ 48 w 68"/>
                <a:gd name="T107" fmla="*/ 152 h 152"/>
                <a:gd name="T108" fmla="*/ 55 w 68"/>
                <a:gd name="T109" fmla="*/ 13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8" h="152">
                  <a:moveTo>
                    <a:pt x="55" y="139"/>
                  </a:moveTo>
                  <a:cubicBezTo>
                    <a:pt x="55" y="135"/>
                    <a:pt x="53" y="135"/>
                    <a:pt x="53" y="133"/>
                  </a:cubicBezTo>
                  <a:cubicBezTo>
                    <a:pt x="53" y="130"/>
                    <a:pt x="53" y="126"/>
                    <a:pt x="49" y="123"/>
                  </a:cubicBezTo>
                  <a:cubicBezTo>
                    <a:pt x="46" y="120"/>
                    <a:pt x="45" y="116"/>
                    <a:pt x="47" y="114"/>
                  </a:cubicBezTo>
                  <a:cubicBezTo>
                    <a:pt x="48" y="113"/>
                    <a:pt x="47" y="108"/>
                    <a:pt x="48" y="108"/>
                  </a:cubicBezTo>
                  <a:cubicBezTo>
                    <a:pt x="49" y="109"/>
                    <a:pt x="50" y="106"/>
                    <a:pt x="48" y="105"/>
                  </a:cubicBezTo>
                  <a:cubicBezTo>
                    <a:pt x="46" y="104"/>
                    <a:pt x="48" y="100"/>
                    <a:pt x="47" y="99"/>
                  </a:cubicBezTo>
                  <a:cubicBezTo>
                    <a:pt x="45" y="99"/>
                    <a:pt x="41" y="93"/>
                    <a:pt x="41" y="92"/>
                  </a:cubicBezTo>
                  <a:cubicBezTo>
                    <a:pt x="41" y="90"/>
                    <a:pt x="42" y="81"/>
                    <a:pt x="42" y="79"/>
                  </a:cubicBezTo>
                  <a:cubicBezTo>
                    <a:pt x="42" y="77"/>
                    <a:pt x="46" y="77"/>
                    <a:pt x="47" y="77"/>
                  </a:cubicBezTo>
                  <a:cubicBezTo>
                    <a:pt x="48" y="77"/>
                    <a:pt x="51" y="77"/>
                    <a:pt x="53" y="75"/>
                  </a:cubicBezTo>
                  <a:cubicBezTo>
                    <a:pt x="54" y="73"/>
                    <a:pt x="59" y="72"/>
                    <a:pt x="60" y="71"/>
                  </a:cubicBezTo>
                  <a:cubicBezTo>
                    <a:pt x="61" y="69"/>
                    <a:pt x="64" y="69"/>
                    <a:pt x="64" y="67"/>
                  </a:cubicBezTo>
                  <a:cubicBezTo>
                    <a:pt x="64" y="65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7" y="60"/>
                    <a:pt x="65" y="61"/>
                  </a:cubicBezTo>
                  <a:cubicBezTo>
                    <a:pt x="61" y="63"/>
                    <a:pt x="59" y="61"/>
                    <a:pt x="60" y="59"/>
                  </a:cubicBezTo>
                  <a:cubicBezTo>
                    <a:pt x="60" y="56"/>
                    <a:pt x="57" y="56"/>
                    <a:pt x="55" y="56"/>
                  </a:cubicBezTo>
                  <a:cubicBezTo>
                    <a:pt x="53" y="56"/>
                    <a:pt x="55" y="53"/>
                    <a:pt x="55" y="51"/>
                  </a:cubicBezTo>
                  <a:cubicBezTo>
                    <a:pt x="56" y="49"/>
                    <a:pt x="55" y="48"/>
                    <a:pt x="52" y="47"/>
                  </a:cubicBezTo>
                  <a:cubicBezTo>
                    <a:pt x="50" y="47"/>
                    <a:pt x="49" y="42"/>
                    <a:pt x="50" y="41"/>
                  </a:cubicBezTo>
                  <a:cubicBezTo>
                    <a:pt x="51" y="39"/>
                    <a:pt x="45" y="38"/>
                    <a:pt x="42" y="39"/>
                  </a:cubicBezTo>
                  <a:cubicBezTo>
                    <a:pt x="40" y="41"/>
                    <a:pt x="42" y="37"/>
                    <a:pt x="41" y="36"/>
                  </a:cubicBezTo>
                  <a:cubicBezTo>
                    <a:pt x="40" y="34"/>
                    <a:pt x="44" y="28"/>
                    <a:pt x="48" y="24"/>
                  </a:cubicBezTo>
                  <a:cubicBezTo>
                    <a:pt x="51" y="21"/>
                    <a:pt x="50" y="16"/>
                    <a:pt x="50" y="13"/>
                  </a:cubicBezTo>
                  <a:cubicBezTo>
                    <a:pt x="50" y="9"/>
                    <a:pt x="48" y="9"/>
                    <a:pt x="46" y="9"/>
                  </a:cubicBezTo>
                  <a:cubicBezTo>
                    <a:pt x="45" y="9"/>
                    <a:pt x="45" y="6"/>
                    <a:pt x="45" y="4"/>
                  </a:cubicBezTo>
                  <a:cubicBezTo>
                    <a:pt x="45" y="2"/>
                    <a:pt x="41" y="0"/>
                    <a:pt x="39" y="2"/>
                  </a:cubicBezTo>
                  <a:cubicBezTo>
                    <a:pt x="39" y="2"/>
                    <a:pt x="38" y="2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7" y="6"/>
                    <a:pt x="36" y="6"/>
                  </a:cubicBezTo>
                  <a:cubicBezTo>
                    <a:pt x="35" y="7"/>
                    <a:pt x="35" y="9"/>
                    <a:pt x="37" y="12"/>
                  </a:cubicBezTo>
                  <a:cubicBezTo>
                    <a:pt x="39" y="15"/>
                    <a:pt x="34" y="13"/>
                    <a:pt x="33" y="12"/>
                  </a:cubicBezTo>
                  <a:cubicBezTo>
                    <a:pt x="33" y="10"/>
                    <a:pt x="29" y="13"/>
                    <a:pt x="27" y="15"/>
                  </a:cubicBezTo>
                  <a:cubicBezTo>
                    <a:pt x="24" y="17"/>
                    <a:pt x="21" y="18"/>
                    <a:pt x="21" y="21"/>
                  </a:cubicBezTo>
                  <a:cubicBezTo>
                    <a:pt x="21" y="25"/>
                    <a:pt x="18" y="28"/>
                    <a:pt x="19" y="31"/>
                  </a:cubicBezTo>
                  <a:cubicBezTo>
                    <a:pt x="20" y="34"/>
                    <a:pt x="16" y="39"/>
                    <a:pt x="16" y="41"/>
                  </a:cubicBezTo>
                  <a:cubicBezTo>
                    <a:pt x="16" y="42"/>
                    <a:pt x="11" y="40"/>
                    <a:pt x="10" y="40"/>
                  </a:cubicBezTo>
                  <a:cubicBezTo>
                    <a:pt x="9" y="40"/>
                    <a:pt x="9" y="46"/>
                    <a:pt x="8" y="48"/>
                  </a:cubicBezTo>
                  <a:cubicBezTo>
                    <a:pt x="7" y="50"/>
                    <a:pt x="8" y="57"/>
                    <a:pt x="6" y="57"/>
                  </a:cubicBezTo>
                  <a:cubicBezTo>
                    <a:pt x="4" y="57"/>
                    <a:pt x="2" y="63"/>
                    <a:pt x="2" y="63"/>
                  </a:cubicBezTo>
                  <a:cubicBezTo>
                    <a:pt x="2" y="63"/>
                    <a:pt x="1" y="64"/>
                    <a:pt x="0" y="65"/>
                  </a:cubicBezTo>
                  <a:cubicBezTo>
                    <a:pt x="1" y="69"/>
                    <a:pt x="4" y="72"/>
                    <a:pt x="7" y="73"/>
                  </a:cubicBezTo>
                  <a:cubicBezTo>
                    <a:pt x="12" y="75"/>
                    <a:pt x="15" y="85"/>
                    <a:pt x="16" y="90"/>
                  </a:cubicBezTo>
                  <a:cubicBezTo>
                    <a:pt x="18" y="95"/>
                    <a:pt x="17" y="100"/>
                    <a:pt x="15" y="103"/>
                  </a:cubicBezTo>
                  <a:cubicBezTo>
                    <a:pt x="13" y="105"/>
                    <a:pt x="16" y="106"/>
                    <a:pt x="18" y="107"/>
                  </a:cubicBezTo>
                  <a:cubicBezTo>
                    <a:pt x="21" y="108"/>
                    <a:pt x="24" y="109"/>
                    <a:pt x="26" y="106"/>
                  </a:cubicBezTo>
                  <a:cubicBezTo>
                    <a:pt x="28" y="103"/>
                    <a:pt x="32" y="101"/>
                    <a:pt x="33" y="98"/>
                  </a:cubicBezTo>
                  <a:cubicBezTo>
                    <a:pt x="34" y="95"/>
                    <a:pt x="36" y="99"/>
                    <a:pt x="37" y="101"/>
                  </a:cubicBezTo>
                  <a:cubicBezTo>
                    <a:pt x="39" y="103"/>
                    <a:pt x="40" y="106"/>
                    <a:pt x="40" y="110"/>
                  </a:cubicBezTo>
                  <a:cubicBezTo>
                    <a:pt x="41" y="114"/>
                    <a:pt x="41" y="124"/>
                    <a:pt x="45" y="127"/>
                  </a:cubicBezTo>
                  <a:cubicBezTo>
                    <a:pt x="48" y="131"/>
                    <a:pt x="49" y="138"/>
                    <a:pt x="48" y="140"/>
                  </a:cubicBezTo>
                  <a:cubicBezTo>
                    <a:pt x="47" y="143"/>
                    <a:pt x="49" y="147"/>
                    <a:pt x="49" y="150"/>
                  </a:cubicBezTo>
                  <a:cubicBezTo>
                    <a:pt x="49" y="150"/>
                    <a:pt x="48" y="151"/>
                    <a:pt x="48" y="152"/>
                  </a:cubicBezTo>
                  <a:cubicBezTo>
                    <a:pt x="51" y="152"/>
                    <a:pt x="55" y="139"/>
                    <a:pt x="55" y="139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D06CDBC4-3D18-504D-8159-270E5964E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6400" y="5241471"/>
              <a:ext cx="87313" cy="50800"/>
            </a:xfrm>
            <a:custGeom>
              <a:avLst/>
              <a:gdLst>
                <a:gd name="T0" fmla="*/ 24 w 25"/>
                <a:gd name="T1" fmla="*/ 5 h 15"/>
                <a:gd name="T2" fmla="*/ 14 w 25"/>
                <a:gd name="T3" fmla="*/ 2 h 15"/>
                <a:gd name="T4" fmla="*/ 8 w 25"/>
                <a:gd name="T5" fmla="*/ 1 h 15"/>
                <a:gd name="T6" fmla="*/ 2 w 25"/>
                <a:gd name="T7" fmla="*/ 6 h 15"/>
                <a:gd name="T8" fmla="*/ 0 w 25"/>
                <a:gd name="T9" fmla="*/ 10 h 15"/>
                <a:gd name="T10" fmla="*/ 2 w 25"/>
                <a:gd name="T11" fmla="*/ 11 h 15"/>
                <a:gd name="T12" fmla="*/ 8 w 25"/>
                <a:gd name="T13" fmla="*/ 13 h 15"/>
                <a:gd name="T14" fmla="*/ 15 w 25"/>
                <a:gd name="T15" fmla="*/ 13 h 15"/>
                <a:gd name="T16" fmla="*/ 23 w 25"/>
                <a:gd name="T17" fmla="*/ 12 h 15"/>
                <a:gd name="T18" fmla="*/ 22 w 25"/>
                <a:gd name="T19" fmla="*/ 5 h 15"/>
                <a:gd name="T20" fmla="*/ 24 w 25"/>
                <a:gd name="T2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15">
                  <a:moveTo>
                    <a:pt x="24" y="5"/>
                  </a:moveTo>
                  <a:cubicBezTo>
                    <a:pt x="19" y="0"/>
                    <a:pt x="18" y="4"/>
                    <a:pt x="14" y="2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6" y="2"/>
                    <a:pt x="4" y="2"/>
                    <a:pt x="2" y="6"/>
                  </a:cubicBezTo>
                  <a:cubicBezTo>
                    <a:pt x="2" y="7"/>
                    <a:pt x="1" y="9"/>
                    <a:pt x="0" y="10"/>
                  </a:cubicBezTo>
                  <a:cubicBezTo>
                    <a:pt x="1" y="11"/>
                    <a:pt x="2" y="12"/>
                    <a:pt x="2" y="11"/>
                  </a:cubicBezTo>
                  <a:cubicBezTo>
                    <a:pt x="4" y="11"/>
                    <a:pt x="5" y="13"/>
                    <a:pt x="8" y="13"/>
                  </a:cubicBezTo>
                  <a:cubicBezTo>
                    <a:pt x="10" y="12"/>
                    <a:pt x="12" y="14"/>
                    <a:pt x="15" y="13"/>
                  </a:cubicBezTo>
                  <a:cubicBezTo>
                    <a:pt x="19" y="12"/>
                    <a:pt x="22" y="15"/>
                    <a:pt x="23" y="12"/>
                  </a:cubicBezTo>
                  <a:cubicBezTo>
                    <a:pt x="25" y="10"/>
                    <a:pt x="22" y="5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84602A27-AE3C-9749-9F65-265FCF27F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238" y="5385934"/>
              <a:ext cx="204788" cy="431800"/>
            </a:xfrm>
            <a:custGeom>
              <a:avLst/>
              <a:gdLst>
                <a:gd name="T0" fmla="*/ 44 w 59"/>
                <a:gd name="T1" fmla="*/ 15 h 124"/>
                <a:gd name="T2" fmla="*/ 36 w 59"/>
                <a:gd name="T3" fmla="*/ 9 h 124"/>
                <a:gd name="T4" fmla="*/ 34 w 59"/>
                <a:gd name="T5" fmla="*/ 5 h 124"/>
                <a:gd name="T6" fmla="*/ 27 w 59"/>
                <a:gd name="T7" fmla="*/ 1 h 124"/>
                <a:gd name="T8" fmla="*/ 21 w 59"/>
                <a:gd name="T9" fmla="*/ 5 h 124"/>
                <a:gd name="T10" fmla="*/ 15 w 59"/>
                <a:gd name="T11" fmla="*/ 6 h 124"/>
                <a:gd name="T12" fmla="*/ 8 w 59"/>
                <a:gd name="T13" fmla="*/ 6 h 124"/>
                <a:gd name="T14" fmla="*/ 2 w 59"/>
                <a:gd name="T15" fmla="*/ 7 h 124"/>
                <a:gd name="T16" fmla="*/ 0 w 59"/>
                <a:gd name="T17" fmla="*/ 9 h 124"/>
                <a:gd name="T18" fmla="*/ 3 w 59"/>
                <a:gd name="T19" fmla="*/ 13 h 124"/>
                <a:gd name="T20" fmla="*/ 7 w 59"/>
                <a:gd name="T21" fmla="*/ 19 h 124"/>
                <a:gd name="T22" fmla="*/ 14 w 59"/>
                <a:gd name="T23" fmla="*/ 23 h 124"/>
                <a:gd name="T24" fmla="*/ 19 w 59"/>
                <a:gd name="T25" fmla="*/ 24 h 124"/>
                <a:gd name="T26" fmla="*/ 22 w 59"/>
                <a:gd name="T27" fmla="*/ 30 h 124"/>
                <a:gd name="T28" fmla="*/ 16 w 59"/>
                <a:gd name="T29" fmla="*/ 34 h 124"/>
                <a:gd name="T30" fmla="*/ 24 w 59"/>
                <a:gd name="T31" fmla="*/ 41 h 124"/>
                <a:gd name="T32" fmla="*/ 28 w 59"/>
                <a:gd name="T33" fmla="*/ 48 h 124"/>
                <a:gd name="T34" fmla="*/ 35 w 59"/>
                <a:gd name="T35" fmla="*/ 57 h 124"/>
                <a:gd name="T36" fmla="*/ 42 w 59"/>
                <a:gd name="T37" fmla="*/ 63 h 124"/>
                <a:gd name="T38" fmla="*/ 43 w 59"/>
                <a:gd name="T39" fmla="*/ 71 h 124"/>
                <a:gd name="T40" fmla="*/ 46 w 59"/>
                <a:gd name="T41" fmla="*/ 85 h 124"/>
                <a:gd name="T42" fmla="*/ 40 w 59"/>
                <a:gd name="T43" fmla="*/ 94 h 124"/>
                <a:gd name="T44" fmla="*/ 33 w 59"/>
                <a:gd name="T45" fmla="*/ 98 h 124"/>
                <a:gd name="T46" fmla="*/ 33 w 59"/>
                <a:gd name="T47" fmla="*/ 106 h 124"/>
                <a:gd name="T48" fmla="*/ 24 w 59"/>
                <a:gd name="T49" fmla="*/ 106 h 124"/>
                <a:gd name="T50" fmla="*/ 19 w 59"/>
                <a:gd name="T51" fmla="*/ 109 h 124"/>
                <a:gd name="T52" fmla="*/ 22 w 59"/>
                <a:gd name="T53" fmla="*/ 112 h 124"/>
                <a:gd name="T54" fmla="*/ 20 w 59"/>
                <a:gd name="T55" fmla="*/ 119 h 124"/>
                <a:gd name="T56" fmla="*/ 24 w 59"/>
                <a:gd name="T57" fmla="*/ 122 h 124"/>
                <a:gd name="T58" fmla="*/ 32 w 59"/>
                <a:gd name="T59" fmla="*/ 117 h 124"/>
                <a:gd name="T60" fmla="*/ 33 w 59"/>
                <a:gd name="T61" fmla="*/ 114 h 124"/>
                <a:gd name="T62" fmla="*/ 36 w 59"/>
                <a:gd name="T63" fmla="*/ 109 h 124"/>
                <a:gd name="T64" fmla="*/ 41 w 59"/>
                <a:gd name="T65" fmla="*/ 109 h 124"/>
                <a:gd name="T66" fmla="*/ 52 w 59"/>
                <a:gd name="T67" fmla="*/ 103 h 124"/>
                <a:gd name="T68" fmla="*/ 58 w 59"/>
                <a:gd name="T69" fmla="*/ 93 h 124"/>
                <a:gd name="T70" fmla="*/ 56 w 59"/>
                <a:gd name="T71" fmla="*/ 74 h 124"/>
                <a:gd name="T72" fmla="*/ 48 w 59"/>
                <a:gd name="T73" fmla="*/ 61 h 124"/>
                <a:gd name="T74" fmla="*/ 35 w 59"/>
                <a:gd name="T75" fmla="*/ 50 h 124"/>
                <a:gd name="T76" fmla="*/ 32 w 59"/>
                <a:gd name="T77" fmla="*/ 44 h 124"/>
                <a:gd name="T78" fmla="*/ 30 w 59"/>
                <a:gd name="T79" fmla="*/ 33 h 124"/>
                <a:gd name="T80" fmla="*/ 35 w 59"/>
                <a:gd name="T81" fmla="*/ 26 h 124"/>
                <a:gd name="T82" fmla="*/ 39 w 59"/>
                <a:gd name="T83" fmla="*/ 22 h 124"/>
                <a:gd name="T84" fmla="*/ 45 w 59"/>
                <a:gd name="T85" fmla="*/ 17 h 124"/>
                <a:gd name="T86" fmla="*/ 46 w 59"/>
                <a:gd name="T87" fmla="*/ 17 h 124"/>
                <a:gd name="T88" fmla="*/ 44 w 59"/>
                <a:gd name="T89" fmla="*/ 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" h="124">
                  <a:moveTo>
                    <a:pt x="44" y="15"/>
                  </a:moveTo>
                  <a:cubicBezTo>
                    <a:pt x="42" y="15"/>
                    <a:pt x="36" y="11"/>
                    <a:pt x="36" y="9"/>
                  </a:cubicBezTo>
                  <a:cubicBezTo>
                    <a:pt x="36" y="8"/>
                    <a:pt x="39" y="5"/>
                    <a:pt x="34" y="5"/>
                  </a:cubicBezTo>
                  <a:cubicBezTo>
                    <a:pt x="29" y="4"/>
                    <a:pt x="28" y="2"/>
                    <a:pt x="27" y="1"/>
                  </a:cubicBezTo>
                  <a:cubicBezTo>
                    <a:pt x="26" y="0"/>
                    <a:pt x="22" y="3"/>
                    <a:pt x="21" y="5"/>
                  </a:cubicBezTo>
                  <a:cubicBezTo>
                    <a:pt x="19" y="8"/>
                    <a:pt x="18" y="5"/>
                    <a:pt x="15" y="6"/>
                  </a:cubicBezTo>
                  <a:cubicBezTo>
                    <a:pt x="12" y="8"/>
                    <a:pt x="10" y="4"/>
                    <a:pt x="8" y="6"/>
                  </a:cubicBezTo>
                  <a:cubicBezTo>
                    <a:pt x="7" y="8"/>
                    <a:pt x="4" y="5"/>
                    <a:pt x="2" y="7"/>
                  </a:cubicBezTo>
                  <a:cubicBezTo>
                    <a:pt x="2" y="8"/>
                    <a:pt x="1" y="8"/>
                    <a:pt x="0" y="9"/>
                  </a:cubicBezTo>
                  <a:cubicBezTo>
                    <a:pt x="1" y="10"/>
                    <a:pt x="3" y="12"/>
                    <a:pt x="3" y="13"/>
                  </a:cubicBezTo>
                  <a:cubicBezTo>
                    <a:pt x="3" y="15"/>
                    <a:pt x="7" y="16"/>
                    <a:pt x="7" y="19"/>
                  </a:cubicBezTo>
                  <a:cubicBezTo>
                    <a:pt x="7" y="21"/>
                    <a:pt x="12" y="24"/>
                    <a:pt x="14" y="23"/>
                  </a:cubicBezTo>
                  <a:cubicBezTo>
                    <a:pt x="15" y="21"/>
                    <a:pt x="19" y="20"/>
                    <a:pt x="19" y="24"/>
                  </a:cubicBezTo>
                  <a:cubicBezTo>
                    <a:pt x="20" y="28"/>
                    <a:pt x="22" y="28"/>
                    <a:pt x="22" y="30"/>
                  </a:cubicBezTo>
                  <a:cubicBezTo>
                    <a:pt x="22" y="33"/>
                    <a:pt x="17" y="31"/>
                    <a:pt x="16" y="34"/>
                  </a:cubicBezTo>
                  <a:cubicBezTo>
                    <a:pt x="15" y="36"/>
                    <a:pt x="24" y="39"/>
                    <a:pt x="24" y="41"/>
                  </a:cubicBezTo>
                  <a:cubicBezTo>
                    <a:pt x="24" y="43"/>
                    <a:pt x="27" y="46"/>
                    <a:pt x="28" y="48"/>
                  </a:cubicBezTo>
                  <a:cubicBezTo>
                    <a:pt x="29" y="51"/>
                    <a:pt x="34" y="54"/>
                    <a:pt x="35" y="57"/>
                  </a:cubicBezTo>
                  <a:cubicBezTo>
                    <a:pt x="36" y="60"/>
                    <a:pt x="40" y="62"/>
                    <a:pt x="42" y="63"/>
                  </a:cubicBezTo>
                  <a:cubicBezTo>
                    <a:pt x="43" y="65"/>
                    <a:pt x="44" y="68"/>
                    <a:pt x="43" y="71"/>
                  </a:cubicBezTo>
                  <a:cubicBezTo>
                    <a:pt x="43" y="74"/>
                    <a:pt x="43" y="80"/>
                    <a:pt x="46" y="85"/>
                  </a:cubicBezTo>
                  <a:cubicBezTo>
                    <a:pt x="49" y="89"/>
                    <a:pt x="42" y="91"/>
                    <a:pt x="40" y="94"/>
                  </a:cubicBezTo>
                  <a:cubicBezTo>
                    <a:pt x="38" y="96"/>
                    <a:pt x="39" y="100"/>
                    <a:pt x="33" y="98"/>
                  </a:cubicBezTo>
                  <a:cubicBezTo>
                    <a:pt x="27" y="97"/>
                    <a:pt x="34" y="104"/>
                    <a:pt x="33" y="106"/>
                  </a:cubicBezTo>
                  <a:cubicBezTo>
                    <a:pt x="32" y="108"/>
                    <a:pt x="24" y="104"/>
                    <a:pt x="24" y="106"/>
                  </a:cubicBezTo>
                  <a:cubicBezTo>
                    <a:pt x="24" y="107"/>
                    <a:pt x="21" y="108"/>
                    <a:pt x="19" y="109"/>
                  </a:cubicBezTo>
                  <a:cubicBezTo>
                    <a:pt x="20" y="111"/>
                    <a:pt x="21" y="111"/>
                    <a:pt x="22" y="112"/>
                  </a:cubicBezTo>
                  <a:cubicBezTo>
                    <a:pt x="24" y="113"/>
                    <a:pt x="20" y="115"/>
                    <a:pt x="20" y="119"/>
                  </a:cubicBezTo>
                  <a:cubicBezTo>
                    <a:pt x="20" y="123"/>
                    <a:pt x="23" y="124"/>
                    <a:pt x="24" y="122"/>
                  </a:cubicBezTo>
                  <a:cubicBezTo>
                    <a:pt x="25" y="121"/>
                    <a:pt x="30" y="117"/>
                    <a:pt x="32" y="117"/>
                  </a:cubicBezTo>
                  <a:cubicBezTo>
                    <a:pt x="33" y="116"/>
                    <a:pt x="32" y="114"/>
                    <a:pt x="33" y="114"/>
                  </a:cubicBezTo>
                  <a:cubicBezTo>
                    <a:pt x="35" y="114"/>
                    <a:pt x="35" y="111"/>
                    <a:pt x="36" y="109"/>
                  </a:cubicBezTo>
                  <a:cubicBezTo>
                    <a:pt x="36" y="108"/>
                    <a:pt x="38" y="108"/>
                    <a:pt x="41" y="109"/>
                  </a:cubicBezTo>
                  <a:cubicBezTo>
                    <a:pt x="43" y="109"/>
                    <a:pt x="47" y="106"/>
                    <a:pt x="52" y="103"/>
                  </a:cubicBezTo>
                  <a:cubicBezTo>
                    <a:pt x="56" y="101"/>
                    <a:pt x="56" y="100"/>
                    <a:pt x="58" y="93"/>
                  </a:cubicBezTo>
                  <a:cubicBezTo>
                    <a:pt x="59" y="85"/>
                    <a:pt x="56" y="76"/>
                    <a:pt x="56" y="74"/>
                  </a:cubicBezTo>
                  <a:cubicBezTo>
                    <a:pt x="56" y="72"/>
                    <a:pt x="50" y="61"/>
                    <a:pt x="48" y="61"/>
                  </a:cubicBezTo>
                  <a:cubicBezTo>
                    <a:pt x="46" y="61"/>
                    <a:pt x="37" y="52"/>
                    <a:pt x="35" y="50"/>
                  </a:cubicBezTo>
                  <a:cubicBezTo>
                    <a:pt x="34" y="49"/>
                    <a:pt x="34" y="46"/>
                    <a:pt x="32" y="44"/>
                  </a:cubicBezTo>
                  <a:cubicBezTo>
                    <a:pt x="29" y="42"/>
                    <a:pt x="29" y="37"/>
                    <a:pt x="30" y="33"/>
                  </a:cubicBezTo>
                  <a:cubicBezTo>
                    <a:pt x="30" y="30"/>
                    <a:pt x="36" y="29"/>
                    <a:pt x="35" y="26"/>
                  </a:cubicBezTo>
                  <a:cubicBezTo>
                    <a:pt x="35" y="24"/>
                    <a:pt x="36" y="22"/>
                    <a:pt x="39" y="22"/>
                  </a:cubicBezTo>
                  <a:cubicBezTo>
                    <a:pt x="41" y="21"/>
                    <a:pt x="44" y="19"/>
                    <a:pt x="45" y="17"/>
                  </a:cubicBezTo>
                  <a:cubicBezTo>
                    <a:pt x="45" y="17"/>
                    <a:pt x="45" y="17"/>
                    <a:pt x="46" y="17"/>
                  </a:cubicBezTo>
                  <a:cubicBezTo>
                    <a:pt x="45" y="16"/>
                    <a:pt x="44" y="16"/>
                    <a:pt x="44" y="15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8EFA680A-4B19-BC45-9E1E-703540CA9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238" y="5643109"/>
              <a:ext cx="169863" cy="122238"/>
            </a:xfrm>
            <a:custGeom>
              <a:avLst/>
              <a:gdLst>
                <a:gd name="T0" fmla="*/ 24 w 49"/>
                <a:gd name="T1" fmla="*/ 32 h 35"/>
                <a:gd name="T2" fmla="*/ 33 w 49"/>
                <a:gd name="T3" fmla="*/ 32 h 35"/>
                <a:gd name="T4" fmla="*/ 33 w 49"/>
                <a:gd name="T5" fmla="*/ 24 h 35"/>
                <a:gd name="T6" fmla="*/ 40 w 49"/>
                <a:gd name="T7" fmla="*/ 20 h 35"/>
                <a:gd name="T8" fmla="*/ 46 w 49"/>
                <a:gd name="T9" fmla="*/ 11 h 35"/>
                <a:gd name="T10" fmla="*/ 43 w 49"/>
                <a:gd name="T11" fmla="*/ 1 h 35"/>
                <a:gd name="T12" fmla="*/ 37 w 49"/>
                <a:gd name="T13" fmla="*/ 2 h 35"/>
                <a:gd name="T14" fmla="*/ 32 w 49"/>
                <a:gd name="T15" fmla="*/ 4 h 35"/>
                <a:gd name="T16" fmla="*/ 29 w 49"/>
                <a:gd name="T17" fmla="*/ 6 h 35"/>
                <a:gd name="T18" fmla="*/ 25 w 49"/>
                <a:gd name="T19" fmla="*/ 2 h 35"/>
                <a:gd name="T20" fmla="*/ 14 w 49"/>
                <a:gd name="T21" fmla="*/ 2 h 35"/>
                <a:gd name="T22" fmla="*/ 3 w 49"/>
                <a:gd name="T23" fmla="*/ 8 h 35"/>
                <a:gd name="T24" fmla="*/ 3 w 49"/>
                <a:gd name="T25" fmla="*/ 15 h 35"/>
                <a:gd name="T26" fmla="*/ 4 w 49"/>
                <a:gd name="T27" fmla="*/ 21 h 35"/>
                <a:gd name="T28" fmla="*/ 4 w 49"/>
                <a:gd name="T29" fmla="*/ 21 h 35"/>
                <a:gd name="T30" fmla="*/ 6 w 49"/>
                <a:gd name="T31" fmla="*/ 28 h 35"/>
                <a:gd name="T32" fmla="*/ 11 w 49"/>
                <a:gd name="T33" fmla="*/ 29 h 35"/>
                <a:gd name="T34" fmla="*/ 12 w 49"/>
                <a:gd name="T35" fmla="*/ 34 h 35"/>
                <a:gd name="T36" fmla="*/ 18 w 49"/>
                <a:gd name="T37" fmla="*/ 34 h 35"/>
                <a:gd name="T38" fmla="*/ 19 w 49"/>
                <a:gd name="T39" fmla="*/ 35 h 35"/>
                <a:gd name="T40" fmla="*/ 24 w 49"/>
                <a:gd name="T41" fmla="*/ 3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35">
                  <a:moveTo>
                    <a:pt x="24" y="32"/>
                  </a:moveTo>
                  <a:cubicBezTo>
                    <a:pt x="24" y="30"/>
                    <a:pt x="32" y="34"/>
                    <a:pt x="33" y="32"/>
                  </a:cubicBezTo>
                  <a:cubicBezTo>
                    <a:pt x="34" y="30"/>
                    <a:pt x="27" y="23"/>
                    <a:pt x="33" y="24"/>
                  </a:cubicBezTo>
                  <a:cubicBezTo>
                    <a:pt x="39" y="26"/>
                    <a:pt x="38" y="22"/>
                    <a:pt x="40" y="20"/>
                  </a:cubicBezTo>
                  <a:cubicBezTo>
                    <a:pt x="42" y="17"/>
                    <a:pt x="49" y="15"/>
                    <a:pt x="46" y="11"/>
                  </a:cubicBezTo>
                  <a:cubicBezTo>
                    <a:pt x="44" y="7"/>
                    <a:pt x="43" y="4"/>
                    <a:pt x="43" y="1"/>
                  </a:cubicBezTo>
                  <a:cubicBezTo>
                    <a:pt x="41" y="2"/>
                    <a:pt x="39" y="2"/>
                    <a:pt x="37" y="2"/>
                  </a:cubicBezTo>
                  <a:cubicBezTo>
                    <a:pt x="36" y="1"/>
                    <a:pt x="32" y="1"/>
                    <a:pt x="32" y="4"/>
                  </a:cubicBezTo>
                  <a:cubicBezTo>
                    <a:pt x="32" y="6"/>
                    <a:pt x="29" y="7"/>
                    <a:pt x="29" y="6"/>
                  </a:cubicBezTo>
                  <a:cubicBezTo>
                    <a:pt x="30" y="4"/>
                    <a:pt x="27" y="5"/>
                    <a:pt x="25" y="2"/>
                  </a:cubicBezTo>
                  <a:cubicBezTo>
                    <a:pt x="23" y="0"/>
                    <a:pt x="17" y="3"/>
                    <a:pt x="14" y="2"/>
                  </a:cubicBezTo>
                  <a:cubicBezTo>
                    <a:pt x="11" y="1"/>
                    <a:pt x="6" y="4"/>
                    <a:pt x="3" y="8"/>
                  </a:cubicBezTo>
                  <a:cubicBezTo>
                    <a:pt x="0" y="11"/>
                    <a:pt x="3" y="11"/>
                    <a:pt x="3" y="15"/>
                  </a:cubicBezTo>
                  <a:cubicBezTo>
                    <a:pt x="3" y="18"/>
                    <a:pt x="5" y="1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7" y="23"/>
                    <a:pt x="6" y="26"/>
                    <a:pt x="6" y="28"/>
                  </a:cubicBezTo>
                  <a:cubicBezTo>
                    <a:pt x="7" y="31"/>
                    <a:pt x="10" y="29"/>
                    <a:pt x="11" y="29"/>
                  </a:cubicBezTo>
                  <a:cubicBezTo>
                    <a:pt x="13" y="29"/>
                    <a:pt x="10" y="32"/>
                    <a:pt x="12" y="34"/>
                  </a:cubicBezTo>
                  <a:cubicBezTo>
                    <a:pt x="13" y="35"/>
                    <a:pt x="17" y="32"/>
                    <a:pt x="18" y="34"/>
                  </a:cubicBezTo>
                  <a:cubicBezTo>
                    <a:pt x="18" y="35"/>
                    <a:pt x="19" y="35"/>
                    <a:pt x="19" y="35"/>
                  </a:cubicBezTo>
                  <a:cubicBezTo>
                    <a:pt x="21" y="34"/>
                    <a:pt x="24" y="33"/>
                    <a:pt x="24" y="3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81D7AC96-DA24-1240-A0F3-AADC4836E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1675" y="5414509"/>
              <a:ext cx="207963" cy="254000"/>
            </a:xfrm>
            <a:custGeom>
              <a:avLst/>
              <a:gdLst>
                <a:gd name="T0" fmla="*/ 40 w 60"/>
                <a:gd name="T1" fmla="*/ 33 h 73"/>
                <a:gd name="T2" fmla="*/ 32 w 60"/>
                <a:gd name="T3" fmla="*/ 26 h 73"/>
                <a:gd name="T4" fmla="*/ 38 w 60"/>
                <a:gd name="T5" fmla="*/ 22 h 73"/>
                <a:gd name="T6" fmla="*/ 35 w 60"/>
                <a:gd name="T7" fmla="*/ 16 h 73"/>
                <a:gd name="T8" fmla="*/ 30 w 60"/>
                <a:gd name="T9" fmla="*/ 15 h 73"/>
                <a:gd name="T10" fmla="*/ 23 w 60"/>
                <a:gd name="T11" fmla="*/ 11 h 73"/>
                <a:gd name="T12" fmla="*/ 19 w 60"/>
                <a:gd name="T13" fmla="*/ 5 h 73"/>
                <a:gd name="T14" fmla="*/ 16 w 60"/>
                <a:gd name="T15" fmla="*/ 1 h 73"/>
                <a:gd name="T16" fmla="*/ 13 w 60"/>
                <a:gd name="T17" fmla="*/ 1 h 73"/>
                <a:gd name="T18" fmla="*/ 12 w 60"/>
                <a:gd name="T19" fmla="*/ 5 h 73"/>
                <a:gd name="T20" fmla="*/ 11 w 60"/>
                <a:gd name="T21" fmla="*/ 11 h 73"/>
                <a:gd name="T22" fmla="*/ 7 w 60"/>
                <a:gd name="T23" fmla="*/ 7 h 73"/>
                <a:gd name="T24" fmla="*/ 3 w 60"/>
                <a:gd name="T25" fmla="*/ 14 h 73"/>
                <a:gd name="T26" fmla="*/ 0 w 60"/>
                <a:gd name="T27" fmla="*/ 16 h 73"/>
                <a:gd name="T28" fmla="*/ 2 w 60"/>
                <a:gd name="T29" fmla="*/ 18 h 73"/>
                <a:gd name="T30" fmla="*/ 2 w 60"/>
                <a:gd name="T31" fmla="*/ 24 h 73"/>
                <a:gd name="T32" fmla="*/ 8 w 60"/>
                <a:gd name="T33" fmla="*/ 26 h 73"/>
                <a:gd name="T34" fmla="*/ 7 w 60"/>
                <a:gd name="T35" fmla="*/ 35 h 73"/>
                <a:gd name="T36" fmla="*/ 5 w 60"/>
                <a:gd name="T37" fmla="*/ 41 h 73"/>
                <a:gd name="T38" fmla="*/ 12 w 60"/>
                <a:gd name="T39" fmla="*/ 38 h 73"/>
                <a:gd name="T40" fmla="*/ 18 w 60"/>
                <a:gd name="T41" fmla="*/ 38 h 73"/>
                <a:gd name="T42" fmla="*/ 23 w 60"/>
                <a:gd name="T43" fmla="*/ 37 h 73"/>
                <a:gd name="T44" fmla="*/ 31 w 60"/>
                <a:gd name="T45" fmla="*/ 36 h 73"/>
                <a:gd name="T46" fmla="*/ 37 w 60"/>
                <a:gd name="T47" fmla="*/ 42 h 73"/>
                <a:gd name="T48" fmla="*/ 38 w 60"/>
                <a:gd name="T49" fmla="*/ 52 h 73"/>
                <a:gd name="T50" fmla="*/ 43 w 60"/>
                <a:gd name="T51" fmla="*/ 60 h 73"/>
                <a:gd name="T52" fmla="*/ 42 w 60"/>
                <a:gd name="T53" fmla="*/ 69 h 73"/>
                <a:gd name="T54" fmla="*/ 45 w 60"/>
                <a:gd name="T55" fmla="*/ 72 h 73"/>
                <a:gd name="T56" fmla="*/ 48 w 60"/>
                <a:gd name="T57" fmla="*/ 70 h 73"/>
                <a:gd name="T58" fmla="*/ 53 w 60"/>
                <a:gd name="T59" fmla="*/ 68 h 73"/>
                <a:gd name="T60" fmla="*/ 59 w 60"/>
                <a:gd name="T61" fmla="*/ 67 h 73"/>
                <a:gd name="T62" fmla="*/ 59 w 60"/>
                <a:gd name="T63" fmla="*/ 63 h 73"/>
                <a:gd name="T64" fmla="*/ 58 w 60"/>
                <a:gd name="T65" fmla="*/ 55 h 73"/>
                <a:gd name="T66" fmla="*/ 51 w 60"/>
                <a:gd name="T67" fmla="*/ 49 h 73"/>
                <a:gd name="T68" fmla="*/ 44 w 60"/>
                <a:gd name="T69" fmla="*/ 40 h 73"/>
                <a:gd name="T70" fmla="*/ 40 w 60"/>
                <a:gd name="T71" fmla="*/ 3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3">
                  <a:moveTo>
                    <a:pt x="40" y="33"/>
                  </a:moveTo>
                  <a:cubicBezTo>
                    <a:pt x="40" y="31"/>
                    <a:pt x="31" y="28"/>
                    <a:pt x="32" y="26"/>
                  </a:cubicBezTo>
                  <a:cubicBezTo>
                    <a:pt x="33" y="23"/>
                    <a:pt x="38" y="25"/>
                    <a:pt x="38" y="22"/>
                  </a:cubicBezTo>
                  <a:cubicBezTo>
                    <a:pt x="38" y="20"/>
                    <a:pt x="36" y="20"/>
                    <a:pt x="35" y="16"/>
                  </a:cubicBezTo>
                  <a:cubicBezTo>
                    <a:pt x="35" y="12"/>
                    <a:pt x="31" y="13"/>
                    <a:pt x="30" y="15"/>
                  </a:cubicBezTo>
                  <a:cubicBezTo>
                    <a:pt x="28" y="16"/>
                    <a:pt x="23" y="13"/>
                    <a:pt x="23" y="11"/>
                  </a:cubicBezTo>
                  <a:cubicBezTo>
                    <a:pt x="23" y="8"/>
                    <a:pt x="19" y="7"/>
                    <a:pt x="19" y="5"/>
                  </a:cubicBezTo>
                  <a:cubicBezTo>
                    <a:pt x="19" y="4"/>
                    <a:pt x="17" y="2"/>
                    <a:pt x="16" y="1"/>
                  </a:cubicBezTo>
                  <a:cubicBezTo>
                    <a:pt x="15" y="1"/>
                    <a:pt x="13" y="1"/>
                    <a:pt x="13" y="1"/>
                  </a:cubicBezTo>
                  <a:cubicBezTo>
                    <a:pt x="12" y="0"/>
                    <a:pt x="11" y="4"/>
                    <a:pt x="12" y="5"/>
                  </a:cubicBezTo>
                  <a:cubicBezTo>
                    <a:pt x="13" y="6"/>
                    <a:pt x="14" y="12"/>
                    <a:pt x="11" y="11"/>
                  </a:cubicBezTo>
                  <a:cubicBezTo>
                    <a:pt x="9" y="11"/>
                    <a:pt x="9" y="7"/>
                    <a:pt x="7" y="7"/>
                  </a:cubicBezTo>
                  <a:cubicBezTo>
                    <a:pt x="7" y="7"/>
                    <a:pt x="3" y="12"/>
                    <a:pt x="3" y="14"/>
                  </a:cubicBezTo>
                  <a:cubicBezTo>
                    <a:pt x="3" y="15"/>
                    <a:pt x="1" y="16"/>
                    <a:pt x="0" y="16"/>
                  </a:cubicBezTo>
                  <a:cubicBezTo>
                    <a:pt x="1" y="17"/>
                    <a:pt x="2" y="18"/>
                    <a:pt x="2" y="18"/>
                  </a:cubicBezTo>
                  <a:cubicBezTo>
                    <a:pt x="3" y="19"/>
                    <a:pt x="1" y="22"/>
                    <a:pt x="2" y="24"/>
                  </a:cubicBezTo>
                  <a:cubicBezTo>
                    <a:pt x="4" y="27"/>
                    <a:pt x="7" y="23"/>
                    <a:pt x="8" y="26"/>
                  </a:cubicBezTo>
                  <a:cubicBezTo>
                    <a:pt x="9" y="30"/>
                    <a:pt x="7" y="31"/>
                    <a:pt x="7" y="35"/>
                  </a:cubicBezTo>
                  <a:cubicBezTo>
                    <a:pt x="7" y="38"/>
                    <a:pt x="5" y="38"/>
                    <a:pt x="5" y="41"/>
                  </a:cubicBezTo>
                  <a:cubicBezTo>
                    <a:pt x="6" y="44"/>
                    <a:pt x="10" y="40"/>
                    <a:pt x="12" y="38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9" y="39"/>
                    <a:pt x="23" y="38"/>
                    <a:pt x="23" y="37"/>
                  </a:cubicBezTo>
                  <a:cubicBezTo>
                    <a:pt x="24" y="35"/>
                    <a:pt x="29" y="34"/>
                    <a:pt x="31" y="36"/>
                  </a:cubicBezTo>
                  <a:cubicBezTo>
                    <a:pt x="33" y="38"/>
                    <a:pt x="34" y="41"/>
                    <a:pt x="37" y="42"/>
                  </a:cubicBezTo>
                  <a:cubicBezTo>
                    <a:pt x="39" y="43"/>
                    <a:pt x="35" y="51"/>
                    <a:pt x="38" y="52"/>
                  </a:cubicBezTo>
                  <a:cubicBezTo>
                    <a:pt x="40" y="52"/>
                    <a:pt x="43" y="56"/>
                    <a:pt x="43" y="60"/>
                  </a:cubicBezTo>
                  <a:cubicBezTo>
                    <a:pt x="43" y="64"/>
                    <a:pt x="45" y="66"/>
                    <a:pt x="42" y="69"/>
                  </a:cubicBezTo>
                  <a:cubicBezTo>
                    <a:pt x="44" y="70"/>
                    <a:pt x="46" y="70"/>
                    <a:pt x="45" y="72"/>
                  </a:cubicBezTo>
                  <a:cubicBezTo>
                    <a:pt x="45" y="73"/>
                    <a:pt x="48" y="72"/>
                    <a:pt x="48" y="70"/>
                  </a:cubicBezTo>
                  <a:cubicBezTo>
                    <a:pt x="48" y="67"/>
                    <a:pt x="52" y="67"/>
                    <a:pt x="53" y="68"/>
                  </a:cubicBezTo>
                  <a:cubicBezTo>
                    <a:pt x="55" y="68"/>
                    <a:pt x="57" y="68"/>
                    <a:pt x="59" y="67"/>
                  </a:cubicBezTo>
                  <a:cubicBezTo>
                    <a:pt x="59" y="65"/>
                    <a:pt x="59" y="64"/>
                    <a:pt x="59" y="63"/>
                  </a:cubicBezTo>
                  <a:cubicBezTo>
                    <a:pt x="60" y="60"/>
                    <a:pt x="59" y="57"/>
                    <a:pt x="58" y="55"/>
                  </a:cubicBezTo>
                  <a:cubicBezTo>
                    <a:pt x="56" y="54"/>
                    <a:pt x="52" y="52"/>
                    <a:pt x="51" y="49"/>
                  </a:cubicBezTo>
                  <a:cubicBezTo>
                    <a:pt x="50" y="46"/>
                    <a:pt x="45" y="43"/>
                    <a:pt x="44" y="40"/>
                  </a:cubicBezTo>
                  <a:cubicBezTo>
                    <a:pt x="43" y="38"/>
                    <a:pt x="40" y="35"/>
                    <a:pt x="40" y="3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9E8390D5-EACE-A24E-9440-EF13AC89B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1825" y="5470071"/>
              <a:ext cx="225425" cy="427038"/>
            </a:xfrm>
            <a:custGeom>
              <a:avLst/>
              <a:gdLst>
                <a:gd name="T0" fmla="*/ 39 w 65"/>
                <a:gd name="T1" fmla="*/ 65 h 123"/>
                <a:gd name="T2" fmla="*/ 39 w 65"/>
                <a:gd name="T3" fmla="*/ 58 h 123"/>
                <a:gd name="T4" fmla="*/ 50 w 65"/>
                <a:gd name="T5" fmla="*/ 52 h 123"/>
                <a:gd name="T6" fmla="*/ 61 w 65"/>
                <a:gd name="T7" fmla="*/ 52 h 123"/>
                <a:gd name="T8" fmla="*/ 62 w 65"/>
                <a:gd name="T9" fmla="*/ 53 h 123"/>
                <a:gd name="T10" fmla="*/ 63 w 65"/>
                <a:gd name="T11" fmla="*/ 44 h 123"/>
                <a:gd name="T12" fmla="*/ 58 w 65"/>
                <a:gd name="T13" fmla="*/ 36 h 123"/>
                <a:gd name="T14" fmla="*/ 57 w 65"/>
                <a:gd name="T15" fmla="*/ 26 h 123"/>
                <a:gd name="T16" fmla="*/ 51 w 65"/>
                <a:gd name="T17" fmla="*/ 20 h 123"/>
                <a:gd name="T18" fmla="*/ 43 w 65"/>
                <a:gd name="T19" fmla="*/ 21 h 123"/>
                <a:gd name="T20" fmla="*/ 38 w 65"/>
                <a:gd name="T21" fmla="*/ 22 h 123"/>
                <a:gd name="T22" fmla="*/ 32 w 65"/>
                <a:gd name="T23" fmla="*/ 22 h 123"/>
                <a:gd name="T24" fmla="*/ 25 w 65"/>
                <a:gd name="T25" fmla="*/ 25 h 123"/>
                <a:gd name="T26" fmla="*/ 27 w 65"/>
                <a:gd name="T27" fmla="*/ 19 h 123"/>
                <a:gd name="T28" fmla="*/ 28 w 65"/>
                <a:gd name="T29" fmla="*/ 10 h 123"/>
                <a:gd name="T30" fmla="*/ 22 w 65"/>
                <a:gd name="T31" fmla="*/ 8 h 123"/>
                <a:gd name="T32" fmla="*/ 22 w 65"/>
                <a:gd name="T33" fmla="*/ 2 h 123"/>
                <a:gd name="T34" fmla="*/ 20 w 65"/>
                <a:gd name="T35" fmla="*/ 0 h 123"/>
                <a:gd name="T36" fmla="*/ 19 w 65"/>
                <a:gd name="T37" fmla="*/ 2 h 123"/>
                <a:gd name="T38" fmla="*/ 12 w 65"/>
                <a:gd name="T39" fmla="*/ 6 h 123"/>
                <a:gd name="T40" fmla="*/ 6 w 65"/>
                <a:gd name="T41" fmla="*/ 8 h 123"/>
                <a:gd name="T42" fmla="*/ 1 w 65"/>
                <a:gd name="T43" fmla="*/ 10 h 123"/>
                <a:gd name="T44" fmla="*/ 0 w 65"/>
                <a:gd name="T45" fmla="*/ 23 h 123"/>
                <a:gd name="T46" fmla="*/ 6 w 65"/>
                <a:gd name="T47" fmla="*/ 30 h 123"/>
                <a:gd name="T48" fmla="*/ 7 w 65"/>
                <a:gd name="T49" fmla="*/ 36 h 123"/>
                <a:gd name="T50" fmla="*/ 7 w 65"/>
                <a:gd name="T51" fmla="*/ 39 h 123"/>
                <a:gd name="T52" fmla="*/ 6 w 65"/>
                <a:gd name="T53" fmla="*/ 45 h 123"/>
                <a:gd name="T54" fmla="*/ 8 w 65"/>
                <a:gd name="T55" fmla="*/ 54 h 123"/>
                <a:gd name="T56" fmla="*/ 12 w 65"/>
                <a:gd name="T57" fmla="*/ 64 h 123"/>
                <a:gd name="T58" fmla="*/ 14 w 65"/>
                <a:gd name="T59" fmla="*/ 70 h 123"/>
                <a:gd name="T60" fmla="*/ 7 w 65"/>
                <a:gd name="T61" fmla="*/ 83 h 123"/>
                <a:gd name="T62" fmla="*/ 5 w 65"/>
                <a:gd name="T63" fmla="*/ 95 h 123"/>
                <a:gd name="T64" fmla="*/ 5 w 65"/>
                <a:gd name="T65" fmla="*/ 102 h 123"/>
                <a:gd name="T66" fmla="*/ 16 w 65"/>
                <a:gd name="T67" fmla="*/ 112 h 123"/>
                <a:gd name="T68" fmla="*/ 18 w 65"/>
                <a:gd name="T69" fmla="*/ 116 h 123"/>
                <a:gd name="T70" fmla="*/ 23 w 65"/>
                <a:gd name="T71" fmla="*/ 116 h 123"/>
                <a:gd name="T72" fmla="*/ 27 w 65"/>
                <a:gd name="T73" fmla="*/ 121 h 123"/>
                <a:gd name="T74" fmla="*/ 33 w 65"/>
                <a:gd name="T75" fmla="*/ 122 h 123"/>
                <a:gd name="T76" fmla="*/ 36 w 65"/>
                <a:gd name="T77" fmla="*/ 119 h 123"/>
                <a:gd name="T78" fmla="*/ 27 w 65"/>
                <a:gd name="T79" fmla="*/ 113 h 123"/>
                <a:gd name="T80" fmla="*/ 21 w 65"/>
                <a:gd name="T81" fmla="*/ 104 h 123"/>
                <a:gd name="T82" fmla="*/ 18 w 65"/>
                <a:gd name="T83" fmla="*/ 97 h 123"/>
                <a:gd name="T84" fmla="*/ 13 w 65"/>
                <a:gd name="T85" fmla="*/ 93 h 123"/>
                <a:gd name="T86" fmla="*/ 14 w 65"/>
                <a:gd name="T87" fmla="*/ 80 h 123"/>
                <a:gd name="T88" fmla="*/ 18 w 65"/>
                <a:gd name="T89" fmla="*/ 64 h 123"/>
                <a:gd name="T90" fmla="*/ 25 w 65"/>
                <a:gd name="T91" fmla="*/ 62 h 123"/>
                <a:gd name="T92" fmla="*/ 31 w 65"/>
                <a:gd name="T93" fmla="*/ 66 h 123"/>
                <a:gd name="T94" fmla="*/ 40 w 65"/>
                <a:gd name="T95" fmla="*/ 71 h 123"/>
                <a:gd name="T96" fmla="*/ 40 w 65"/>
                <a:gd name="T97" fmla="*/ 71 h 123"/>
                <a:gd name="T98" fmla="*/ 40 w 65"/>
                <a:gd name="T99" fmla="*/ 71 h 123"/>
                <a:gd name="T100" fmla="*/ 39 w 65"/>
                <a:gd name="T101" fmla="*/ 6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5" h="123">
                  <a:moveTo>
                    <a:pt x="39" y="65"/>
                  </a:moveTo>
                  <a:cubicBezTo>
                    <a:pt x="39" y="61"/>
                    <a:pt x="36" y="61"/>
                    <a:pt x="39" y="58"/>
                  </a:cubicBezTo>
                  <a:cubicBezTo>
                    <a:pt x="42" y="54"/>
                    <a:pt x="47" y="51"/>
                    <a:pt x="50" y="52"/>
                  </a:cubicBezTo>
                  <a:cubicBezTo>
                    <a:pt x="53" y="53"/>
                    <a:pt x="59" y="50"/>
                    <a:pt x="61" y="52"/>
                  </a:cubicBezTo>
                  <a:cubicBezTo>
                    <a:pt x="61" y="53"/>
                    <a:pt x="62" y="53"/>
                    <a:pt x="62" y="53"/>
                  </a:cubicBezTo>
                  <a:cubicBezTo>
                    <a:pt x="65" y="50"/>
                    <a:pt x="63" y="48"/>
                    <a:pt x="63" y="44"/>
                  </a:cubicBezTo>
                  <a:cubicBezTo>
                    <a:pt x="63" y="40"/>
                    <a:pt x="60" y="36"/>
                    <a:pt x="58" y="36"/>
                  </a:cubicBezTo>
                  <a:cubicBezTo>
                    <a:pt x="55" y="35"/>
                    <a:pt x="59" y="27"/>
                    <a:pt x="57" y="26"/>
                  </a:cubicBezTo>
                  <a:cubicBezTo>
                    <a:pt x="54" y="25"/>
                    <a:pt x="53" y="22"/>
                    <a:pt x="51" y="20"/>
                  </a:cubicBezTo>
                  <a:cubicBezTo>
                    <a:pt x="49" y="18"/>
                    <a:pt x="44" y="19"/>
                    <a:pt x="43" y="21"/>
                  </a:cubicBezTo>
                  <a:cubicBezTo>
                    <a:pt x="43" y="22"/>
                    <a:pt x="39" y="23"/>
                    <a:pt x="38" y="22"/>
                  </a:cubicBezTo>
                  <a:cubicBezTo>
                    <a:pt x="37" y="21"/>
                    <a:pt x="35" y="20"/>
                    <a:pt x="32" y="22"/>
                  </a:cubicBezTo>
                  <a:cubicBezTo>
                    <a:pt x="30" y="24"/>
                    <a:pt x="26" y="28"/>
                    <a:pt x="25" y="25"/>
                  </a:cubicBezTo>
                  <a:cubicBezTo>
                    <a:pt x="25" y="22"/>
                    <a:pt x="27" y="22"/>
                    <a:pt x="27" y="19"/>
                  </a:cubicBezTo>
                  <a:cubicBezTo>
                    <a:pt x="27" y="15"/>
                    <a:pt x="29" y="14"/>
                    <a:pt x="28" y="10"/>
                  </a:cubicBezTo>
                  <a:cubicBezTo>
                    <a:pt x="27" y="7"/>
                    <a:pt x="24" y="11"/>
                    <a:pt x="22" y="8"/>
                  </a:cubicBezTo>
                  <a:cubicBezTo>
                    <a:pt x="21" y="6"/>
                    <a:pt x="23" y="3"/>
                    <a:pt x="22" y="2"/>
                  </a:cubicBezTo>
                  <a:cubicBezTo>
                    <a:pt x="22" y="2"/>
                    <a:pt x="21" y="1"/>
                    <a:pt x="20" y="0"/>
                  </a:cubicBezTo>
                  <a:cubicBezTo>
                    <a:pt x="20" y="1"/>
                    <a:pt x="19" y="1"/>
                    <a:pt x="19" y="2"/>
                  </a:cubicBezTo>
                  <a:cubicBezTo>
                    <a:pt x="18" y="3"/>
                    <a:pt x="13" y="4"/>
                    <a:pt x="12" y="6"/>
                  </a:cubicBezTo>
                  <a:cubicBezTo>
                    <a:pt x="10" y="8"/>
                    <a:pt x="7" y="8"/>
                    <a:pt x="6" y="8"/>
                  </a:cubicBezTo>
                  <a:cubicBezTo>
                    <a:pt x="5" y="8"/>
                    <a:pt x="1" y="8"/>
                    <a:pt x="1" y="10"/>
                  </a:cubicBezTo>
                  <a:cubicBezTo>
                    <a:pt x="1" y="12"/>
                    <a:pt x="0" y="21"/>
                    <a:pt x="0" y="23"/>
                  </a:cubicBezTo>
                  <a:cubicBezTo>
                    <a:pt x="0" y="24"/>
                    <a:pt x="4" y="30"/>
                    <a:pt x="6" y="30"/>
                  </a:cubicBezTo>
                  <a:cubicBezTo>
                    <a:pt x="7" y="31"/>
                    <a:pt x="5" y="35"/>
                    <a:pt x="7" y="36"/>
                  </a:cubicBezTo>
                  <a:cubicBezTo>
                    <a:pt x="9" y="37"/>
                    <a:pt x="8" y="40"/>
                    <a:pt x="7" y="39"/>
                  </a:cubicBezTo>
                  <a:cubicBezTo>
                    <a:pt x="6" y="39"/>
                    <a:pt x="7" y="44"/>
                    <a:pt x="6" y="45"/>
                  </a:cubicBezTo>
                  <a:cubicBezTo>
                    <a:pt x="4" y="47"/>
                    <a:pt x="5" y="51"/>
                    <a:pt x="8" y="54"/>
                  </a:cubicBezTo>
                  <a:cubicBezTo>
                    <a:pt x="12" y="57"/>
                    <a:pt x="12" y="61"/>
                    <a:pt x="12" y="64"/>
                  </a:cubicBezTo>
                  <a:cubicBezTo>
                    <a:pt x="12" y="66"/>
                    <a:pt x="14" y="66"/>
                    <a:pt x="14" y="70"/>
                  </a:cubicBezTo>
                  <a:cubicBezTo>
                    <a:pt x="14" y="70"/>
                    <a:pt x="10" y="83"/>
                    <a:pt x="7" y="83"/>
                  </a:cubicBezTo>
                  <a:cubicBezTo>
                    <a:pt x="7" y="86"/>
                    <a:pt x="6" y="92"/>
                    <a:pt x="5" y="95"/>
                  </a:cubicBezTo>
                  <a:cubicBezTo>
                    <a:pt x="4" y="98"/>
                    <a:pt x="3" y="102"/>
                    <a:pt x="5" y="102"/>
                  </a:cubicBezTo>
                  <a:cubicBezTo>
                    <a:pt x="8" y="102"/>
                    <a:pt x="12" y="107"/>
                    <a:pt x="16" y="112"/>
                  </a:cubicBezTo>
                  <a:cubicBezTo>
                    <a:pt x="17" y="113"/>
                    <a:pt x="18" y="115"/>
                    <a:pt x="18" y="116"/>
                  </a:cubicBezTo>
                  <a:cubicBezTo>
                    <a:pt x="20" y="116"/>
                    <a:pt x="22" y="116"/>
                    <a:pt x="23" y="116"/>
                  </a:cubicBezTo>
                  <a:cubicBezTo>
                    <a:pt x="26" y="117"/>
                    <a:pt x="27" y="120"/>
                    <a:pt x="27" y="121"/>
                  </a:cubicBezTo>
                  <a:cubicBezTo>
                    <a:pt x="27" y="123"/>
                    <a:pt x="32" y="122"/>
                    <a:pt x="33" y="122"/>
                  </a:cubicBezTo>
                  <a:cubicBezTo>
                    <a:pt x="34" y="122"/>
                    <a:pt x="33" y="120"/>
                    <a:pt x="36" y="119"/>
                  </a:cubicBezTo>
                  <a:cubicBezTo>
                    <a:pt x="34" y="116"/>
                    <a:pt x="30" y="114"/>
                    <a:pt x="27" y="113"/>
                  </a:cubicBezTo>
                  <a:cubicBezTo>
                    <a:pt x="23" y="113"/>
                    <a:pt x="21" y="107"/>
                    <a:pt x="21" y="104"/>
                  </a:cubicBezTo>
                  <a:cubicBezTo>
                    <a:pt x="21" y="101"/>
                    <a:pt x="18" y="99"/>
                    <a:pt x="18" y="97"/>
                  </a:cubicBezTo>
                  <a:cubicBezTo>
                    <a:pt x="18" y="94"/>
                    <a:pt x="16" y="94"/>
                    <a:pt x="13" y="93"/>
                  </a:cubicBezTo>
                  <a:cubicBezTo>
                    <a:pt x="10" y="92"/>
                    <a:pt x="14" y="83"/>
                    <a:pt x="14" y="80"/>
                  </a:cubicBezTo>
                  <a:cubicBezTo>
                    <a:pt x="14" y="77"/>
                    <a:pt x="20" y="67"/>
                    <a:pt x="18" y="64"/>
                  </a:cubicBezTo>
                  <a:cubicBezTo>
                    <a:pt x="17" y="61"/>
                    <a:pt x="24" y="58"/>
                    <a:pt x="25" y="62"/>
                  </a:cubicBezTo>
                  <a:cubicBezTo>
                    <a:pt x="26" y="65"/>
                    <a:pt x="26" y="67"/>
                    <a:pt x="31" y="66"/>
                  </a:cubicBezTo>
                  <a:cubicBezTo>
                    <a:pt x="36" y="66"/>
                    <a:pt x="36" y="70"/>
                    <a:pt x="40" y="71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41" y="68"/>
                    <a:pt x="39" y="68"/>
                    <a:pt x="39" y="65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AD33E1B2-543A-0A46-AB66-0AD2EB284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4713" y="4323896"/>
              <a:ext cx="269875" cy="222250"/>
            </a:xfrm>
            <a:custGeom>
              <a:avLst/>
              <a:gdLst>
                <a:gd name="T0" fmla="*/ 2 w 78"/>
                <a:gd name="T1" fmla="*/ 14 h 64"/>
                <a:gd name="T2" fmla="*/ 2 w 78"/>
                <a:gd name="T3" fmla="*/ 22 h 64"/>
                <a:gd name="T4" fmla="*/ 2 w 78"/>
                <a:gd name="T5" fmla="*/ 25 h 64"/>
                <a:gd name="T6" fmla="*/ 4 w 78"/>
                <a:gd name="T7" fmla="*/ 29 h 64"/>
                <a:gd name="T8" fmla="*/ 5 w 78"/>
                <a:gd name="T9" fmla="*/ 33 h 64"/>
                <a:gd name="T10" fmla="*/ 7 w 78"/>
                <a:gd name="T11" fmla="*/ 40 h 64"/>
                <a:gd name="T12" fmla="*/ 7 w 78"/>
                <a:gd name="T13" fmla="*/ 44 h 64"/>
                <a:gd name="T14" fmla="*/ 12 w 78"/>
                <a:gd name="T15" fmla="*/ 46 h 64"/>
                <a:gd name="T16" fmla="*/ 17 w 78"/>
                <a:gd name="T17" fmla="*/ 50 h 64"/>
                <a:gd name="T18" fmla="*/ 21 w 78"/>
                <a:gd name="T19" fmla="*/ 52 h 64"/>
                <a:gd name="T20" fmla="*/ 26 w 78"/>
                <a:gd name="T21" fmla="*/ 51 h 64"/>
                <a:gd name="T22" fmla="*/ 28 w 78"/>
                <a:gd name="T23" fmla="*/ 54 h 64"/>
                <a:gd name="T24" fmla="*/ 33 w 78"/>
                <a:gd name="T25" fmla="*/ 55 h 64"/>
                <a:gd name="T26" fmla="*/ 37 w 78"/>
                <a:gd name="T27" fmla="*/ 60 h 64"/>
                <a:gd name="T28" fmla="*/ 42 w 78"/>
                <a:gd name="T29" fmla="*/ 59 h 64"/>
                <a:gd name="T30" fmla="*/ 49 w 78"/>
                <a:gd name="T31" fmla="*/ 60 h 64"/>
                <a:gd name="T32" fmla="*/ 55 w 78"/>
                <a:gd name="T33" fmla="*/ 61 h 64"/>
                <a:gd name="T34" fmla="*/ 62 w 78"/>
                <a:gd name="T35" fmla="*/ 62 h 64"/>
                <a:gd name="T36" fmla="*/ 66 w 78"/>
                <a:gd name="T37" fmla="*/ 64 h 64"/>
                <a:gd name="T38" fmla="*/ 66 w 78"/>
                <a:gd name="T39" fmla="*/ 58 h 64"/>
                <a:gd name="T40" fmla="*/ 74 w 78"/>
                <a:gd name="T41" fmla="*/ 51 h 64"/>
                <a:gd name="T42" fmla="*/ 77 w 78"/>
                <a:gd name="T43" fmla="*/ 48 h 64"/>
                <a:gd name="T44" fmla="*/ 74 w 78"/>
                <a:gd name="T45" fmla="*/ 40 h 64"/>
                <a:gd name="T46" fmla="*/ 73 w 78"/>
                <a:gd name="T47" fmla="*/ 33 h 64"/>
                <a:gd name="T48" fmla="*/ 71 w 78"/>
                <a:gd name="T49" fmla="*/ 29 h 64"/>
                <a:gd name="T50" fmla="*/ 75 w 78"/>
                <a:gd name="T51" fmla="*/ 25 h 64"/>
                <a:gd name="T52" fmla="*/ 75 w 78"/>
                <a:gd name="T53" fmla="*/ 18 h 64"/>
                <a:gd name="T54" fmla="*/ 74 w 78"/>
                <a:gd name="T55" fmla="*/ 12 h 64"/>
                <a:gd name="T56" fmla="*/ 68 w 78"/>
                <a:gd name="T57" fmla="*/ 7 h 64"/>
                <a:gd name="T58" fmla="*/ 67 w 78"/>
                <a:gd name="T59" fmla="*/ 7 h 64"/>
                <a:gd name="T60" fmla="*/ 46 w 78"/>
                <a:gd name="T61" fmla="*/ 6 h 64"/>
                <a:gd name="T62" fmla="*/ 42 w 78"/>
                <a:gd name="T63" fmla="*/ 4 h 64"/>
                <a:gd name="T64" fmla="*/ 38 w 78"/>
                <a:gd name="T65" fmla="*/ 7 h 64"/>
                <a:gd name="T66" fmla="*/ 34 w 78"/>
                <a:gd name="T67" fmla="*/ 2 h 64"/>
                <a:gd name="T68" fmla="*/ 17 w 78"/>
                <a:gd name="T69" fmla="*/ 7 h 64"/>
                <a:gd name="T70" fmla="*/ 4 w 78"/>
                <a:gd name="T71" fmla="*/ 11 h 64"/>
                <a:gd name="T72" fmla="*/ 2 w 78"/>
                <a:gd name="T73" fmla="*/ 13 h 64"/>
                <a:gd name="T74" fmla="*/ 2 w 78"/>
                <a:gd name="T75" fmla="*/ 1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64">
                  <a:moveTo>
                    <a:pt x="2" y="14"/>
                  </a:moveTo>
                  <a:cubicBezTo>
                    <a:pt x="2" y="15"/>
                    <a:pt x="3" y="20"/>
                    <a:pt x="2" y="22"/>
                  </a:cubicBezTo>
                  <a:cubicBezTo>
                    <a:pt x="0" y="24"/>
                    <a:pt x="1" y="25"/>
                    <a:pt x="2" y="25"/>
                  </a:cubicBezTo>
                  <a:cubicBezTo>
                    <a:pt x="3" y="26"/>
                    <a:pt x="4" y="28"/>
                    <a:pt x="4" y="29"/>
                  </a:cubicBezTo>
                  <a:cubicBezTo>
                    <a:pt x="4" y="31"/>
                    <a:pt x="5" y="30"/>
                    <a:pt x="5" y="33"/>
                  </a:cubicBezTo>
                  <a:cubicBezTo>
                    <a:pt x="5" y="37"/>
                    <a:pt x="6" y="39"/>
                    <a:pt x="7" y="40"/>
                  </a:cubicBezTo>
                  <a:cubicBezTo>
                    <a:pt x="8" y="41"/>
                    <a:pt x="8" y="42"/>
                    <a:pt x="7" y="44"/>
                  </a:cubicBezTo>
                  <a:cubicBezTo>
                    <a:pt x="9" y="45"/>
                    <a:pt x="10" y="46"/>
                    <a:pt x="12" y="46"/>
                  </a:cubicBezTo>
                  <a:cubicBezTo>
                    <a:pt x="16" y="48"/>
                    <a:pt x="17" y="49"/>
                    <a:pt x="17" y="50"/>
                  </a:cubicBezTo>
                  <a:cubicBezTo>
                    <a:pt x="17" y="51"/>
                    <a:pt x="21" y="54"/>
                    <a:pt x="21" y="52"/>
                  </a:cubicBezTo>
                  <a:cubicBezTo>
                    <a:pt x="22" y="50"/>
                    <a:pt x="24" y="51"/>
                    <a:pt x="26" y="51"/>
                  </a:cubicBezTo>
                  <a:cubicBezTo>
                    <a:pt x="28" y="51"/>
                    <a:pt x="28" y="53"/>
                    <a:pt x="28" y="54"/>
                  </a:cubicBezTo>
                  <a:cubicBezTo>
                    <a:pt x="28" y="55"/>
                    <a:pt x="32" y="54"/>
                    <a:pt x="33" y="55"/>
                  </a:cubicBezTo>
                  <a:cubicBezTo>
                    <a:pt x="35" y="56"/>
                    <a:pt x="35" y="59"/>
                    <a:pt x="37" y="60"/>
                  </a:cubicBezTo>
                  <a:cubicBezTo>
                    <a:pt x="39" y="61"/>
                    <a:pt x="41" y="59"/>
                    <a:pt x="42" y="59"/>
                  </a:cubicBezTo>
                  <a:cubicBezTo>
                    <a:pt x="43" y="60"/>
                    <a:pt x="47" y="61"/>
                    <a:pt x="49" y="60"/>
                  </a:cubicBezTo>
                  <a:cubicBezTo>
                    <a:pt x="51" y="59"/>
                    <a:pt x="52" y="61"/>
                    <a:pt x="55" y="61"/>
                  </a:cubicBezTo>
                  <a:cubicBezTo>
                    <a:pt x="58" y="61"/>
                    <a:pt x="61" y="62"/>
                    <a:pt x="62" y="62"/>
                  </a:cubicBezTo>
                  <a:cubicBezTo>
                    <a:pt x="62" y="63"/>
                    <a:pt x="64" y="63"/>
                    <a:pt x="66" y="64"/>
                  </a:cubicBezTo>
                  <a:cubicBezTo>
                    <a:pt x="67" y="62"/>
                    <a:pt x="66" y="59"/>
                    <a:pt x="66" y="58"/>
                  </a:cubicBezTo>
                  <a:cubicBezTo>
                    <a:pt x="66" y="57"/>
                    <a:pt x="73" y="52"/>
                    <a:pt x="74" y="51"/>
                  </a:cubicBezTo>
                  <a:cubicBezTo>
                    <a:pt x="75" y="49"/>
                    <a:pt x="76" y="49"/>
                    <a:pt x="77" y="48"/>
                  </a:cubicBezTo>
                  <a:cubicBezTo>
                    <a:pt x="78" y="46"/>
                    <a:pt x="75" y="41"/>
                    <a:pt x="74" y="40"/>
                  </a:cubicBezTo>
                  <a:cubicBezTo>
                    <a:pt x="73" y="39"/>
                    <a:pt x="73" y="35"/>
                    <a:pt x="73" y="33"/>
                  </a:cubicBezTo>
                  <a:cubicBezTo>
                    <a:pt x="74" y="31"/>
                    <a:pt x="71" y="30"/>
                    <a:pt x="71" y="29"/>
                  </a:cubicBezTo>
                  <a:cubicBezTo>
                    <a:pt x="71" y="27"/>
                    <a:pt x="74" y="25"/>
                    <a:pt x="75" y="25"/>
                  </a:cubicBezTo>
                  <a:cubicBezTo>
                    <a:pt x="77" y="24"/>
                    <a:pt x="76" y="19"/>
                    <a:pt x="75" y="18"/>
                  </a:cubicBezTo>
                  <a:cubicBezTo>
                    <a:pt x="74" y="16"/>
                    <a:pt x="73" y="14"/>
                    <a:pt x="74" y="12"/>
                  </a:cubicBezTo>
                  <a:cubicBezTo>
                    <a:pt x="75" y="9"/>
                    <a:pt x="68" y="7"/>
                    <a:pt x="68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2" y="8"/>
                    <a:pt x="47" y="6"/>
                    <a:pt x="46" y="6"/>
                  </a:cubicBezTo>
                  <a:cubicBezTo>
                    <a:pt x="46" y="6"/>
                    <a:pt x="44" y="5"/>
                    <a:pt x="42" y="4"/>
                  </a:cubicBezTo>
                  <a:cubicBezTo>
                    <a:pt x="42" y="6"/>
                    <a:pt x="40" y="7"/>
                    <a:pt x="38" y="7"/>
                  </a:cubicBezTo>
                  <a:cubicBezTo>
                    <a:pt x="34" y="7"/>
                    <a:pt x="34" y="3"/>
                    <a:pt x="34" y="2"/>
                  </a:cubicBezTo>
                  <a:cubicBezTo>
                    <a:pt x="34" y="0"/>
                    <a:pt x="20" y="3"/>
                    <a:pt x="17" y="7"/>
                  </a:cubicBezTo>
                  <a:cubicBezTo>
                    <a:pt x="13" y="10"/>
                    <a:pt x="4" y="9"/>
                    <a:pt x="4" y="11"/>
                  </a:cubicBezTo>
                  <a:cubicBezTo>
                    <a:pt x="4" y="12"/>
                    <a:pt x="3" y="13"/>
                    <a:pt x="2" y="13"/>
                  </a:cubicBezTo>
                  <a:cubicBezTo>
                    <a:pt x="2" y="13"/>
                    <a:pt x="2" y="13"/>
                    <a:pt x="2" y="14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1F38C91A-2CA8-C34F-95A0-109378728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5988" y="4681084"/>
              <a:ext cx="100013" cy="96838"/>
            </a:xfrm>
            <a:custGeom>
              <a:avLst/>
              <a:gdLst>
                <a:gd name="T0" fmla="*/ 21 w 29"/>
                <a:gd name="T1" fmla="*/ 25 h 28"/>
                <a:gd name="T2" fmla="*/ 27 w 29"/>
                <a:gd name="T3" fmla="*/ 16 h 28"/>
                <a:gd name="T4" fmla="*/ 28 w 29"/>
                <a:gd name="T5" fmla="*/ 6 h 28"/>
                <a:gd name="T6" fmla="*/ 21 w 29"/>
                <a:gd name="T7" fmla="*/ 2 h 28"/>
                <a:gd name="T8" fmla="*/ 9 w 29"/>
                <a:gd name="T9" fmla="*/ 1 h 28"/>
                <a:gd name="T10" fmla="*/ 4 w 29"/>
                <a:gd name="T11" fmla="*/ 2 h 28"/>
                <a:gd name="T12" fmla="*/ 0 w 29"/>
                <a:gd name="T13" fmla="*/ 4 h 28"/>
                <a:gd name="T14" fmla="*/ 4 w 29"/>
                <a:gd name="T15" fmla="*/ 10 h 28"/>
                <a:gd name="T16" fmla="*/ 10 w 29"/>
                <a:gd name="T17" fmla="*/ 18 h 28"/>
                <a:gd name="T18" fmla="*/ 17 w 29"/>
                <a:gd name="T19" fmla="*/ 25 h 28"/>
                <a:gd name="T20" fmla="*/ 21 w 29"/>
                <a:gd name="T21" fmla="*/ 28 h 28"/>
                <a:gd name="T22" fmla="*/ 21 w 29"/>
                <a:gd name="T2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28">
                  <a:moveTo>
                    <a:pt x="21" y="25"/>
                  </a:moveTo>
                  <a:cubicBezTo>
                    <a:pt x="21" y="24"/>
                    <a:pt x="26" y="16"/>
                    <a:pt x="27" y="16"/>
                  </a:cubicBezTo>
                  <a:cubicBezTo>
                    <a:pt x="28" y="16"/>
                    <a:pt x="29" y="9"/>
                    <a:pt x="28" y="6"/>
                  </a:cubicBezTo>
                  <a:cubicBezTo>
                    <a:pt x="24" y="3"/>
                    <a:pt x="21" y="2"/>
                    <a:pt x="21" y="2"/>
                  </a:cubicBezTo>
                  <a:cubicBezTo>
                    <a:pt x="21" y="2"/>
                    <a:pt x="10" y="2"/>
                    <a:pt x="9" y="1"/>
                  </a:cubicBezTo>
                  <a:cubicBezTo>
                    <a:pt x="7" y="0"/>
                    <a:pt x="5" y="3"/>
                    <a:pt x="4" y="2"/>
                  </a:cubicBezTo>
                  <a:cubicBezTo>
                    <a:pt x="2" y="1"/>
                    <a:pt x="0" y="2"/>
                    <a:pt x="0" y="4"/>
                  </a:cubicBezTo>
                  <a:cubicBezTo>
                    <a:pt x="0" y="6"/>
                    <a:pt x="4" y="7"/>
                    <a:pt x="4" y="10"/>
                  </a:cubicBezTo>
                  <a:cubicBezTo>
                    <a:pt x="4" y="12"/>
                    <a:pt x="10" y="16"/>
                    <a:pt x="10" y="18"/>
                  </a:cubicBezTo>
                  <a:cubicBezTo>
                    <a:pt x="10" y="19"/>
                    <a:pt x="14" y="21"/>
                    <a:pt x="17" y="25"/>
                  </a:cubicBezTo>
                  <a:cubicBezTo>
                    <a:pt x="18" y="26"/>
                    <a:pt x="20" y="27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EFCF8FF8-402C-4647-A482-4D2A2E5BF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3600" y="4636634"/>
              <a:ext cx="149225" cy="131763"/>
            </a:xfrm>
            <a:custGeom>
              <a:avLst/>
              <a:gdLst>
                <a:gd name="T0" fmla="*/ 25 w 43"/>
                <a:gd name="T1" fmla="*/ 31 h 38"/>
                <a:gd name="T2" fmla="*/ 19 w 43"/>
                <a:gd name="T3" fmla="*/ 23 h 38"/>
                <a:gd name="T4" fmla="*/ 15 w 43"/>
                <a:gd name="T5" fmla="*/ 17 h 38"/>
                <a:gd name="T6" fmla="*/ 19 w 43"/>
                <a:gd name="T7" fmla="*/ 15 h 38"/>
                <a:gd name="T8" fmla="*/ 24 w 43"/>
                <a:gd name="T9" fmla="*/ 14 h 38"/>
                <a:gd name="T10" fmla="*/ 36 w 43"/>
                <a:gd name="T11" fmla="*/ 15 h 38"/>
                <a:gd name="T12" fmla="*/ 43 w 43"/>
                <a:gd name="T13" fmla="*/ 19 h 38"/>
                <a:gd name="T14" fmla="*/ 43 w 43"/>
                <a:gd name="T15" fmla="*/ 17 h 38"/>
                <a:gd name="T16" fmla="*/ 40 w 43"/>
                <a:gd name="T17" fmla="*/ 11 h 38"/>
                <a:gd name="T18" fmla="*/ 38 w 43"/>
                <a:gd name="T19" fmla="*/ 6 h 38"/>
                <a:gd name="T20" fmla="*/ 36 w 43"/>
                <a:gd name="T21" fmla="*/ 7 h 38"/>
                <a:gd name="T22" fmla="*/ 27 w 43"/>
                <a:gd name="T23" fmla="*/ 5 h 38"/>
                <a:gd name="T24" fmla="*/ 21 w 43"/>
                <a:gd name="T25" fmla="*/ 0 h 38"/>
                <a:gd name="T26" fmla="*/ 16 w 43"/>
                <a:gd name="T27" fmla="*/ 4 h 38"/>
                <a:gd name="T28" fmla="*/ 14 w 43"/>
                <a:gd name="T29" fmla="*/ 8 h 38"/>
                <a:gd name="T30" fmla="*/ 11 w 43"/>
                <a:gd name="T31" fmla="*/ 11 h 38"/>
                <a:gd name="T32" fmla="*/ 6 w 43"/>
                <a:gd name="T33" fmla="*/ 11 h 38"/>
                <a:gd name="T34" fmla="*/ 0 w 43"/>
                <a:gd name="T35" fmla="*/ 12 h 38"/>
                <a:gd name="T36" fmla="*/ 2 w 43"/>
                <a:gd name="T37" fmla="*/ 15 h 38"/>
                <a:gd name="T38" fmla="*/ 8 w 43"/>
                <a:gd name="T39" fmla="*/ 18 h 38"/>
                <a:gd name="T40" fmla="*/ 15 w 43"/>
                <a:gd name="T41" fmla="*/ 29 h 38"/>
                <a:gd name="T42" fmla="*/ 22 w 43"/>
                <a:gd name="T43" fmla="*/ 33 h 38"/>
                <a:gd name="T44" fmla="*/ 28 w 43"/>
                <a:gd name="T45" fmla="*/ 36 h 38"/>
                <a:gd name="T46" fmla="*/ 32 w 43"/>
                <a:gd name="T47" fmla="*/ 38 h 38"/>
                <a:gd name="T48" fmla="*/ 25 w 43"/>
                <a:gd name="T4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38">
                  <a:moveTo>
                    <a:pt x="25" y="31"/>
                  </a:moveTo>
                  <a:cubicBezTo>
                    <a:pt x="25" y="29"/>
                    <a:pt x="19" y="25"/>
                    <a:pt x="19" y="23"/>
                  </a:cubicBezTo>
                  <a:cubicBezTo>
                    <a:pt x="19" y="20"/>
                    <a:pt x="15" y="19"/>
                    <a:pt x="15" y="17"/>
                  </a:cubicBezTo>
                  <a:cubicBezTo>
                    <a:pt x="15" y="15"/>
                    <a:pt x="17" y="14"/>
                    <a:pt x="19" y="15"/>
                  </a:cubicBezTo>
                  <a:cubicBezTo>
                    <a:pt x="20" y="16"/>
                    <a:pt x="22" y="13"/>
                    <a:pt x="24" y="14"/>
                  </a:cubicBezTo>
                  <a:cubicBezTo>
                    <a:pt x="25" y="15"/>
                    <a:pt x="36" y="15"/>
                    <a:pt x="36" y="15"/>
                  </a:cubicBezTo>
                  <a:cubicBezTo>
                    <a:pt x="36" y="15"/>
                    <a:pt x="39" y="16"/>
                    <a:pt x="43" y="19"/>
                  </a:cubicBezTo>
                  <a:cubicBezTo>
                    <a:pt x="43" y="18"/>
                    <a:pt x="43" y="17"/>
                    <a:pt x="43" y="17"/>
                  </a:cubicBezTo>
                  <a:cubicBezTo>
                    <a:pt x="42" y="15"/>
                    <a:pt x="43" y="12"/>
                    <a:pt x="40" y="11"/>
                  </a:cubicBezTo>
                  <a:cubicBezTo>
                    <a:pt x="39" y="11"/>
                    <a:pt x="39" y="8"/>
                    <a:pt x="38" y="6"/>
                  </a:cubicBezTo>
                  <a:cubicBezTo>
                    <a:pt x="37" y="7"/>
                    <a:pt x="36" y="7"/>
                    <a:pt x="36" y="7"/>
                  </a:cubicBezTo>
                  <a:cubicBezTo>
                    <a:pt x="33" y="8"/>
                    <a:pt x="29" y="7"/>
                    <a:pt x="27" y="5"/>
                  </a:cubicBezTo>
                  <a:cubicBezTo>
                    <a:pt x="26" y="4"/>
                    <a:pt x="22" y="1"/>
                    <a:pt x="21" y="0"/>
                  </a:cubicBezTo>
                  <a:cubicBezTo>
                    <a:pt x="20" y="1"/>
                    <a:pt x="17" y="3"/>
                    <a:pt x="16" y="4"/>
                  </a:cubicBezTo>
                  <a:cubicBezTo>
                    <a:pt x="14" y="4"/>
                    <a:pt x="15" y="8"/>
                    <a:pt x="14" y="8"/>
                  </a:cubicBezTo>
                  <a:cubicBezTo>
                    <a:pt x="12" y="8"/>
                    <a:pt x="11" y="10"/>
                    <a:pt x="11" y="11"/>
                  </a:cubicBezTo>
                  <a:cubicBezTo>
                    <a:pt x="11" y="12"/>
                    <a:pt x="7" y="10"/>
                    <a:pt x="6" y="11"/>
                  </a:cubicBezTo>
                  <a:cubicBezTo>
                    <a:pt x="5" y="11"/>
                    <a:pt x="2" y="12"/>
                    <a:pt x="0" y="12"/>
                  </a:cubicBezTo>
                  <a:cubicBezTo>
                    <a:pt x="1" y="14"/>
                    <a:pt x="0" y="15"/>
                    <a:pt x="2" y="15"/>
                  </a:cubicBezTo>
                  <a:cubicBezTo>
                    <a:pt x="4" y="15"/>
                    <a:pt x="8" y="15"/>
                    <a:pt x="8" y="18"/>
                  </a:cubicBezTo>
                  <a:cubicBezTo>
                    <a:pt x="8" y="21"/>
                    <a:pt x="13" y="27"/>
                    <a:pt x="15" y="29"/>
                  </a:cubicBezTo>
                  <a:cubicBezTo>
                    <a:pt x="17" y="31"/>
                    <a:pt x="21" y="31"/>
                    <a:pt x="22" y="33"/>
                  </a:cubicBezTo>
                  <a:cubicBezTo>
                    <a:pt x="22" y="35"/>
                    <a:pt x="25" y="36"/>
                    <a:pt x="28" y="36"/>
                  </a:cubicBezTo>
                  <a:cubicBezTo>
                    <a:pt x="29" y="37"/>
                    <a:pt x="31" y="37"/>
                    <a:pt x="32" y="38"/>
                  </a:cubicBezTo>
                  <a:cubicBezTo>
                    <a:pt x="29" y="34"/>
                    <a:pt x="25" y="32"/>
                    <a:pt x="25" y="31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8AD9BDA3-DE2D-A542-8757-086DDCBC4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9650" y="4774746"/>
              <a:ext cx="52388" cy="101600"/>
            </a:xfrm>
            <a:custGeom>
              <a:avLst/>
              <a:gdLst>
                <a:gd name="T0" fmla="*/ 10 w 15"/>
                <a:gd name="T1" fmla="*/ 25 h 29"/>
                <a:gd name="T2" fmla="*/ 12 w 15"/>
                <a:gd name="T3" fmla="*/ 22 h 29"/>
                <a:gd name="T4" fmla="*/ 14 w 15"/>
                <a:gd name="T5" fmla="*/ 17 h 29"/>
                <a:gd name="T6" fmla="*/ 15 w 15"/>
                <a:gd name="T7" fmla="*/ 17 h 29"/>
                <a:gd name="T8" fmla="*/ 10 w 15"/>
                <a:gd name="T9" fmla="*/ 12 h 29"/>
                <a:gd name="T10" fmla="*/ 11 w 15"/>
                <a:gd name="T11" fmla="*/ 4 h 29"/>
                <a:gd name="T12" fmla="*/ 4 w 15"/>
                <a:gd name="T13" fmla="*/ 0 h 29"/>
                <a:gd name="T14" fmla="*/ 0 w 15"/>
                <a:gd name="T15" fmla="*/ 5 h 29"/>
                <a:gd name="T16" fmla="*/ 2 w 15"/>
                <a:gd name="T17" fmla="*/ 10 h 29"/>
                <a:gd name="T18" fmla="*/ 2 w 15"/>
                <a:gd name="T19" fmla="*/ 22 h 29"/>
                <a:gd name="T20" fmla="*/ 7 w 15"/>
                <a:gd name="T21" fmla="*/ 29 h 29"/>
                <a:gd name="T22" fmla="*/ 10 w 15"/>
                <a:gd name="T2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9">
                  <a:moveTo>
                    <a:pt x="10" y="25"/>
                  </a:moveTo>
                  <a:cubicBezTo>
                    <a:pt x="11" y="24"/>
                    <a:pt x="10" y="23"/>
                    <a:pt x="12" y="22"/>
                  </a:cubicBezTo>
                  <a:cubicBezTo>
                    <a:pt x="13" y="20"/>
                    <a:pt x="14" y="18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2" y="15"/>
                    <a:pt x="11" y="14"/>
                    <a:pt x="10" y="12"/>
                  </a:cubicBezTo>
                  <a:cubicBezTo>
                    <a:pt x="9" y="10"/>
                    <a:pt x="10" y="6"/>
                    <a:pt x="11" y="4"/>
                  </a:cubicBezTo>
                  <a:cubicBezTo>
                    <a:pt x="9" y="3"/>
                    <a:pt x="5" y="0"/>
                    <a:pt x="4" y="0"/>
                  </a:cubicBezTo>
                  <a:cubicBezTo>
                    <a:pt x="3" y="0"/>
                    <a:pt x="1" y="3"/>
                    <a:pt x="0" y="5"/>
                  </a:cubicBezTo>
                  <a:cubicBezTo>
                    <a:pt x="3" y="7"/>
                    <a:pt x="4" y="8"/>
                    <a:pt x="2" y="10"/>
                  </a:cubicBezTo>
                  <a:cubicBezTo>
                    <a:pt x="0" y="13"/>
                    <a:pt x="0" y="20"/>
                    <a:pt x="2" y="22"/>
                  </a:cubicBezTo>
                  <a:cubicBezTo>
                    <a:pt x="4" y="24"/>
                    <a:pt x="5" y="28"/>
                    <a:pt x="7" y="29"/>
                  </a:cubicBezTo>
                  <a:cubicBezTo>
                    <a:pt x="8" y="27"/>
                    <a:pt x="8" y="25"/>
                    <a:pt x="10" y="25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461DEBB4-EDBF-D94A-92BF-04EB3C375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9300" y="4549321"/>
              <a:ext cx="207963" cy="90488"/>
            </a:xfrm>
            <a:custGeom>
              <a:avLst/>
              <a:gdLst>
                <a:gd name="T0" fmla="*/ 51 w 60"/>
                <a:gd name="T1" fmla="*/ 2 h 26"/>
                <a:gd name="T2" fmla="*/ 43 w 60"/>
                <a:gd name="T3" fmla="*/ 0 h 26"/>
                <a:gd name="T4" fmla="*/ 42 w 60"/>
                <a:gd name="T5" fmla="*/ 3 h 26"/>
                <a:gd name="T6" fmla="*/ 35 w 60"/>
                <a:gd name="T7" fmla="*/ 4 h 26"/>
                <a:gd name="T8" fmla="*/ 31 w 60"/>
                <a:gd name="T9" fmla="*/ 7 h 26"/>
                <a:gd name="T10" fmla="*/ 27 w 60"/>
                <a:gd name="T11" fmla="*/ 12 h 26"/>
                <a:gd name="T12" fmla="*/ 24 w 60"/>
                <a:gd name="T13" fmla="*/ 14 h 26"/>
                <a:gd name="T14" fmla="*/ 16 w 60"/>
                <a:gd name="T15" fmla="*/ 16 h 26"/>
                <a:gd name="T16" fmla="*/ 11 w 60"/>
                <a:gd name="T17" fmla="*/ 16 h 26"/>
                <a:gd name="T18" fmla="*/ 7 w 60"/>
                <a:gd name="T19" fmla="*/ 17 h 26"/>
                <a:gd name="T20" fmla="*/ 2 w 60"/>
                <a:gd name="T21" fmla="*/ 15 h 26"/>
                <a:gd name="T22" fmla="*/ 1 w 60"/>
                <a:gd name="T23" fmla="*/ 20 h 26"/>
                <a:gd name="T24" fmla="*/ 5 w 60"/>
                <a:gd name="T25" fmla="*/ 22 h 26"/>
                <a:gd name="T26" fmla="*/ 10 w 60"/>
                <a:gd name="T27" fmla="*/ 23 h 26"/>
                <a:gd name="T28" fmla="*/ 15 w 60"/>
                <a:gd name="T29" fmla="*/ 21 h 26"/>
                <a:gd name="T30" fmla="*/ 22 w 60"/>
                <a:gd name="T31" fmla="*/ 20 h 26"/>
                <a:gd name="T32" fmla="*/ 23 w 60"/>
                <a:gd name="T33" fmla="*/ 24 h 26"/>
                <a:gd name="T34" fmla="*/ 30 w 60"/>
                <a:gd name="T35" fmla="*/ 25 h 26"/>
                <a:gd name="T36" fmla="*/ 39 w 60"/>
                <a:gd name="T37" fmla="*/ 26 h 26"/>
                <a:gd name="T38" fmla="*/ 46 w 60"/>
                <a:gd name="T39" fmla="*/ 24 h 26"/>
                <a:gd name="T40" fmla="*/ 52 w 60"/>
                <a:gd name="T41" fmla="*/ 22 h 26"/>
                <a:gd name="T42" fmla="*/ 52 w 60"/>
                <a:gd name="T43" fmla="*/ 22 h 26"/>
                <a:gd name="T44" fmla="*/ 53 w 60"/>
                <a:gd name="T45" fmla="*/ 20 h 26"/>
                <a:gd name="T46" fmla="*/ 54 w 60"/>
                <a:gd name="T47" fmla="*/ 17 h 26"/>
                <a:gd name="T48" fmla="*/ 55 w 60"/>
                <a:gd name="T49" fmla="*/ 14 h 26"/>
                <a:gd name="T50" fmla="*/ 59 w 60"/>
                <a:gd name="T51" fmla="*/ 12 h 26"/>
                <a:gd name="T52" fmla="*/ 60 w 60"/>
                <a:gd name="T53" fmla="*/ 9 h 26"/>
                <a:gd name="T54" fmla="*/ 57 w 60"/>
                <a:gd name="T55" fmla="*/ 3 h 26"/>
                <a:gd name="T56" fmla="*/ 51 w 60"/>
                <a:gd name="T57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26">
                  <a:moveTo>
                    <a:pt x="51" y="2"/>
                  </a:moveTo>
                  <a:cubicBezTo>
                    <a:pt x="49" y="0"/>
                    <a:pt x="43" y="0"/>
                    <a:pt x="43" y="0"/>
                  </a:cubicBezTo>
                  <a:cubicBezTo>
                    <a:pt x="43" y="0"/>
                    <a:pt x="43" y="2"/>
                    <a:pt x="42" y="3"/>
                  </a:cubicBezTo>
                  <a:cubicBezTo>
                    <a:pt x="41" y="4"/>
                    <a:pt x="37" y="4"/>
                    <a:pt x="35" y="4"/>
                  </a:cubicBezTo>
                  <a:cubicBezTo>
                    <a:pt x="34" y="5"/>
                    <a:pt x="31" y="5"/>
                    <a:pt x="31" y="7"/>
                  </a:cubicBezTo>
                  <a:cubicBezTo>
                    <a:pt x="30" y="8"/>
                    <a:pt x="26" y="7"/>
                    <a:pt x="27" y="12"/>
                  </a:cubicBezTo>
                  <a:cubicBezTo>
                    <a:pt x="29" y="16"/>
                    <a:pt x="25" y="14"/>
                    <a:pt x="24" y="14"/>
                  </a:cubicBezTo>
                  <a:cubicBezTo>
                    <a:pt x="23" y="13"/>
                    <a:pt x="17" y="14"/>
                    <a:pt x="16" y="16"/>
                  </a:cubicBezTo>
                  <a:cubicBezTo>
                    <a:pt x="15" y="17"/>
                    <a:pt x="13" y="17"/>
                    <a:pt x="11" y="16"/>
                  </a:cubicBezTo>
                  <a:cubicBezTo>
                    <a:pt x="10" y="15"/>
                    <a:pt x="8" y="15"/>
                    <a:pt x="7" y="17"/>
                  </a:cubicBezTo>
                  <a:cubicBezTo>
                    <a:pt x="5" y="18"/>
                    <a:pt x="4" y="15"/>
                    <a:pt x="2" y="15"/>
                  </a:cubicBezTo>
                  <a:cubicBezTo>
                    <a:pt x="0" y="16"/>
                    <a:pt x="1" y="19"/>
                    <a:pt x="1" y="20"/>
                  </a:cubicBezTo>
                  <a:cubicBezTo>
                    <a:pt x="1" y="20"/>
                    <a:pt x="4" y="23"/>
                    <a:pt x="5" y="22"/>
                  </a:cubicBezTo>
                  <a:cubicBezTo>
                    <a:pt x="7" y="21"/>
                    <a:pt x="9" y="22"/>
                    <a:pt x="10" y="23"/>
                  </a:cubicBezTo>
                  <a:cubicBezTo>
                    <a:pt x="12" y="24"/>
                    <a:pt x="14" y="22"/>
                    <a:pt x="15" y="21"/>
                  </a:cubicBezTo>
                  <a:cubicBezTo>
                    <a:pt x="16" y="20"/>
                    <a:pt x="21" y="20"/>
                    <a:pt x="22" y="20"/>
                  </a:cubicBezTo>
                  <a:cubicBezTo>
                    <a:pt x="22" y="20"/>
                    <a:pt x="22" y="23"/>
                    <a:pt x="23" y="24"/>
                  </a:cubicBezTo>
                  <a:cubicBezTo>
                    <a:pt x="24" y="24"/>
                    <a:pt x="27" y="25"/>
                    <a:pt x="30" y="25"/>
                  </a:cubicBezTo>
                  <a:cubicBezTo>
                    <a:pt x="33" y="25"/>
                    <a:pt x="38" y="26"/>
                    <a:pt x="39" y="26"/>
                  </a:cubicBezTo>
                  <a:cubicBezTo>
                    <a:pt x="41" y="26"/>
                    <a:pt x="43" y="24"/>
                    <a:pt x="46" y="24"/>
                  </a:cubicBezTo>
                  <a:cubicBezTo>
                    <a:pt x="50" y="24"/>
                    <a:pt x="51" y="22"/>
                    <a:pt x="52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1"/>
                    <a:pt x="52" y="20"/>
                    <a:pt x="53" y="20"/>
                  </a:cubicBezTo>
                  <a:cubicBezTo>
                    <a:pt x="54" y="20"/>
                    <a:pt x="54" y="18"/>
                    <a:pt x="54" y="17"/>
                  </a:cubicBezTo>
                  <a:cubicBezTo>
                    <a:pt x="55" y="16"/>
                    <a:pt x="54" y="13"/>
                    <a:pt x="55" y="14"/>
                  </a:cubicBezTo>
                  <a:cubicBezTo>
                    <a:pt x="57" y="14"/>
                    <a:pt x="59" y="14"/>
                    <a:pt x="59" y="12"/>
                  </a:cubicBezTo>
                  <a:cubicBezTo>
                    <a:pt x="59" y="11"/>
                    <a:pt x="59" y="10"/>
                    <a:pt x="60" y="9"/>
                  </a:cubicBezTo>
                  <a:cubicBezTo>
                    <a:pt x="58" y="7"/>
                    <a:pt x="57" y="3"/>
                    <a:pt x="57" y="3"/>
                  </a:cubicBezTo>
                  <a:cubicBezTo>
                    <a:pt x="57" y="3"/>
                    <a:pt x="53" y="4"/>
                    <a:pt x="51" y="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88D50F68-07BD-F148-80B7-5BF5C19E5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0275" y="4560434"/>
              <a:ext cx="180975" cy="103188"/>
            </a:xfrm>
            <a:custGeom>
              <a:avLst/>
              <a:gdLst>
                <a:gd name="T0" fmla="*/ 50 w 52"/>
                <a:gd name="T1" fmla="*/ 6 h 30"/>
                <a:gd name="T2" fmla="*/ 48 w 52"/>
                <a:gd name="T3" fmla="*/ 4 h 30"/>
                <a:gd name="T4" fmla="*/ 43 w 52"/>
                <a:gd name="T5" fmla="*/ 3 h 30"/>
                <a:gd name="T6" fmla="*/ 36 w 52"/>
                <a:gd name="T7" fmla="*/ 0 h 30"/>
                <a:gd name="T8" fmla="*/ 29 w 52"/>
                <a:gd name="T9" fmla="*/ 5 h 30"/>
                <a:gd name="T10" fmla="*/ 20 w 52"/>
                <a:gd name="T11" fmla="*/ 8 h 30"/>
                <a:gd name="T12" fmla="*/ 9 w 52"/>
                <a:gd name="T13" fmla="*/ 8 h 30"/>
                <a:gd name="T14" fmla="*/ 8 w 52"/>
                <a:gd name="T15" fmla="*/ 6 h 30"/>
                <a:gd name="T16" fmla="*/ 7 w 52"/>
                <a:gd name="T17" fmla="*/ 9 h 30"/>
                <a:gd name="T18" fmla="*/ 3 w 52"/>
                <a:gd name="T19" fmla="*/ 11 h 30"/>
                <a:gd name="T20" fmla="*/ 2 w 52"/>
                <a:gd name="T21" fmla="*/ 14 h 30"/>
                <a:gd name="T22" fmla="*/ 1 w 52"/>
                <a:gd name="T23" fmla="*/ 17 h 30"/>
                <a:gd name="T24" fmla="*/ 0 w 52"/>
                <a:gd name="T25" fmla="*/ 19 h 30"/>
                <a:gd name="T26" fmla="*/ 2 w 52"/>
                <a:gd name="T27" fmla="*/ 22 h 30"/>
                <a:gd name="T28" fmla="*/ 2 w 52"/>
                <a:gd name="T29" fmla="*/ 22 h 30"/>
                <a:gd name="T30" fmla="*/ 8 w 52"/>
                <a:gd name="T31" fmla="*/ 27 h 30"/>
                <a:gd name="T32" fmla="*/ 17 w 52"/>
                <a:gd name="T33" fmla="*/ 29 h 30"/>
                <a:gd name="T34" fmla="*/ 28 w 52"/>
                <a:gd name="T35" fmla="*/ 26 h 30"/>
                <a:gd name="T36" fmla="*/ 31 w 52"/>
                <a:gd name="T37" fmla="*/ 27 h 30"/>
                <a:gd name="T38" fmla="*/ 33 w 52"/>
                <a:gd name="T39" fmla="*/ 27 h 30"/>
                <a:gd name="T40" fmla="*/ 38 w 52"/>
                <a:gd name="T41" fmla="*/ 24 h 30"/>
                <a:gd name="T42" fmla="*/ 46 w 52"/>
                <a:gd name="T43" fmla="*/ 12 h 30"/>
                <a:gd name="T44" fmla="*/ 51 w 52"/>
                <a:gd name="T45" fmla="*/ 8 h 30"/>
                <a:gd name="T46" fmla="*/ 50 w 52"/>
                <a:gd name="T47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30">
                  <a:moveTo>
                    <a:pt x="50" y="6"/>
                  </a:moveTo>
                  <a:cubicBezTo>
                    <a:pt x="50" y="5"/>
                    <a:pt x="49" y="5"/>
                    <a:pt x="48" y="4"/>
                  </a:cubicBezTo>
                  <a:cubicBezTo>
                    <a:pt x="46" y="4"/>
                    <a:pt x="44" y="3"/>
                    <a:pt x="43" y="3"/>
                  </a:cubicBezTo>
                  <a:cubicBezTo>
                    <a:pt x="42" y="1"/>
                    <a:pt x="37" y="1"/>
                    <a:pt x="36" y="0"/>
                  </a:cubicBezTo>
                  <a:cubicBezTo>
                    <a:pt x="35" y="0"/>
                    <a:pt x="30" y="5"/>
                    <a:pt x="29" y="5"/>
                  </a:cubicBezTo>
                  <a:cubicBezTo>
                    <a:pt x="27" y="5"/>
                    <a:pt x="20" y="6"/>
                    <a:pt x="20" y="8"/>
                  </a:cubicBezTo>
                  <a:cubicBezTo>
                    <a:pt x="20" y="10"/>
                    <a:pt x="12" y="10"/>
                    <a:pt x="9" y="8"/>
                  </a:cubicBezTo>
                  <a:cubicBezTo>
                    <a:pt x="9" y="7"/>
                    <a:pt x="8" y="7"/>
                    <a:pt x="8" y="6"/>
                  </a:cubicBezTo>
                  <a:cubicBezTo>
                    <a:pt x="7" y="7"/>
                    <a:pt x="7" y="8"/>
                    <a:pt x="7" y="9"/>
                  </a:cubicBezTo>
                  <a:cubicBezTo>
                    <a:pt x="7" y="11"/>
                    <a:pt x="5" y="11"/>
                    <a:pt x="3" y="11"/>
                  </a:cubicBezTo>
                  <a:cubicBezTo>
                    <a:pt x="2" y="10"/>
                    <a:pt x="3" y="13"/>
                    <a:pt x="2" y="14"/>
                  </a:cubicBezTo>
                  <a:cubicBezTo>
                    <a:pt x="2" y="15"/>
                    <a:pt x="2" y="17"/>
                    <a:pt x="1" y="17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19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3" y="23"/>
                    <a:pt x="7" y="26"/>
                    <a:pt x="8" y="27"/>
                  </a:cubicBezTo>
                  <a:cubicBezTo>
                    <a:pt x="10" y="29"/>
                    <a:pt x="14" y="30"/>
                    <a:pt x="17" y="29"/>
                  </a:cubicBezTo>
                  <a:cubicBezTo>
                    <a:pt x="19" y="29"/>
                    <a:pt x="28" y="26"/>
                    <a:pt x="28" y="26"/>
                  </a:cubicBezTo>
                  <a:cubicBezTo>
                    <a:pt x="28" y="26"/>
                    <a:pt x="30" y="27"/>
                    <a:pt x="31" y="27"/>
                  </a:cubicBezTo>
                  <a:cubicBezTo>
                    <a:pt x="31" y="27"/>
                    <a:pt x="32" y="27"/>
                    <a:pt x="33" y="27"/>
                  </a:cubicBezTo>
                  <a:cubicBezTo>
                    <a:pt x="34" y="27"/>
                    <a:pt x="36" y="26"/>
                    <a:pt x="38" y="24"/>
                  </a:cubicBezTo>
                  <a:cubicBezTo>
                    <a:pt x="41" y="21"/>
                    <a:pt x="44" y="12"/>
                    <a:pt x="46" y="12"/>
                  </a:cubicBezTo>
                  <a:cubicBezTo>
                    <a:pt x="47" y="11"/>
                    <a:pt x="49" y="9"/>
                    <a:pt x="51" y="8"/>
                  </a:cubicBezTo>
                  <a:cubicBezTo>
                    <a:pt x="52" y="7"/>
                    <a:pt x="52" y="6"/>
                    <a:pt x="50" y="6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899D8241-F745-5E43-A993-B1E0CFC02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2325" y="4473121"/>
              <a:ext cx="177800" cy="90488"/>
            </a:xfrm>
            <a:custGeom>
              <a:avLst/>
              <a:gdLst>
                <a:gd name="T0" fmla="*/ 48 w 51"/>
                <a:gd name="T1" fmla="*/ 12 h 26"/>
                <a:gd name="T2" fmla="*/ 43 w 51"/>
                <a:gd name="T3" fmla="*/ 11 h 26"/>
                <a:gd name="T4" fmla="*/ 41 w 51"/>
                <a:gd name="T5" fmla="*/ 8 h 26"/>
                <a:gd name="T6" fmla="*/ 36 w 51"/>
                <a:gd name="T7" fmla="*/ 9 h 26"/>
                <a:gd name="T8" fmla="*/ 32 w 51"/>
                <a:gd name="T9" fmla="*/ 7 h 26"/>
                <a:gd name="T10" fmla="*/ 27 w 51"/>
                <a:gd name="T11" fmla="*/ 3 h 26"/>
                <a:gd name="T12" fmla="*/ 22 w 51"/>
                <a:gd name="T13" fmla="*/ 1 h 26"/>
                <a:gd name="T14" fmla="*/ 22 w 51"/>
                <a:gd name="T15" fmla="*/ 1 h 26"/>
                <a:gd name="T16" fmla="*/ 17 w 51"/>
                <a:gd name="T17" fmla="*/ 2 h 26"/>
                <a:gd name="T18" fmla="*/ 11 w 51"/>
                <a:gd name="T19" fmla="*/ 5 h 26"/>
                <a:gd name="T20" fmla="*/ 2 w 51"/>
                <a:gd name="T21" fmla="*/ 8 h 26"/>
                <a:gd name="T22" fmla="*/ 3 w 51"/>
                <a:gd name="T23" fmla="*/ 12 h 26"/>
                <a:gd name="T24" fmla="*/ 6 w 51"/>
                <a:gd name="T25" fmla="*/ 19 h 26"/>
                <a:gd name="T26" fmla="*/ 14 w 51"/>
                <a:gd name="T27" fmla="*/ 25 h 26"/>
                <a:gd name="T28" fmla="*/ 14 w 51"/>
                <a:gd name="T29" fmla="*/ 26 h 26"/>
                <a:gd name="T30" fmla="*/ 21 w 51"/>
                <a:gd name="T31" fmla="*/ 25 h 26"/>
                <a:gd name="T32" fmla="*/ 22 w 51"/>
                <a:gd name="T33" fmla="*/ 22 h 26"/>
                <a:gd name="T34" fmla="*/ 30 w 51"/>
                <a:gd name="T35" fmla="*/ 24 h 26"/>
                <a:gd name="T36" fmla="*/ 36 w 51"/>
                <a:gd name="T37" fmla="*/ 25 h 26"/>
                <a:gd name="T38" fmla="*/ 36 w 51"/>
                <a:gd name="T39" fmla="*/ 26 h 26"/>
                <a:gd name="T40" fmla="*/ 39 w 51"/>
                <a:gd name="T41" fmla="*/ 24 h 26"/>
                <a:gd name="T42" fmla="*/ 46 w 51"/>
                <a:gd name="T43" fmla="*/ 20 h 26"/>
                <a:gd name="T44" fmla="*/ 51 w 51"/>
                <a:gd name="T45" fmla="*/ 16 h 26"/>
                <a:gd name="T46" fmla="*/ 48 w 51"/>
                <a:gd name="T47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26">
                  <a:moveTo>
                    <a:pt x="48" y="12"/>
                  </a:moveTo>
                  <a:cubicBezTo>
                    <a:pt x="47" y="11"/>
                    <a:pt x="43" y="12"/>
                    <a:pt x="43" y="11"/>
                  </a:cubicBezTo>
                  <a:cubicBezTo>
                    <a:pt x="43" y="10"/>
                    <a:pt x="43" y="8"/>
                    <a:pt x="41" y="8"/>
                  </a:cubicBezTo>
                  <a:cubicBezTo>
                    <a:pt x="39" y="8"/>
                    <a:pt x="37" y="7"/>
                    <a:pt x="36" y="9"/>
                  </a:cubicBezTo>
                  <a:cubicBezTo>
                    <a:pt x="36" y="11"/>
                    <a:pt x="32" y="8"/>
                    <a:pt x="32" y="7"/>
                  </a:cubicBezTo>
                  <a:cubicBezTo>
                    <a:pt x="32" y="6"/>
                    <a:pt x="31" y="5"/>
                    <a:pt x="27" y="3"/>
                  </a:cubicBezTo>
                  <a:cubicBezTo>
                    <a:pt x="25" y="3"/>
                    <a:pt x="24" y="2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2"/>
                    <a:pt x="19" y="0"/>
                    <a:pt x="17" y="2"/>
                  </a:cubicBezTo>
                  <a:cubicBezTo>
                    <a:pt x="16" y="3"/>
                    <a:pt x="13" y="3"/>
                    <a:pt x="11" y="5"/>
                  </a:cubicBezTo>
                  <a:cubicBezTo>
                    <a:pt x="9" y="6"/>
                    <a:pt x="5" y="7"/>
                    <a:pt x="2" y="8"/>
                  </a:cubicBezTo>
                  <a:cubicBezTo>
                    <a:pt x="0" y="8"/>
                    <a:pt x="2" y="10"/>
                    <a:pt x="3" y="12"/>
                  </a:cubicBezTo>
                  <a:cubicBezTo>
                    <a:pt x="4" y="14"/>
                    <a:pt x="4" y="18"/>
                    <a:pt x="6" y="19"/>
                  </a:cubicBezTo>
                  <a:cubicBezTo>
                    <a:pt x="7" y="20"/>
                    <a:pt x="13" y="24"/>
                    <a:pt x="14" y="25"/>
                  </a:cubicBezTo>
                  <a:cubicBezTo>
                    <a:pt x="14" y="25"/>
                    <a:pt x="14" y="25"/>
                    <a:pt x="14" y="26"/>
                  </a:cubicBezTo>
                  <a:cubicBezTo>
                    <a:pt x="16" y="26"/>
                    <a:pt x="20" y="26"/>
                    <a:pt x="21" y="25"/>
                  </a:cubicBezTo>
                  <a:cubicBezTo>
                    <a:pt x="22" y="24"/>
                    <a:pt x="22" y="22"/>
                    <a:pt x="22" y="22"/>
                  </a:cubicBezTo>
                  <a:cubicBezTo>
                    <a:pt x="22" y="22"/>
                    <a:pt x="28" y="22"/>
                    <a:pt x="30" y="24"/>
                  </a:cubicBezTo>
                  <a:cubicBezTo>
                    <a:pt x="32" y="26"/>
                    <a:pt x="36" y="25"/>
                    <a:pt x="36" y="25"/>
                  </a:cubicBezTo>
                  <a:cubicBezTo>
                    <a:pt x="36" y="25"/>
                    <a:pt x="36" y="25"/>
                    <a:pt x="36" y="26"/>
                  </a:cubicBezTo>
                  <a:cubicBezTo>
                    <a:pt x="37" y="25"/>
                    <a:pt x="38" y="24"/>
                    <a:pt x="39" y="24"/>
                  </a:cubicBezTo>
                  <a:cubicBezTo>
                    <a:pt x="41" y="23"/>
                    <a:pt x="44" y="23"/>
                    <a:pt x="46" y="20"/>
                  </a:cubicBezTo>
                  <a:cubicBezTo>
                    <a:pt x="48" y="18"/>
                    <a:pt x="49" y="17"/>
                    <a:pt x="51" y="16"/>
                  </a:cubicBezTo>
                  <a:cubicBezTo>
                    <a:pt x="50" y="15"/>
                    <a:pt x="49" y="13"/>
                    <a:pt x="48" y="1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FBF9CB9E-0AD2-2D4E-9894-D6611CBC0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7738" y="4528684"/>
              <a:ext cx="155575" cy="65088"/>
            </a:xfrm>
            <a:custGeom>
              <a:avLst/>
              <a:gdLst>
                <a:gd name="T0" fmla="*/ 34 w 45"/>
                <a:gd name="T1" fmla="*/ 2 h 19"/>
                <a:gd name="T2" fmla="*/ 28 w 45"/>
                <a:gd name="T3" fmla="*/ 1 h 19"/>
                <a:gd name="T4" fmla="*/ 21 w 45"/>
                <a:gd name="T5" fmla="*/ 0 h 19"/>
                <a:gd name="T6" fmla="*/ 16 w 45"/>
                <a:gd name="T7" fmla="*/ 1 h 19"/>
                <a:gd name="T8" fmla="*/ 15 w 45"/>
                <a:gd name="T9" fmla="*/ 0 h 19"/>
                <a:gd name="T10" fmla="*/ 10 w 45"/>
                <a:gd name="T11" fmla="*/ 4 h 19"/>
                <a:gd name="T12" fmla="*/ 3 w 45"/>
                <a:gd name="T13" fmla="*/ 8 h 19"/>
                <a:gd name="T14" fmla="*/ 0 w 45"/>
                <a:gd name="T15" fmla="*/ 10 h 19"/>
                <a:gd name="T16" fmla="*/ 4 w 45"/>
                <a:gd name="T17" fmla="*/ 17 h 19"/>
                <a:gd name="T18" fmla="*/ 15 w 45"/>
                <a:gd name="T19" fmla="*/ 17 h 19"/>
                <a:gd name="T20" fmla="*/ 24 w 45"/>
                <a:gd name="T21" fmla="*/ 14 h 19"/>
                <a:gd name="T22" fmla="*/ 31 w 45"/>
                <a:gd name="T23" fmla="*/ 9 h 19"/>
                <a:gd name="T24" fmla="*/ 38 w 45"/>
                <a:gd name="T25" fmla="*/ 12 h 19"/>
                <a:gd name="T26" fmla="*/ 43 w 45"/>
                <a:gd name="T27" fmla="*/ 13 h 19"/>
                <a:gd name="T28" fmla="*/ 42 w 45"/>
                <a:gd name="T29" fmla="*/ 11 h 19"/>
                <a:gd name="T30" fmla="*/ 45 w 45"/>
                <a:gd name="T31" fmla="*/ 5 h 19"/>
                <a:gd name="T32" fmla="*/ 45 w 45"/>
                <a:gd name="T33" fmla="*/ 5 h 19"/>
                <a:gd name="T34" fmla="*/ 41 w 45"/>
                <a:gd name="T35" fmla="*/ 3 h 19"/>
                <a:gd name="T36" fmla="*/ 34 w 45"/>
                <a:gd name="T3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" h="19">
                  <a:moveTo>
                    <a:pt x="34" y="2"/>
                  </a:moveTo>
                  <a:cubicBezTo>
                    <a:pt x="31" y="2"/>
                    <a:pt x="30" y="0"/>
                    <a:pt x="28" y="1"/>
                  </a:cubicBezTo>
                  <a:cubicBezTo>
                    <a:pt x="26" y="2"/>
                    <a:pt x="22" y="1"/>
                    <a:pt x="21" y="0"/>
                  </a:cubicBezTo>
                  <a:cubicBezTo>
                    <a:pt x="20" y="0"/>
                    <a:pt x="18" y="2"/>
                    <a:pt x="16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3" y="1"/>
                    <a:pt x="12" y="2"/>
                    <a:pt x="10" y="4"/>
                  </a:cubicBezTo>
                  <a:cubicBezTo>
                    <a:pt x="8" y="7"/>
                    <a:pt x="5" y="7"/>
                    <a:pt x="3" y="8"/>
                  </a:cubicBezTo>
                  <a:cubicBezTo>
                    <a:pt x="2" y="8"/>
                    <a:pt x="1" y="9"/>
                    <a:pt x="0" y="10"/>
                  </a:cubicBezTo>
                  <a:cubicBezTo>
                    <a:pt x="1" y="12"/>
                    <a:pt x="3" y="15"/>
                    <a:pt x="4" y="17"/>
                  </a:cubicBezTo>
                  <a:cubicBezTo>
                    <a:pt x="7" y="19"/>
                    <a:pt x="15" y="19"/>
                    <a:pt x="15" y="17"/>
                  </a:cubicBezTo>
                  <a:cubicBezTo>
                    <a:pt x="15" y="15"/>
                    <a:pt x="22" y="14"/>
                    <a:pt x="24" y="14"/>
                  </a:cubicBezTo>
                  <a:cubicBezTo>
                    <a:pt x="25" y="14"/>
                    <a:pt x="30" y="9"/>
                    <a:pt x="31" y="9"/>
                  </a:cubicBezTo>
                  <a:cubicBezTo>
                    <a:pt x="32" y="10"/>
                    <a:pt x="37" y="10"/>
                    <a:pt x="38" y="12"/>
                  </a:cubicBezTo>
                  <a:cubicBezTo>
                    <a:pt x="39" y="12"/>
                    <a:pt x="41" y="13"/>
                    <a:pt x="43" y="13"/>
                  </a:cubicBezTo>
                  <a:cubicBezTo>
                    <a:pt x="42" y="13"/>
                    <a:pt x="42" y="12"/>
                    <a:pt x="42" y="11"/>
                  </a:cubicBezTo>
                  <a:cubicBezTo>
                    <a:pt x="42" y="9"/>
                    <a:pt x="44" y="6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1" y="4"/>
                    <a:pt x="41" y="3"/>
                  </a:cubicBezTo>
                  <a:cubicBezTo>
                    <a:pt x="40" y="3"/>
                    <a:pt x="37" y="2"/>
                    <a:pt x="34" y="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11B1CE10-41C2-0548-A0F7-1B3BB61C1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7963" y="4789034"/>
              <a:ext cx="104775" cy="173038"/>
            </a:xfrm>
            <a:custGeom>
              <a:avLst/>
              <a:gdLst>
                <a:gd name="T0" fmla="*/ 22 w 30"/>
                <a:gd name="T1" fmla="*/ 41 h 50"/>
                <a:gd name="T2" fmla="*/ 20 w 30"/>
                <a:gd name="T3" fmla="*/ 37 h 50"/>
                <a:gd name="T4" fmla="*/ 22 w 30"/>
                <a:gd name="T5" fmla="*/ 32 h 50"/>
                <a:gd name="T6" fmla="*/ 20 w 30"/>
                <a:gd name="T7" fmla="*/ 28 h 50"/>
                <a:gd name="T8" fmla="*/ 22 w 30"/>
                <a:gd name="T9" fmla="*/ 25 h 50"/>
                <a:gd name="T10" fmla="*/ 23 w 30"/>
                <a:gd name="T11" fmla="*/ 19 h 50"/>
                <a:gd name="T12" fmla="*/ 23 w 30"/>
                <a:gd name="T13" fmla="*/ 12 h 50"/>
                <a:gd name="T14" fmla="*/ 28 w 30"/>
                <a:gd name="T15" fmla="*/ 7 h 50"/>
                <a:gd name="T16" fmla="*/ 26 w 30"/>
                <a:gd name="T17" fmla="*/ 4 h 50"/>
                <a:gd name="T18" fmla="*/ 21 w 30"/>
                <a:gd name="T19" fmla="*/ 3 h 50"/>
                <a:gd name="T20" fmla="*/ 18 w 30"/>
                <a:gd name="T21" fmla="*/ 3 h 50"/>
                <a:gd name="T22" fmla="*/ 13 w 30"/>
                <a:gd name="T23" fmla="*/ 2 h 50"/>
                <a:gd name="T24" fmla="*/ 10 w 30"/>
                <a:gd name="T25" fmla="*/ 2 h 50"/>
                <a:gd name="T26" fmla="*/ 8 w 30"/>
                <a:gd name="T27" fmla="*/ 3 h 50"/>
                <a:gd name="T28" fmla="*/ 8 w 30"/>
                <a:gd name="T29" fmla="*/ 8 h 50"/>
                <a:gd name="T30" fmla="*/ 3 w 30"/>
                <a:gd name="T31" fmla="*/ 27 h 50"/>
                <a:gd name="T32" fmla="*/ 6 w 30"/>
                <a:gd name="T33" fmla="*/ 34 h 50"/>
                <a:gd name="T34" fmla="*/ 7 w 30"/>
                <a:gd name="T35" fmla="*/ 48 h 50"/>
                <a:gd name="T36" fmla="*/ 13 w 30"/>
                <a:gd name="T37" fmla="*/ 50 h 50"/>
                <a:gd name="T38" fmla="*/ 20 w 30"/>
                <a:gd name="T39" fmla="*/ 48 h 50"/>
                <a:gd name="T40" fmla="*/ 19 w 30"/>
                <a:gd name="T41" fmla="*/ 46 h 50"/>
                <a:gd name="T42" fmla="*/ 22 w 30"/>
                <a:gd name="T43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50">
                  <a:moveTo>
                    <a:pt x="22" y="41"/>
                  </a:moveTo>
                  <a:cubicBezTo>
                    <a:pt x="25" y="40"/>
                    <a:pt x="21" y="38"/>
                    <a:pt x="20" y="37"/>
                  </a:cubicBezTo>
                  <a:cubicBezTo>
                    <a:pt x="19" y="36"/>
                    <a:pt x="20" y="32"/>
                    <a:pt x="22" y="32"/>
                  </a:cubicBezTo>
                  <a:cubicBezTo>
                    <a:pt x="24" y="32"/>
                    <a:pt x="22" y="30"/>
                    <a:pt x="20" y="28"/>
                  </a:cubicBezTo>
                  <a:cubicBezTo>
                    <a:pt x="17" y="26"/>
                    <a:pt x="20" y="25"/>
                    <a:pt x="22" y="25"/>
                  </a:cubicBezTo>
                  <a:cubicBezTo>
                    <a:pt x="24" y="25"/>
                    <a:pt x="21" y="21"/>
                    <a:pt x="23" y="19"/>
                  </a:cubicBezTo>
                  <a:cubicBezTo>
                    <a:pt x="25" y="17"/>
                    <a:pt x="23" y="14"/>
                    <a:pt x="23" y="12"/>
                  </a:cubicBezTo>
                  <a:cubicBezTo>
                    <a:pt x="23" y="10"/>
                    <a:pt x="25" y="10"/>
                    <a:pt x="28" y="7"/>
                  </a:cubicBezTo>
                  <a:cubicBezTo>
                    <a:pt x="30" y="5"/>
                    <a:pt x="26" y="6"/>
                    <a:pt x="26" y="4"/>
                  </a:cubicBezTo>
                  <a:cubicBezTo>
                    <a:pt x="26" y="2"/>
                    <a:pt x="23" y="2"/>
                    <a:pt x="21" y="3"/>
                  </a:cubicBezTo>
                  <a:cubicBezTo>
                    <a:pt x="19" y="5"/>
                    <a:pt x="19" y="3"/>
                    <a:pt x="18" y="3"/>
                  </a:cubicBezTo>
                  <a:cubicBezTo>
                    <a:pt x="16" y="3"/>
                    <a:pt x="13" y="4"/>
                    <a:pt x="13" y="2"/>
                  </a:cubicBezTo>
                  <a:cubicBezTo>
                    <a:pt x="13" y="0"/>
                    <a:pt x="11" y="0"/>
                    <a:pt x="10" y="2"/>
                  </a:cubicBezTo>
                  <a:cubicBezTo>
                    <a:pt x="9" y="2"/>
                    <a:pt x="9" y="3"/>
                    <a:pt x="8" y="3"/>
                  </a:cubicBezTo>
                  <a:cubicBezTo>
                    <a:pt x="7" y="5"/>
                    <a:pt x="7" y="7"/>
                    <a:pt x="8" y="8"/>
                  </a:cubicBezTo>
                  <a:cubicBezTo>
                    <a:pt x="9" y="11"/>
                    <a:pt x="6" y="24"/>
                    <a:pt x="3" y="27"/>
                  </a:cubicBezTo>
                  <a:cubicBezTo>
                    <a:pt x="0" y="31"/>
                    <a:pt x="3" y="32"/>
                    <a:pt x="6" y="34"/>
                  </a:cubicBezTo>
                  <a:cubicBezTo>
                    <a:pt x="9" y="37"/>
                    <a:pt x="7" y="46"/>
                    <a:pt x="7" y="48"/>
                  </a:cubicBezTo>
                  <a:cubicBezTo>
                    <a:pt x="7" y="50"/>
                    <a:pt x="10" y="50"/>
                    <a:pt x="13" y="50"/>
                  </a:cubicBezTo>
                  <a:cubicBezTo>
                    <a:pt x="15" y="50"/>
                    <a:pt x="18" y="49"/>
                    <a:pt x="20" y="48"/>
                  </a:cubicBezTo>
                  <a:cubicBezTo>
                    <a:pt x="19" y="47"/>
                    <a:pt x="19" y="46"/>
                    <a:pt x="19" y="46"/>
                  </a:cubicBezTo>
                  <a:cubicBezTo>
                    <a:pt x="19" y="44"/>
                    <a:pt x="19" y="41"/>
                    <a:pt x="22" y="41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445EB7A8-C8F7-2444-A4A6-DAF4B138C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3088" y="4382634"/>
              <a:ext cx="114300" cy="100013"/>
            </a:xfrm>
            <a:custGeom>
              <a:avLst/>
              <a:gdLst>
                <a:gd name="T0" fmla="*/ 10 w 33"/>
                <a:gd name="T1" fmla="*/ 22 h 29"/>
                <a:gd name="T2" fmla="*/ 16 w 33"/>
                <a:gd name="T3" fmla="*/ 23 h 29"/>
                <a:gd name="T4" fmla="*/ 21 w 33"/>
                <a:gd name="T5" fmla="*/ 27 h 29"/>
                <a:gd name="T6" fmla="*/ 23 w 33"/>
                <a:gd name="T7" fmla="*/ 29 h 29"/>
                <a:gd name="T8" fmla="*/ 24 w 33"/>
                <a:gd name="T9" fmla="*/ 23 h 29"/>
                <a:gd name="T10" fmla="*/ 25 w 33"/>
                <a:gd name="T11" fmla="*/ 19 h 29"/>
                <a:gd name="T12" fmla="*/ 29 w 33"/>
                <a:gd name="T13" fmla="*/ 17 h 29"/>
                <a:gd name="T14" fmla="*/ 31 w 33"/>
                <a:gd name="T15" fmla="*/ 14 h 29"/>
                <a:gd name="T16" fmla="*/ 28 w 33"/>
                <a:gd name="T17" fmla="*/ 10 h 29"/>
                <a:gd name="T18" fmla="*/ 32 w 33"/>
                <a:gd name="T19" fmla="*/ 6 h 29"/>
                <a:gd name="T20" fmla="*/ 32 w 33"/>
                <a:gd name="T21" fmla="*/ 0 h 29"/>
                <a:gd name="T22" fmla="*/ 30 w 33"/>
                <a:gd name="T23" fmla="*/ 1 h 29"/>
                <a:gd name="T24" fmla="*/ 22 w 33"/>
                <a:gd name="T25" fmla="*/ 2 h 29"/>
                <a:gd name="T26" fmla="*/ 18 w 33"/>
                <a:gd name="T27" fmla="*/ 7 h 29"/>
                <a:gd name="T28" fmla="*/ 15 w 33"/>
                <a:gd name="T29" fmla="*/ 7 h 29"/>
                <a:gd name="T30" fmla="*/ 11 w 33"/>
                <a:gd name="T31" fmla="*/ 9 h 29"/>
                <a:gd name="T32" fmla="*/ 7 w 33"/>
                <a:gd name="T33" fmla="*/ 16 h 29"/>
                <a:gd name="T34" fmla="*/ 1 w 33"/>
                <a:gd name="T35" fmla="*/ 23 h 29"/>
                <a:gd name="T36" fmla="*/ 0 w 33"/>
                <a:gd name="T37" fmla="*/ 24 h 29"/>
                <a:gd name="T38" fmla="*/ 3 w 33"/>
                <a:gd name="T39" fmla="*/ 25 h 29"/>
                <a:gd name="T40" fmla="*/ 10 w 33"/>
                <a:gd name="T41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29">
                  <a:moveTo>
                    <a:pt x="10" y="22"/>
                  </a:moveTo>
                  <a:cubicBezTo>
                    <a:pt x="12" y="21"/>
                    <a:pt x="14" y="22"/>
                    <a:pt x="16" y="23"/>
                  </a:cubicBezTo>
                  <a:cubicBezTo>
                    <a:pt x="17" y="25"/>
                    <a:pt x="19" y="25"/>
                    <a:pt x="21" y="27"/>
                  </a:cubicBezTo>
                  <a:cubicBezTo>
                    <a:pt x="22" y="28"/>
                    <a:pt x="23" y="28"/>
                    <a:pt x="23" y="29"/>
                  </a:cubicBezTo>
                  <a:cubicBezTo>
                    <a:pt x="23" y="27"/>
                    <a:pt x="23" y="24"/>
                    <a:pt x="24" y="23"/>
                  </a:cubicBezTo>
                  <a:cubicBezTo>
                    <a:pt x="25" y="21"/>
                    <a:pt x="23" y="19"/>
                    <a:pt x="25" y="19"/>
                  </a:cubicBezTo>
                  <a:cubicBezTo>
                    <a:pt x="26" y="19"/>
                    <a:pt x="29" y="19"/>
                    <a:pt x="29" y="17"/>
                  </a:cubicBezTo>
                  <a:cubicBezTo>
                    <a:pt x="29" y="14"/>
                    <a:pt x="30" y="15"/>
                    <a:pt x="31" y="14"/>
                  </a:cubicBezTo>
                  <a:cubicBezTo>
                    <a:pt x="31" y="13"/>
                    <a:pt x="29" y="10"/>
                    <a:pt x="28" y="10"/>
                  </a:cubicBezTo>
                  <a:cubicBezTo>
                    <a:pt x="28" y="9"/>
                    <a:pt x="30" y="9"/>
                    <a:pt x="32" y="6"/>
                  </a:cubicBezTo>
                  <a:cubicBezTo>
                    <a:pt x="33" y="5"/>
                    <a:pt x="33" y="3"/>
                    <a:pt x="32" y="0"/>
                  </a:cubicBezTo>
                  <a:cubicBezTo>
                    <a:pt x="32" y="1"/>
                    <a:pt x="31" y="2"/>
                    <a:pt x="30" y="1"/>
                  </a:cubicBezTo>
                  <a:cubicBezTo>
                    <a:pt x="28" y="0"/>
                    <a:pt x="25" y="1"/>
                    <a:pt x="22" y="2"/>
                  </a:cubicBezTo>
                  <a:cubicBezTo>
                    <a:pt x="18" y="2"/>
                    <a:pt x="17" y="6"/>
                    <a:pt x="18" y="7"/>
                  </a:cubicBezTo>
                  <a:cubicBezTo>
                    <a:pt x="20" y="9"/>
                    <a:pt x="15" y="9"/>
                    <a:pt x="15" y="7"/>
                  </a:cubicBezTo>
                  <a:cubicBezTo>
                    <a:pt x="14" y="5"/>
                    <a:pt x="11" y="7"/>
                    <a:pt x="11" y="9"/>
                  </a:cubicBezTo>
                  <a:cubicBezTo>
                    <a:pt x="11" y="12"/>
                    <a:pt x="7" y="13"/>
                    <a:pt x="7" y="16"/>
                  </a:cubicBezTo>
                  <a:cubicBezTo>
                    <a:pt x="8" y="19"/>
                    <a:pt x="4" y="22"/>
                    <a:pt x="1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5" y="25"/>
                    <a:pt x="9" y="24"/>
                    <a:pt x="10" y="2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20A028F8-6F8C-C141-980B-545C5B3E2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113" y="4508046"/>
              <a:ext cx="15875" cy="26988"/>
            </a:xfrm>
            <a:custGeom>
              <a:avLst/>
              <a:gdLst>
                <a:gd name="T0" fmla="*/ 3 w 5"/>
                <a:gd name="T1" fmla="*/ 0 h 8"/>
                <a:gd name="T2" fmla="*/ 0 w 5"/>
                <a:gd name="T3" fmla="*/ 7 h 8"/>
                <a:gd name="T4" fmla="*/ 5 w 5"/>
                <a:gd name="T5" fmla="*/ 8 h 8"/>
                <a:gd name="T6" fmla="*/ 3 w 5"/>
                <a:gd name="T7" fmla="*/ 1 h 8"/>
                <a:gd name="T8" fmla="*/ 3 w 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0"/>
                  </a:moveTo>
                  <a:cubicBezTo>
                    <a:pt x="1" y="1"/>
                    <a:pt x="0" y="3"/>
                    <a:pt x="0" y="7"/>
                  </a:cubicBezTo>
                  <a:cubicBezTo>
                    <a:pt x="1" y="7"/>
                    <a:pt x="4" y="7"/>
                    <a:pt x="5" y="8"/>
                  </a:cubicBezTo>
                  <a:cubicBezTo>
                    <a:pt x="5" y="3"/>
                    <a:pt x="3" y="2"/>
                    <a:pt x="3" y="1"/>
                  </a:cubicBezTo>
                  <a:cubicBezTo>
                    <a:pt x="2" y="1"/>
                    <a:pt x="3" y="1"/>
                    <a:pt x="3" y="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EC7266A0-4017-8E48-A72E-1BC6B34D7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2450" y="4455659"/>
              <a:ext cx="109538" cy="79375"/>
            </a:xfrm>
            <a:custGeom>
              <a:avLst/>
              <a:gdLst>
                <a:gd name="T0" fmla="*/ 1 w 32"/>
                <a:gd name="T1" fmla="*/ 6 h 23"/>
                <a:gd name="T2" fmla="*/ 4 w 32"/>
                <a:gd name="T3" fmla="*/ 9 h 23"/>
                <a:gd name="T4" fmla="*/ 8 w 32"/>
                <a:gd name="T5" fmla="*/ 12 h 23"/>
                <a:gd name="T6" fmla="*/ 13 w 32"/>
                <a:gd name="T7" fmla="*/ 15 h 23"/>
                <a:gd name="T8" fmla="*/ 16 w 32"/>
                <a:gd name="T9" fmla="*/ 18 h 23"/>
                <a:gd name="T10" fmla="*/ 19 w 32"/>
                <a:gd name="T11" fmla="*/ 16 h 23"/>
                <a:gd name="T12" fmla="*/ 21 w 32"/>
                <a:gd name="T13" fmla="*/ 20 h 23"/>
                <a:gd name="T14" fmla="*/ 26 w 32"/>
                <a:gd name="T15" fmla="*/ 22 h 23"/>
                <a:gd name="T16" fmla="*/ 27 w 32"/>
                <a:gd name="T17" fmla="*/ 22 h 23"/>
                <a:gd name="T18" fmla="*/ 30 w 32"/>
                <a:gd name="T19" fmla="*/ 15 h 23"/>
                <a:gd name="T20" fmla="*/ 31 w 32"/>
                <a:gd name="T21" fmla="*/ 13 h 23"/>
                <a:gd name="T22" fmla="*/ 29 w 32"/>
                <a:gd name="T23" fmla="*/ 8 h 23"/>
                <a:gd name="T24" fmla="*/ 29 w 32"/>
                <a:gd name="T25" fmla="*/ 8 h 23"/>
                <a:gd name="T26" fmla="*/ 27 w 32"/>
                <a:gd name="T27" fmla="*/ 6 h 23"/>
                <a:gd name="T28" fmla="*/ 22 w 32"/>
                <a:gd name="T29" fmla="*/ 2 h 23"/>
                <a:gd name="T30" fmla="*/ 16 w 32"/>
                <a:gd name="T31" fmla="*/ 1 h 23"/>
                <a:gd name="T32" fmla="*/ 9 w 32"/>
                <a:gd name="T33" fmla="*/ 4 h 23"/>
                <a:gd name="T34" fmla="*/ 6 w 32"/>
                <a:gd name="T35" fmla="*/ 3 h 23"/>
                <a:gd name="T36" fmla="*/ 0 w 32"/>
                <a:gd name="T37" fmla="*/ 5 h 23"/>
                <a:gd name="T38" fmla="*/ 1 w 32"/>
                <a:gd name="T39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" h="23">
                  <a:moveTo>
                    <a:pt x="1" y="6"/>
                  </a:moveTo>
                  <a:cubicBezTo>
                    <a:pt x="1" y="8"/>
                    <a:pt x="3" y="11"/>
                    <a:pt x="4" y="9"/>
                  </a:cubicBezTo>
                  <a:cubicBezTo>
                    <a:pt x="5" y="8"/>
                    <a:pt x="7" y="11"/>
                    <a:pt x="8" y="12"/>
                  </a:cubicBezTo>
                  <a:cubicBezTo>
                    <a:pt x="10" y="13"/>
                    <a:pt x="13" y="14"/>
                    <a:pt x="13" y="15"/>
                  </a:cubicBezTo>
                  <a:cubicBezTo>
                    <a:pt x="13" y="16"/>
                    <a:pt x="14" y="18"/>
                    <a:pt x="16" y="18"/>
                  </a:cubicBezTo>
                  <a:cubicBezTo>
                    <a:pt x="17" y="17"/>
                    <a:pt x="19" y="14"/>
                    <a:pt x="19" y="16"/>
                  </a:cubicBezTo>
                  <a:cubicBezTo>
                    <a:pt x="19" y="17"/>
                    <a:pt x="20" y="20"/>
                    <a:pt x="21" y="20"/>
                  </a:cubicBezTo>
                  <a:cubicBezTo>
                    <a:pt x="23" y="19"/>
                    <a:pt x="24" y="23"/>
                    <a:pt x="26" y="22"/>
                  </a:cubicBezTo>
                  <a:cubicBezTo>
                    <a:pt x="26" y="22"/>
                    <a:pt x="26" y="22"/>
                    <a:pt x="27" y="22"/>
                  </a:cubicBezTo>
                  <a:cubicBezTo>
                    <a:pt x="27" y="18"/>
                    <a:pt x="28" y="16"/>
                    <a:pt x="30" y="15"/>
                  </a:cubicBezTo>
                  <a:cubicBezTo>
                    <a:pt x="30" y="15"/>
                    <a:pt x="31" y="14"/>
                    <a:pt x="31" y="13"/>
                  </a:cubicBezTo>
                  <a:cubicBezTo>
                    <a:pt x="32" y="12"/>
                    <a:pt x="29" y="9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7"/>
                    <a:pt x="28" y="7"/>
                    <a:pt x="27" y="6"/>
                  </a:cubicBezTo>
                  <a:cubicBezTo>
                    <a:pt x="25" y="4"/>
                    <a:pt x="23" y="4"/>
                    <a:pt x="22" y="2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3"/>
                    <a:pt x="11" y="4"/>
                    <a:pt x="9" y="4"/>
                  </a:cubicBezTo>
                  <a:cubicBezTo>
                    <a:pt x="8" y="4"/>
                    <a:pt x="7" y="4"/>
                    <a:pt x="6" y="3"/>
                  </a:cubicBezTo>
                  <a:cubicBezTo>
                    <a:pt x="4" y="4"/>
                    <a:pt x="2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0AD280BA-AEFB-D64C-B05A-8FC587371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4575" y="4569959"/>
              <a:ext cx="254000" cy="166688"/>
            </a:xfrm>
            <a:custGeom>
              <a:avLst/>
              <a:gdLst>
                <a:gd name="T0" fmla="*/ 65 w 73"/>
                <a:gd name="T1" fmla="*/ 32 h 48"/>
                <a:gd name="T2" fmla="*/ 62 w 73"/>
                <a:gd name="T3" fmla="*/ 30 h 48"/>
                <a:gd name="T4" fmla="*/ 62 w 73"/>
                <a:gd name="T5" fmla="*/ 30 h 48"/>
                <a:gd name="T6" fmla="*/ 61 w 73"/>
                <a:gd name="T7" fmla="*/ 21 h 48"/>
                <a:gd name="T8" fmla="*/ 56 w 73"/>
                <a:gd name="T9" fmla="*/ 10 h 48"/>
                <a:gd name="T10" fmla="*/ 51 w 73"/>
                <a:gd name="T11" fmla="*/ 0 h 48"/>
                <a:gd name="T12" fmla="*/ 47 w 73"/>
                <a:gd name="T13" fmla="*/ 2 h 48"/>
                <a:gd name="T14" fmla="*/ 42 w 73"/>
                <a:gd name="T15" fmla="*/ 5 h 48"/>
                <a:gd name="T16" fmla="*/ 38 w 73"/>
                <a:gd name="T17" fmla="*/ 5 h 48"/>
                <a:gd name="T18" fmla="*/ 35 w 73"/>
                <a:gd name="T19" fmla="*/ 6 h 48"/>
                <a:gd name="T20" fmla="*/ 30 w 73"/>
                <a:gd name="T21" fmla="*/ 5 h 48"/>
                <a:gd name="T22" fmla="*/ 22 w 73"/>
                <a:gd name="T23" fmla="*/ 3 h 48"/>
                <a:gd name="T24" fmla="*/ 19 w 73"/>
                <a:gd name="T25" fmla="*/ 4 h 48"/>
                <a:gd name="T26" fmla="*/ 18 w 73"/>
                <a:gd name="T27" fmla="*/ 5 h 48"/>
                <a:gd name="T28" fmla="*/ 13 w 73"/>
                <a:gd name="T29" fmla="*/ 9 h 48"/>
                <a:gd name="T30" fmla="*/ 5 w 73"/>
                <a:gd name="T31" fmla="*/ 21 h 48"/>
                <a:gd name="T32" fmla="*/ 0 w 73"/>
                <a:gd name="T33" fmla="*/ 25 h 48"/>
                <a:gd name="T34" fmla="*/ 3 w 73"/>
                <a:gd name="T35" fmla="*/ 29 h 48"/>
                <a:gd name="T36" fmla="*/ 6 w 73"/>
                <a:gd name="T37" fmla="*/ 32 h 48"/>
                <a:gd name="T38" fmla="*/ 7 w 73"/>
                <a:gd name="T39" fmla="*/ 37 h 48"/>
                <a:gd name="T40" fmla="*/ 16 w 73"/>
                <a:gd name="T41" fmla="*/ 40 h 48"/>
                <a:gd name="T42" fmla="*/ 16 w 73"/>
                <a:gd name="T43" fmla="*/ 43 h 48"/>
                <a:gd name="T44" fmla="*/ 21 w 73"/>
                <a:gd name="T45" fmla="*/ 46 h 48"/>
                <a:gd name="T46" fmla="*/ 29 w 73"/>
                <a:gd name="T47" fmla="*/ 47 h 48"/>
                <a:gd name="T48" fmla="*/ 38 w 73"/>
                <a:gd name="T49" fmla="*/ 47 h 48"/>
                <a:gd name="T50" fmla="*/ 44 w 73"/>
                <a:gd name="T51" fmla="*/ 45 h 48"/>
                <a:gd name="T52" fmla="*/ 53 w 73"/>
                <a:gd name="T53" fmla="*/ 43 h 48"/>
                <a:gd name="T54" fmla="*/ 60 w 73"/>
                <a:gd name="T55" fmla="*/ 45 h 48"/>
                <a:gd name="T56" fmla="*/ 64 w 73"/>
                <a:gd name="T57" fmla="*/ 48 h 48"/>
                <a:gd name="T58" fmla="*/ 64 w 73"/>
                <a:gd name="T59" fmla="*/ 43 h 48"/>
                <a:gd name="T60" fmla="*/ 68 w 73"/>
                <a:gd name="T61" fmla="*/ 37 h 48"/>
                <a:gd name="T62" fmla="*/ 73 w 73"/>
                <a:gd name="T63" fmla="*/ 33 h 48"/>
                <a:gd name="T64" fmla="*/ 73 w 73"/>
                <a:gd name="T65" fmla="*/ 32 h 48"/>
                <a:gd name="T66" fmla="*/ 70 w 73"/>
                <a:gd name="T67" fmla="*/ 30 h 48"/>
                <a:gd name="T68" fmla="*/ 65 w 73"/>
                <a:gd name="T69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" h="48">
                  <a:moveTo>
                    <a:pt x="65" y="32"/>
                  </a:moveTo>
                  <a:cubicBezTo>
                    <a:pt x="64" y="32"/>
                    <a:pt x="61" y="31"/>
                    <a:pt x="62" y="30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0" y="28"/>
                    <a:pt x="60" y="22"/>
                    <a:pt x="61" y="21"/>
                  </a:cubicBezTo>
                  <a:cubicBezTo>
                    <a:pt x="63" y="19"/>
                    <a:pt x="58" y="12"/>
                    <a:pt x="56" y="10"/>
                  </a:cubicBezTo>
                  <a:cubicBezTo>
                    <a:pt x="55" y="8"/>
                    <a:pt x="53" y="4"/>
                    <a:pt x="51" y="0"/>
                  </a:cubicBezTo>
                  <a:cubicBezTo>
                    <a:pt x="49" y="1"/>
                    <a:pt x="47" y="2"/>
                    <a:pt x="47" y="2"/>
                  </a:cubicBezTo>
                  <a:cubicBezTo>
                    <a:pt x="46" y="4"/>
                    <a:pt x="44" y="5"/>
                    <a:pt x="42" y="5"/>
                  </a:cubicBezTo>
                  <a:cubicBezTo>
                    <a:pt x="41" y="5"/>
                    <a:pt x="39" y="4"/>
                    <a:pt x="38" y="5"/>
                  </a:cubicBezTo>
                  <a:cubicBezTo>
                    <a:pt x="37" y="6"/>
                    <a:pt x="35" y="7"/>
                    <a:pt x="35" y="6"/>
                  </a:cubicBezTo>
                  <a:cubicBezTo>
                    <a:pt x="34" y="5"/>
                    <a:pt x="31" y="5"/>
                    <a:pt x="30" y="5"/>
                  </a:cubicBezTo>
                  <a:cubicBezTo>
                    <a:pt x="28" y="5"/>
                    <a:pt x="23" y="3"/>
                    <a:pt x="22" y="3"/>
                  </a:cubicBezTo>
                  <a:cubicBezTo>
                    <a:pt x="21" y="3"/>
                    <a:pt x="20" y="3"/>
                    <a:pt x="19" y="4"/>
                  </a:cubicBezTo>
                  <a:cubicBezTo>
                    <a:pt x="19" y="4"/>
                    <a:pt x="19" y="5"/>
                    <a:pt x="18" y="5"/>
                  </a:cubicBezTo>
                  <a:cubicBezTo>
                    <a:pt x="16" y="6"/>
                    <a:pt x="14" y="8"/>
                    <a:pt x="13" y="9"/>
                  </a:cubicBezTo>
                  <a:cubicBezTo>
                    <a:pt x="11" y="9"/>
                    <a:pt x="8" y="18"/>
                    <a:pt x="5" y="21"/>
                  </a:cubicBezTo>
                  <a:cubicBezTo>
                    <a:pt x="3" y="23"/>
                    <a:pt x="0" y="24"/>
                    <a:pt x="0" y="25"/>
                  </a:cubicBezTo>
                  <a:cubicBezTo>
                    <a:pt x="0" y="25"/>
                    <a:pt x="3" y="28"/>
                    <a:pt x="3" y="29"/>
                  </a:cubicBezTo>
                  <a:cubicBezTo>
                    <a:pt x="3" y="31"/>
                    <a:pt x="4" y="32"/>
                    <a:pt x="6" y="32"/>
                  </a:cubicBezTo>
                  <a:cubicBezTo>
                    <a:pt x="8" y="32"/>
                    <a:pt x="6" y="37"/>
                    <a:pt x="7" y="37"/>
                  </a:cubicBezTo>
                  <a:cubicBezTo>
                    <a:pt x="8" y="37"/>
                    <a:pt x="16" y="38"/>
                    <a:pt x="16" y="40"/>
                  </a:cubicBezTo>
                  <a:cubicBezTo>
                    <a:pt x="16" y="41"/>
                    <a:pt x="17" y="42"/>
                    <a:pt x="16" y="43"/>
                  </a:cubicBezTo>
                  <a:cubicBezTo>
                    <a:pt x="18" y="44"/>
                    <a:pt x="20" y="47"/>
                    <a:pt x="21" y="46"/>
                  </a:cubicBezTo>
                  <a:cubicBezTo>
                    <a:pt x="22" y="46"/>
                    <a:pt x="28" y="47"/>
                    <a:pt x="29" y="47"/>
                  </a:cubicBezTo>
                  <a:cubicBezTo>
                    <a:pt x="31" y="47"/>
                    <a:pt x="36" y="47"/>
                    <a:pt x="38" y="47"/>
                  </a:cubicBezTo>
                  <a:cubicBezTo>
                    <a:pt x="40" y="48"/>
                    <a:pt x="42" y="47"/>
                    <a:pt x="44" y="45"/>
                  </a:cubicBezTo>
                  <a:cubicBezTo>
                    <a:pt x="45" y="43"/>
                    <a:pt x="51" y="43"/>
                    <a:pt x="53" y="43"/>
                  </a:cubicBezTo>
                  <a:cubicBezTo>
                    <a:pt x="55" y="44"/>
                    <a:pt x="59" y="44"/>
                    <a:pt x="60" y="45"/>
                  </a:cubicBezTo>
                  <a:cubicBezTo>
                    <a:pt x="60" y="46"/>
                    <a:pt x="62" y="47"/>
                    <a:pt x="64" y="48"/>
                  </a:cubicBezTo>
                  <a:cubicBezTo>
                    <a:pt x="65" y="46"/>
                    <a:pt x="64" y="45"/>
                    <a:pt x="64" y="43"/>
                  </a:cubicBezTo>
                  <a:cubicBezTo>
                    <a:pt x="65" y="41"/>
                    <a:pt x="66" y="37"/>
                    <a:pt x="68" y="37"/>
                  </a:cubicBezTo>
                  <a:cubicBezTo>
                    <a:pt x="71" y="37"/>
                    <a:pt x="73" y="37"/>
                    <a:pt x="73" y="33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1" y="31"/>
                    <a:pt x="70" y="30"/>
                    <a:pt x="70" y="30"/>
                  </a:cubicBezTo>
                  <a:cubicBezTo>
                    <a:pt x="69" y="30"/>
                    <a:pt x="66" y="32"/>
                    <a:pt x="65" y="3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E58E8E80-677E-2540-B805-98CFD3409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0788" y="4566784"/>
              <a:ext cx="84138" cy="107950"/>
            </a:xfrm>
            <a:custGeom>
              <a:avLst/>
              <a:gdLst>
                <a:gd name="T0" fmla="*/ 18 w 24"/>
                <a:gd name="T1" fmla="*/ 8 h 31"/>
                <a:gd name="T2" fmla="*/ 12 w 24"/>
                <a:gd name="T3" fmla="*/ 4 h 31"/>
                <a:gd name="T4" fmla="*/ 5 w 24"/>
                <a:gd name="T5" fmla="*/ 0 h 31"/>
                <a:gd name="T6" fmla="*/ 0 w 24"/>
                <a:gd name="T7" fmla="*/ 1 h 31"/>
                <a:gd name="T8" fmla="*/ 5 w 24"/>
                <a:gd name="T9" fmla="*/ 11 h 31"/>
                <a:gd name="T10" fmla="*/ 10 w 24"/>
                <a:gd name="T11" fmla="*/ 22 h 31"/>
                <a:gd name="T12" fmla="*/ 11 w 24"/>
                <a:gd name="T13" fmla="*/ 31 h 31"/>
                <a:gd name="T14" fmla="*/ 16 w 24"/>
                <a:gd name="T15" fmla="*/ 24 h 31"/>
                <a:gd name="T16" fmla="*/ 19 w 24"/>
                <a:gd name="T17" fmla="*/ 20 h 31"/>
                <a:gd name="T18" fmla="*/ 24 w 24"/>
                <a:gd name="T19" fmla="*/ 21 h 31"/>
                <a:gd name="T20" fmla="*/ 23 w 24"/>
                <a:gd name="T21" fmla="*/ 16 h 31"/>
                <a:gd name="T22" fmla="*/ 18 w 24"/>
                <a:gd name="T23" fmla="*/ 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1">
                  <a:moveTo>
                    <a:pt x="18" y="8"/>
                  </a:moveTo>
                  <a:cubicBezTo>
                    <a:pt x="17" y="5"/>
                    <a:pt x="14" y="4"/>
                    <a:pt x="12" y="4"/>
                  </a:cubicBezTo>
                  <a:cubicBezTo>
                    <a:pt x="10" y="4"/>
                    <a:pt x="7" y="0"/>
                    <a:pt x="5" y="0"/>
                  </a:cubicBezTo>
                  <a:cubicBezTo>
                    <a:pt x="4" y="0"/>
                    <a:pt x="2" y="1"/>
                    <a:pt x="0" y="1"/>
                  </a:cubicBezTo>
                  <a:cubicBezTo>
                    <a:pt x="2" y="5"/>
                    <a:pt x="4" y="9"/>
                    <a:pt x="5" y="11"/>
                  </a:cubicBezTo>
                  <a:cubicBezTo>
                    <a:pt x="7" y="13"/>
                    <a:pt x="12" y="20"/>
                    <a:pt x="10" y="22"/>
                  </a:cubicBezTo>
                  <a:cubicBezTo>
                    <a:pt x="9" y="23"/>
                    <a:pt x="9" y="29"/>
                    <a:pt x="11" y="31"/>
                  </a:cubicBezTo>
                  <a:cubicBezTo>
                    <a:pt x="12" y="30"/>
                    <a:pt x="16" y="25"/>
                    <a:pt x="16" y="24"/>
                  </a:cubicBezTo>
                  <a:cubicBezTo>
                    <a:pt x="16" y="22"/>
                    <a:pt x="16" y="19"/>
                    <a:pt x="19" y="20"/>
                  </a:cubicBezTo>
                  <a:cubicBezTo>
                    <a:pt x="22" y="21"/>
                    <a:pt x="24" y="22"/>
                    <a:pt x="24" y="21"/>
                  </a:cubicBezTo>
                  <a:cubicBezTo>
                    <a:pt x="24" y="20"/>
                    <a:pt x="24" y="17"/>
                    <a:pt x="23" y="16"/>
                  </a:cubicBezTo>
                  <a:cubicBezTo>
                    <a:pt x="21" y="15"/>
                    <a:pt x="19" y="11"/>
                    <a:pt x="18" y="8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087B1595-329E-6C4B-B727-B72438C48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3788" y="4719184"/>
              <a:ext cx="173038" cy="98425"/>
            </a:xfrm>
            <a:custGeom>
              <a:avLst/>
              <a:gdLst>
                <a:gd name="T0" fmla="*/ 39 w 50"/>
                <a:gd name="T1" fmla="*/ 0 h 28"/>
                <a:gd name="T2" fmla="*/ 30 w 50"/>
                <a:gd name="T3" fmla="*/ 2 h 28"/>
                <a:gd name="T4" fmla="*/ 24 w 50"/>
                <a:gd name="T5" fmla="*/ 4 h 28"/>
                <a:gd name="T6" fmla="*/ 15 w 50"/>
                <a:gd name="T7" fmla="*/ 4 h 28"/>
                <a:gd name="T8" fmla="*/ 7 w 50"/>
                <a:gd name="T9" fmla="*/ 3 h 28"/>
                <a:gd name="T10" fmla="*/ 2 w 50"/>
                <a:gd name="T11" fmla="*/ 0 h 28"/>
                <a:gd name="T12" fmla="*/ 2 w 50"/>
                <a:gd name="T13" fmla="*/ 1 h 28"/>
                <a:gd name="T14" fmla="*/ 2 w 50"/>
                <a:gd name="T15" fmla="*/ 7 h 28"/>
                <a:gd name="T16" fmla="*/ 4 w 50"/>
                <a:gd name="T17" fmla="*/ 12 h 28"/>
                <a:gd name="T18" fmla="*/ 1 w 50"/>
                <a:gd name="T19" fmla="*/ 15 h 28"/>
                <a:gd name="T20" fmla="*/ 1 w 50"/>
                <a:gd name="T21" fmla="*/ 19 h 28"/>
                <a:gd name="T22" fmla="*/ 6 w 50"/>
                <a:gd name="T23" fmla="*/ 24 h 28"/>
                <a:gd name="T24" fmla="*/ 7 w 50"/>
                <a:gd name="T25" fmla="*/ 26 h 28"/>
                <a:gd name="T26" fmla="*/ 18 w 50"/>
                <a:gd name="T27" fmla="*/ 26 h 28"/>
                <a:gd name="T28" fmla="*/ 27 w 50"/>
                <a:gd name="T29" fmla="*/ 28 h 28"/>
                <a:gd name="T30" fmla="*/ 30 w 50"/>
                <a:gd name="T31" fmla="*/ 26 h 28"/>
                <a:gd name="T32" fmla="*/ 34 w 50"/>
                <a:gd name="T33" fmla="*/ 24 h 28"/>
                <a:gd name="T34" fmla="*/ 34 w 50"/>
                <a:gd name="T35" fmla="*/ 22 h 28"/>
                <a:gd name="T36" fmla="*/ 42 w 50"/>
                <a:gd name="T37" fmla="*/ 22 h 28"/>
                <a:gd name="T38" fmla="*/ 45 w 50"/>
                <a:gd name="T39" fmla="*/ 21 h 28"/>
                <a:gd name="T40" fmla="*/ 44 w 50"/>
                <a:gd name="T41" fmla="*/ 19 h 28"/>
                <a:gd name="T42" fmla="*/ 42 w 50"/>
                <a:gd name="T43" fmla="*/ 13 h 28"/>
                <a:gd name="T44" fmla="*/ 49 w 50"/>
                <a:gd name="T45" fmla="*/ 6 h 28"/>
                <a:gd name="T46" fmla="*/ 50 w 50"/>
                <a:gd name="T47" fmla="*/ 5 h 28"/>
                <a:gd name="T48" fmla="*/ 46 w 50"/>
                <a:gd name="T49" fmla="*/ 2 h 28"/>
                <a:gd name="T50" fmla="*/ 39 w 50"/>
                <a:gd name="T5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28">
                  <a:moveTo>
                    <a:pt x="39" y="0"/>
                  </a:moveTo>
                  <a:cubicBezTo>
                    <a:pt x="37" y="0"/>
                    <a:pt x="31" y="0"/>
                    <a:pt x="30" y="2"/>
                  </a:cubicBezTo>
                  <a:cubicBezTo>
                    <a:pt x="28" y="4"/>
                    <a:pt x="26" y="5"/>
                    <a:pt x="24" y="4"/>
                  </a:cubicBezTo>
                  <a:cubicBezTo>
                    <a:pt x="22" y="4"/>
                    <a:pt x="17" y="4"/>
                    <a:pt x="15" y="4"/>
                  </a:cubicBezTo>
                  <a:cubicBezTo>
                    <a:pt x="14" y="4"/>
                    <a:pt x="8" y="3"/>
                    <a:pt x="7" y="3"/>
                  </a:cubicBezTo>
                  <a:cubicBezTo>
                    <a:pt x="6" y="4"/>
                    <a:pt x="4" y="1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0" y="2"/>
                    <a:pt x="0" y="5"/>
                    <a:pt x="2" y="7"/>
                  </a:cubicBezTo>
                  <a:cubicBezTo>
                    <a:pt x="3" y="8"/>
                    <a:pt x="6" y="12"/>
                    <a:pt x="4" y="12"/>
                  </a:cubicBezTo>
                  <a:cubicBezTo>
                    <a:pt x="2" y="12"/>
                    <a:pt x="1" y="14"/>
                    <a:pt x="1" y="15"/>
                  </a:cubicBezTo>
                  <a:cubicBezTo>
                    <a:pt x="2" y="16"/>
                    <a:pt x="1" y="18"/>
                    <a:pt x="1" y="19"/>
                  </a:cubicBezTo>
                  <a:cubicBezTo>
                    <a:pt x="2" y="19"/>
                    <a:pt x="6" y="23"/>
                    <a:pt x="6" y="24"/>
                  </a:cubicBezTo>
                  <a:cubicBezTo>
                    <a:pt x="6" y="25"/>
                    <a:pt x="8" y="25"/>
                    <a:pt x="7" y="26"/>
                  </a:cubicBezTo>
                  <a:cubicBezTo>
                    <a:pt x="10" y="26"/>
                    <a:pt x="17" y="26"/>
                    <a:pt x="18" y="26"/>
                  </a:cubicBezTo>
                  <a:cubicBezTo>
                    <a:pt x="20" y="27"/>
                    <a:pt x="27" y="28"/>
                    <a:pt x="27" y="28"/>
                  </a:cubicBezTo>
                  <a:cubicBezTo>
                    <a:pt x="29" y="28"/>
                    <a:pt x="30" y="27"/>
                    <a:pt x="30" y="26"/>
                  </a:cubicBezTo>
                  <a:cubicBezTo>
                    <a:pt x="29" y="25"/>
                    <a:pt x="32" y="24"/>
                    <a:pt x="34" y="24"/>
                  </a:cubicBezTo>
                  <a:cubicBezTo>
                    <a:pt x="33" y="23"/>
                    <a:pt x="33" y="22"/>
                    <a:pt x="34" y="22"/>
                  </a:cubicBezTo>
                  <a:cubicBezTo>
                    <a:pt x="35" y="21"/>
                    <a:pt x="40" y="21"/>
                    <a:pt x="42" y="22"/>
                  </a:cubicBezTo>
                  <a:cubicBezTo>
                    <a:pt x="43" y="22"/>
                    <a:pt x="44" y="22"/>
                    <a:pt x="45" y="21"/>
                  </a:cubicBezTo>
                  <a:cubicBezTo>
                    <a:pt x="45" y="20"/>
                    <a:pt x="45" y="19"/>
                    <a:pt x="44" y="19"/>
                  </a:cubicBezTo>
                  <a:cubicBezTo>
                    <a:pt x="43" y="19"/>
                    <a:pt x="41" y="14"/>
                    <a:pt x="42" y="13"/>
                  </a:cubicBezTo>
                  <a:cubicBezTo>
                    <a:pt x="44" y="13"/>
                    <a:pt x="46" y="7"/>
                    <a:pt x="49" y="6"/>
                  </a:cubicBezTo>
                  <a:cubicBezTo>
                    <a:pt x="50" y="6"/>
                    <a:pt x="50" y="5"/>
                    <a:pt x="50" y="5"/>
                  </a:cubicBezTo>
                  <a:cubicBezTo>
                    <a:pt x="48" y="4"/>
                    <a:pt x="46" y="3"/>
                    <a:pt x="46" y="2"/>
                  </a:cubicBezTo>
                  <a:cubicBezTo>
                    <a:pt x="45" y="1"/>
                    <a:pt x="41" y="1"/>
                    <a:pt x="39" y="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1D33F890-20F3-0840-A830-2FA279495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1400" y="4777921"/>
              <a:ext cx="79375" cy="55563"/>
            </a:xfrm>
            <a:custGeom>
              <a:avLst/>
              <a:gdLst>
                <a:gd name="T0" fmla="*/ 6 w 23"/>
                <a:gd name="T1" fmla="*/ 16 h 16"/>
                <a:gd name="T2" fmla="*/ 6 w 23"/>
                <a:gd name="T3" fmla="*/ 16 h 16"/>
                <a:gd name="T4" fmla="*/ 6 w 23"/>
                <a:gd name="T5" fmla="*/ 16 h 16"/>
                <a:gd name="T6" fmla="*/ 6 w 23"/>
                <a:gd name="T7" fmla="*/ 16 h 16"/>
                <a:gd name="T8" fmla="*/ 6 w 23"/>
                <a:gd name="T9" fmla="*/ 16 h 16"/>
                <a:gd name="T10" fmla="*/ 7 w 23"/>
                <a:gd name="T11" fmla="*/ 16 h 16"/>
                <a:gd name="T12" fmla="*/ 9 w 23"/>
                <a:gd name="T13" fmla="*/ 16 h 16"/>
                <a:gd name="T14" fmla="*/ 9 w 23"/>
                <a:gd name="T15" fmla="*/ 16 h 16"/>
                <a:gd name="T16" fmla="*/ 10 w 23"/>
                <a:gd name="T17" fmla="*/ 16 h 16"/>
                <a:gd name="T18" fmla="*/ 10 w 23"/>
                <a:gd name="T19" fmla="*/ 16 h 16"/>
                <a:gd name="T20" fmla="*/ 11 w 23"/>
                <a:gd name="T21" fmla="*/ 15 h 16"/>
                <a:gd name="T22" fmla="*/ 15 w 23"/>
                <a:gd name="T23" fmla="*/ 13 h 16"/>
                <a:gd name="T24" fmla="*/ 22 w 23"/>
                <a:gd name="T25" fmla="*/ 10 h 16"/>
                <a:gd name="T26" fmla="*/ 22 w 23"/>
                <a:gd name="T27" fmla="*/ 9 h 16"/>
                <a:gd name="T28" fmla="*/ 21 w 23"/>
                <a:gd name="T29" fmla="*/ 7 h 16"/>
                <a:gd name="T30" fmla="*/ 16 w 23"/>
                <a:gd name="T31" fmla="*/ 2 h 16"/>
                <a:gd name="T32" fmla="*/ 16 w 23"/>
                <a:gd name="T33" fmla="*/ 1 h 16"/>
                <a:gd name="T34" fmla="*/ 16 w 23"/>
                <a:gd name="T35" fmla="*/ 1 h 16"/>
                <a:gd name="T36" fmla="*/ 16 w 23"/>
                <a:gd name="T37" fmla="*/ 0 h 16"/>
                <a:gd name="T38" fmla="*/ 2 w 23"/>
                <a:gd name="T39" fmla="*/ 3 h 16"/>
                <a:gd name="T40" fmla="*/ 2 w 23"/>
                <a:gd name="T41" fmla="*/ 3 h 16"/>
                <a:gd name="T42" fmla="*/ 1 w 23"/>
                <a:gd name="T43" fmla="*/ 11 h 16"/>
                <a:gd name="T44" fmla="*/ 6 w 23"/>
                <a:gd name="T4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16">
                  <a:moveTo>
                    <a:pt x="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8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3" y="15"/>
                    <a:pt x="14" y="13"/>
                    <a:pt x="15" y="13"/>
                  </a:cubicBezTo>
                  <a:cubicBezTo>
                    <a:pt x="16" y="14"/>
                    <a:pt x="22" y="11"/>
                    <a:pt x="22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8"/>
                    <a:pt x="21" y="8"/>
                    <a:pt x="21" y="7"/>
                  </a:cubicBezTo>
                  <a:cubicBezTo>
                    <a:pt x="21" y="6"/>
                    <a:pt x="17" y="2"/>
                    <a:pt x="16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0"/>
                  </a:cubicBezTo>
                  <a:cubicBezTo>
                    <a:pt x="11" y="1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5"/>
                    <a:pt x="0" y="9"/>
                    <a:pt x="1" y="11"/>
                  </a:cubicBezTo>
                  <a:cubicBezTo>
                    <a:pt x="2" y="13"/>
                    <a:pt x="3" y="14"/>
                    <a:pt x="6" y="16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367A9FDE-6F4A-824B-9C0D-7A51528E8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3788" y="4420734"/>
              <a:ext cx="495300" cy="292100"/>
            </a:xfrm>
            <a:custGeom>
              <a:avLst/>
              <a:gdLst>
                <a:gd name="T0" fmla="*/ 134 w 143"/>
                <a:gd name="T1" fmla="*/ 48 h 84"/>
                <a:gd name="T2" fmla="*/ 142 w 143"/>
                <a:gd name="T3" fmla="*/ 43 h 84"/>
                <a:gd name="T4" fmla="*/ 143 w 143"/>
                <a:gd name="T5" fmla="*/ 38 h 84"/>
                <a:gd name="T6" fmla="*/ 143 w 143"/>
                <a:gd name="T7" fmla="*/ 33 h 84"/>
                <a:gd name="T8" fmla="*/ 132 w 143"/>
                <a:gd name="T9" fmla="*/ 28 h 84"/>
                <a:gd name="T10" fmla="*/ 121 w 143"/>
                <a:gd name="T11" fmla="*/ 23 h 84"/>
                <a:gd name="T12" fmla="*/ 113 w 143"/>
                <a:gd name="T13" fmla="*/ 23 h 84"/>
                <a:gd name="T14" fmla="*/ 106 w 143"/>
                <a:gd name="T15" fmla="*/ 20 h 84"/>
                <a:gd name="T16" fmla="*/ 96 w 143"/>
                <a:gd name="T17" fmla="*/ 12 h 84"/>
                <a:gd name="T18" fmla="*/ 94 w 143"/>
                <a:gd name="T19" fmla="*/ 2 h 84"/>
                <a:gd name="T20" fmla="*/ 82 w 143"/>
                <a:gd name="T21" fmla="*/ 1 h 84"/>
                <a:gd name="T22" fmla="*/ 76 w 143"/>
                <a:gd name="T23" fmla="*/ 2 h 84"/>
                <a:gd name="T24" fmla="*/ 66 w 143"/>
                <a:gd name="T25" fmla="*/ 9 h 84"/>
                <a:gd name="T26" fmla="*/ 57 w 143"/>
                <a:gd name="T27" fmla="*/ 11 h 84"/>
                <a:gd name="T28" fmla="*/ 46 w 143"/>
                <a:gd name="T29" fmla="*/ 9 h 84"/>
                <a:gd name="T30" fmla="*/ 34 w 143"/>
                <a:gd name="T31" fmla="*/ 7 h 84"/>
                <a:gd name="T32" fmla="*/ 15 w 143"/>
                <a:gd name="T33" fmla="*/ 8 h 84"/>
                <a:gd name="T34" fmla="*/ 11 w 143"/>
                <a:gd name="T35" fmla="*/ 12 h 84"/>
                <a:gd name="T36" fmla="*/ 11 w 143"/>
                <a:gd name="T37" fmla="*/ 23 h 84"/>
                <a:gd name="T38" fmla="*/ 3 w 143"/>
                <a:gd name="T39" fmla="*/ 36 h 84"/>
                <a:gd name="T40" fmla="*/ 3 w 143"/>
                <a:gd name="T41" fmla="*/ 46 h 84"/>
                <a:gd name="T42" fmla="*/ 8 w 143"/>
                <a:gd name="T43" fmla="*/ 46 h 84"/>
                <a:gd name="T44" fmla="*/ 21 w 143"/>
                <a:gd name="T45" fmla="*/ 49 h 84"/>
                <a:gd name="T46" fmla="*/ 28 w 143"/>
                <a:gd name="T47" fmla="*/ 48 h 84"/>
                <a:gd name="T48" fmla="*/ 42 w 143"/>
                <a:gd name="T49" fmla="*/ 42 h 84"/>
                <a:gd name="T50" fmla="*/ 55 w 143"/>
                <a:gd name="T51" fmla="*/ 50 h 84"/>
                <a:gd name="T52" fmla="*/ 61 w 143"/>
                <a:gd name="T53" fmla="*/ 63 h 84"/>
                <a:gd name="T54" fmla="*/ 53 w 143"/>
                <a:gd name="T55" fmla="*/ 66 h 84"/>
                <a:gd name="T56" fmla="*/ 51 w 143"/>
                <a:gd name="T57" fmla="*/ 75 h 84"/>
                <a:gd name="T58" fmla="*/ 59 w 143"/>
                <a:gd name="T59" fmla="*/ 75 h 84"/>
                <a:gd name="T60" fmla="*/ 69 w 143"/>
                <a:gd name="T61" fmla="*/ 61 h 84"/>
                <a:gd name="T62" fmla="*/ 79 w 143"/>
                <a:gd name="T63" fmla="*/ 65 h 84"/>
                <a:gd name="T64" fmla="*/ 81 w 143"/>
                <a:gd name="T65" fmla="*/ 73 h 84"/>
                <a:gd name="T66" fmla="*/ 90 w 143"/>
                <a:gd name="T67" fmla="*/ 83 h 84"/>
                <a:gd name="T68" fmla="*/ 104 w 143"/>
                <a:gd name="T69" fmla="*/ 78 h 84"/>
                <a:gd name="T70" fmla="*/ 107 w 143"/>
                <a:gd name="T71" fmla="*/ 74 h 84"/>
                <a:gd name="T72" fmla="*/ 110 w 143"/>
                <a:gd name="T73" fmla="*/ 61 h 84"/>
                <a:gd name="T74" fmla="*/ 127 w 143"/>
                <a:gd name="T75" fmla="*/ 5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3" h="84">
                  <a:moveTo>
                    <a:pt x="127" y="52"/>
                  </a:moveTo>
                  <a:cubicBezTo>
                    <a:pt x="129" y="52"/>
                    <a:pt x="132" y="48"/>
                    <a:pt x="134" y="48"/>
                  </a:cubicBezTo>
                  <a:cubicBezTo>
                    <a:pt x="135" y="48"/>
                    <a:pt x="140" y="49"/>
                    <a:pt x="140" y="48"/>
                  </a:cubicBezTo>
                  <a:cubicBezTo>
                    <a:pt x="140" y="47"/>
                    <a:pt x="142" y="44"/>
                    <a:pt x="142" y="43"/>
                  </a:cubicBezTo>
                  <a:cubicBezTo>
                    <a:pt x="141" y="43"/>
                    <a:pt x="139" y="41"/>
                    <a:pt x="140" y="40"/>
                  </a:cubicBezTo>
                  <a:cubicBezTo>
                    <a:pt x="140" y="40"/>
                    <a:pt x="143" y="40"/>
                    <a:pt x="143" y="38"/>
                  </a:cubicBezTo>
                  <a:cubicBezTo>
                    <a:pt x="143" y="37"/>
                    <a:pt x="141" y="37"/>
                    <a:pt x="141" y="36"/>
                  </a:cubicBezTo>
                  <a:cubicBezTo>
                    <a:pt x="141" y="35"/>
                    <a:pt x="143" y="34"/>
                    <a:pt x="143" y="33"/>
                  </a:cubicBezTo>
                  <a:cubicBezTo>
                    <a:pt x="143" y="31"/>
                    <a:pt x="141" y="31"/>
                    <a:pt x="138" y="30"/>
                  </a:cubicBezTo>
                  <a:cubicBezTo>
                    <a:pt x="136" y="29"/>
                    <a:pt x="134" y="29"/>
                    <a:pt x="132" y="28"/>
                  </a:cubicBezTo>
                  <a:cubicBezTo>
                    <a:pt x="129" y="27"/>
                    <a:pt x="125" y="28"/>
                    <a:pt x="125" y="27"/>
                  </a:cubicBezTo>
                  <a:cubicBezTo>
                    <a:pt x="125" y="26"/>
                    <a:pt x="122" y="24"/>
                    <a:pt x="121" y="23"/>
                  </a:cubicBezTo>
                  <a:cubicBezTo>
                    <a:pt x="121" y="22"/>
                    <a:pt x="118" y="22"/>
                    <a:pt x="117" y="23"/>
                  </a:cubicBezTo>
                  <a:cubicBezTo>
                    <a:pt x="116" y="24"/>
                    <a:pt x="114" y="24"/>
                    <a:pt x="113" y="23"/>
                  </a:cubicBezTo>
                  <a:cubicBezTo>
                    <a:pt x="111" y="23"/>
                    <a:pt x="110" y="21"/>
                    <a:pt x="109" y="22"/>
                  </a:cubicBezTo>
                  <a:cubicBezTo>
                    <a:pt x="108" y="22"/>
                    <a:pt x="105" y="22"/>
                    <a:pt x="106" y="20"/>
                  </a:cubicBezTo>
                  <a:cubicBezTo>
                    <a:pt x="106" y="18"/>
                    <a:pt x="104" y="14"/>
                    <a:pt x="102" y="14"/>
                  </a:cubicBezTo>
                  <a:cubicBezTo>
                    <a:pt x="101" y="13"/>
                    <a:pt x="97" y="14"/>
                    <a:pt x="96" y="12"/>
                  </a:cubicBezTo>
                  <a:cubicBezTo>
                    <a:pt x="96" y="11"/>
                    <a:pt x="94" y="9"/>
                    <a:pt x="95" y="8"/>
                  </a:cubicBezTo>
                  <a:cubicBezTo>
                    <a:pt x="95" y="7"/>
                    <a:pt x="94" y="3"/>
                    <a:pt x="94" y="2"/>
                  </a:cubicBezTo>
                  <a:cubicBezTo>
                    <a:pt x="93" y="0"/>
                    <a:pt x="88" y="1"/>
                    <a:pt x="87" y="1"/>
                  </a:cubicBezTo>
                  <a:cubicBezTo>
                    <a:pt x="86" y="2"/>
                    <a:pt x="83" y="1"/>
                    <a:pt x="82" y="1"/>
                  </a:cubicBezTo>
                  <a:cubicBezTo>
                    <a:pt x="80" y="2"/>
                    <a:pt x="80" y="3"/>
                    <a:pt x="78" y="3"/>
                  </a:cubicBezTo>
                  <a:cubicBezTo>
                    <a:pt x="77" y="3"/>
                    <a:pt x="76" y="3"/>
                    <a:pt x="76" y="2"/>
                  </a:cubicBezTo>
                  <a:cubicBezTo>
                    <a:pt x="74" y="3"/>
                    <a:pt x="71" y="3"/>
                    <a:pt x="71" y="3"/>
                  </a:cubicBezTo>
                  <a:cubicBezTo>
                    <a:pt x="71" y="3"/>
                    <a:pt x="66" y="7"/>
                    <a:pt x="66" y="9"/>
                  </a:cubicBezTo>
                  <a:cubicBezTo>
                    <a:pt x="66" y="10"/>
                    <a:pt x="66" y="13"/>
                    <a:pt x="64" y="11"/>
                  </a:cubicBezTo>
                  <a:cubicBezTo>
                    <a:pt x="63" y="10"/>
                    <a:pt x="58" y="10"/>
                    <a:pt x="57" y="11"/>
                  </a:cubicBezTo>
                  <a:cubicBezTo>
                    <a:pt x="56" y="12"/>
                    <a:pt x="54" y="8"/>
                    <a:pt x="52" y="9"/>
                  </a:cubicBezTo>
                  <a:cubicBezTo>
                    <a:pt x="50" y="10"/>
                    <a:pt x="47" y="8"/>
                    <a:pt x="46" y="9"/>
                  </a:cubicBezTo>
                  <a:cubicBezTo>
                    <a:pt x="46" y="10"/>
                    <a:pt x="43" y="9"/>
                    <a:pt x="41" y="8"/>
                  </a:cubicBezTo>
                  <a:cubicBezTo>
                    <a:pt x="39" y="7"/>
                    <a:pt x="35" y="8"/>
                    <a:pt x="34" y="7"/>
                  </a:cubicBezTo>
                  <a:cubicBezTo>
                    <a:pt x="32" y="5"/>
                    <a:pt x="23" y="5"/>
                    <a:pt x="20" y="5"/>
                  </a:cubicBezTo>
                  <a:cubicBezTo>
                    <a:pt x="17" y="5"/>
                    <a:pt x="16" y="7"/>
                    <a:pt x="15" y="8"/>
                  </a:cubicBezTo>
                  <a:cubicBezTo>
                    <a:pt x="13" y="10"/>
                    <a:pt x="12" y="9"/>
                    <a:pt x="10" y="9"/>
                  </a:cubicBezTo>
                  <a:cubicBezTo>
                    <a:pt x="10" y="10"/>
                    <a:pt x="11" y="11"/>
                    <a:pt x="11" y="12"/>
                  </a:cubicBezTo>
                  <a:cubicBezTo>
                    <a:pt x="12" y="13"/>
                    <a:pt x="15" y="18"/>
                    <a:pt x="14" y="20"/>
                  </a:cubicBezTo>
                  <a:cubicBezTo>
                    <a:pt x="13" y="21"/>
                    <a:pt x="12" y="21"/>
                    <a:pt x="11" y="23"/>
                  </a:cubicBezTo>
                  <a:cubicBezTo>
                    <a:pt x="10" y="24"/>
                    <a:pt x="3" y="29"/>
                    <a:pt x="3" y="30"/>
                  </a:cubicBezTo>
                  <a:cubicBezTo>
                    <a:pt x="3" y="31"/>
                    <a:pt x="4" y="35"/>
                    <a:pt x="3" y="36"/>
                  </a:cubicBezTo>
                  <a:cubicBezTo>
                    <a:pt x="2" y="37"/>
                    <a:pt x="0" y="40"/>
                    <a:pt x="0" y="42"/>
                  </a:cubicBezTo>
                  <a:cubicBezTo>
                    <a:pt x="0" y="43"/>
                    <a:pt x="2" y="45"/>
                    <a:pt x="3" y="46"/>
                  </a:cubicBezTo>
                  <a:cubicBezTo>
                    <a:pt x="4" y="46"/>
                    <a:pt x="4" y="46"/>
                    <a:pt x="5" y="47"/>
                  </a:cubicBezTo>
                  <a:cubicBezTo>
                    <a:pt x="6" y="46"/>
                    <a:pt x="7" y="46"/>
                    <a:pt x="8" y="46"/>
                  </a:cubicBezTo>
                  <a:cubicBezTo>
                    <a:pt x="9" y="46"/>
                    <a:pt x="14" y="48"/>
                    <a:pt x="16" y="48"/>
                  </a:cubicBezTo>
                  <a:cubicBezTo>
                    <a:pt x="17" y="48"/>
                    <a:pt x="20" y="48"/>
                    <a:pt x="21" y="49"/>
                  </a:cubicBezTo>
                  <a:cubicBezTo>
                    <a:pt x="21" y="50"/>
                    <a:pt x="23" y="49"/>
                    <a:pt x="24" y="48"/>
                  </a:cubicBezTo>
                  <a:cubicBezTo>
                    <a:pt x="25" y="47"/>
                    <a:pt x="27" y="48"/>
                    <a:pt x="28" y="48"/>
                  </a:cubicBezTo>
                  <a:cubicBezTo>
                    <a:pt x="30" y="48"/>
                    <a:pt x="32" y="47"/>
                    <a:pt x="33" y="45"/>
                  </a:cubicBezTo>
                  <a:cubicBezTo>
                    <a:pt x="33" y="44"/>
                    <a:pt x="41" y="42"/>
                    <a:pt x="42" y="42"/>
                  </a:cubicBezTo>
                  <a:cubicBezTo>
                    <a:pt x="44" y="42"/>
                    <a:pt x="47" y="46"/>
                    <a:pt x="49" y="46"/>
                  </a:cubicBezTo>
                  <a:cubicBezTo>
                    <a:pt x="51" y="46"/>
                    <a:pt x="54" y="47"/>
                    <a:pt x="55" y="50"/>
                  </a:cubicBezTo>
                  <a:cubicBezTo>
                    <a:pt x="56" y="53"/>
                    <a:pt x="58" y="57"/>
                    <a:pt x="60" y="58"/>
                  </a:cubicBezTo>
                  <a:cubicBezTo>
                    <a:pt x="61" y="59"/>
                    <a:pt x="61" y="62"/>
                    <a:pt x="61" y="63"/>
                  </a:cubicBezTo>
                  <a:cubicBezTo>
                    <a:pt x="61" y="64"/>
                    <a:pt x="59" y="63"/>
                    <a:pt x="56" y="62"/>
                  </a:cubicBezTo>
                  <a:cubicBezTo>
                    <a:pt x="53" y="61"/>
                    <a:pt x="53" y="64"/>
                    <a:pt x="53" y="66"/>
                  </a:cubicBezTo>
                  <a:cubicBezTo>
                    <a:pt x="53" y="67"/>
                    <a:pt x="49" y="72"/>
                    <a:pt x="48" y="73"/>
                  </a:cubicBezTo>
                  <a:cubicBezTo>
                    <a:pt x="47" y="74"/>
                    <a:pt x="50" y="75"/>
                    <a:pt x="51" y="75"/>
                  </a:cubicBezTo>
                  <a:cubicBezTo>
                    <a:pt x="52" y="75"/>
                    <a:pt x="55" y="73"/>
                    <a:pt x="56" y="73"/>
                  </a:cubicBezTo>
                  <a:cubicBezTo>
                    <a:pt x="56" y="73"/>
                    <a:pt x="57" y="74"/>
                    <a:pt x="59" y="75"/>
                  </a:cubicBezTo>
                  <a:cubicBezTo>
                    <a:pt x="58" y="71"/>
                    <a:pt x="59" y="72"/>
                    <a:pt x="62" y="69"/>
                  </a:cubicBezTo>
                  <a:cubicBezTo>
                    <a:pt x="66" y="66"/>
                    <a:pt x="66" y="62"/>
                    <a:pt x="69" y="61"/>
                  </a:cubicBezTo>
                  <a:cubicBezTo>
                    <a:pt x="72" y="60"/>
                    <a:pt x="74" y="59"/>
                    <a:pt x="78" y="60"/>
                  </a:cubicBezTo>
                  <a:cubicBezTo>
                    <a:pt x="83" y="60"/>
                    <a:pt x="76" y="63"/>
                    <a:pt x="79" y="65"/>
                  </a:cubicBezTo>
                  <a:cubicBezTo>
                    <a:pt x="82" y="67"/>
                    <a:pt x="92" y="64"/>
                    <a:pt x="92" y="67"/>
                  </a:cubicBezTo>
                  <a:cubicBezTo>
                    <a:pt x="93" y="69"/>
                    <a:pt x="81" y="72"/>
                    <a:pt x="81" y="73"/>
                  </a:cubicBezTo>
                  <a:cubicBezTo>
                    <a:pt x="82" y="74"/>
                    <a:pt x="88" y="75"/>
                    <a:pt x="90" y="76"/>
                  </a:cubicBezTo>
                  <a:cubicBezTo>
                    <a:pt x="92" y="78"/>
                    <a:pt x="89" y="81"/>
                    <a:pt x="90" y="83"/>
                  </a:cubicBezTo>
                  <a:cubicBezTo>
                    <a:pt x="91" y="84"/>
                    <a:pt x="94" y="83"/>
                    <a:pt x="96" y="81"/>
                  </a:cubicBezTo>
                  <a:cubicBezTo>
                    <a:pt x="99" y="79"/>
                    <a:pt x="101" y="80"/>
                    <a:pt x="104" y="78"/>
                  </a:cubicBezTo>
                  <a:cubicBezTo>
                    <a:pt x="107" y="76"/>
                    <a:pt x="114" y="78"/>
                    <a:pt x="115" y="76"/>
                  </a:cubicBezTo>
                  <a:cubicBezTo>
                    <a:pt x="116" y="75"/>
                    <a:pt x="113" y="74"/>
                    <a:pt x="107" y="74"/>
                  </a:cubicBezTo>
                  <a:cubicBezTo>
                    <a:pt x="101" y="75"/>
                    <a:pt x="100" y="69"/>
                    <a:pt x="100" y="68"/>
                  </a:cubicBezTo>
                  <a:cubicBezTo>
                    <a:pt x="100" y="66"/>
                    <a:pt x="107" y="61"/>
                    <a:pt x="110" y="61"/>
                  </a:cubicBezTo>
                  <a:cubicBezTo>
                    <a:pt x="114" y="61"/>
                    <a:pt x="117" y="60"/>
                    <a:pt x="121" y="58"/>
                  </a:cubicBezTo>
                  <a:cubicBezTo>
                    <a:pt x="122" y="57"/>
                    <a:pt x="125" y="57"/>
                    <a:pt x="127" y="56"/>
                  </a:cubicBezTo>
                  <a:cubicBezTo>
                    <a:pt x="127" y="55"/>
                    <a:pt x="126" y="53"/>
                    <a:pt x="127" y="5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722D2BF8-299F-8049-8593-4D6C84348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0775" y="4274684"/>
              <a:ext cx="260350" cy="192088"/>
            </a:xfrm>
            <a:custGeom>
              <a:avLst/>
              <a:gdLst>
                <a:gd name="T0" fmla="*/ 71 w 75"/>
                <a:gd name="T1" fmla="*/ 27 h 55"/>
                <a:gd name="T2" fmla="*/ 66 w 75"/>
                <a:gd name="T3" fmla="*/ 22 h 55"/>
                <a:gd name="T4" fmla="*/ 62 w 75"/>
                <a:gd name="T5" fmla="*/ 17 h 55"/>
                <a:gd name="T6" fmla="*/ 61 w 75"/>
                <a:gd name="T7" fmla="*/ 11 h 55"/>
                <a:gd name="T8" fmla="*/ 61 w 75"/>
                <a:gd name="T9" fmla="*/ 6 h 55"/>
                <a:gd name="T10" fmla="*/ 53 w 75"/>
                <a:gd name="T11" fmla="*/ 4 h 55"/>
                <a:gd name="T12" fmla="*/ 49 w 75"/>
                <a:gd name="T13" fmla="*/ 4 h 55"/>
                <a:gd name="T14" fmla="*/ 45 w 75"/>
                <a:gd name="T15" fmla="*/ 2 h 55"/>
                <a:gd name="T16" fmla="*/ 40 w 75"/>
                <a:gd name="T17" fmla="*/ 1 h 55"/>
                <a:gd name="T18" fmla="*/ 40 w 75"/>
                <a:gd name="T19" fmla="*/ 0 h 55"/>
                <a:gd name="T20" fmla="*/ 38 w 75"/>
                <a:gd name="T21" fmla="*/ 1 h 55"/>
                <a:gd name="T22" fmla="*/ 34 w 75"/>
                <a:gd name="T23" fmla="*/ 4 h 55"/>
                <a:gd name="T24" fmla="*/ 29 w 75"/>
                <a:gd name="T25" fmla="*/ 5 h 55"/>
                <a:gd name="T26" fmla="*/ 27 w 75"/>
                <a:gd name="T27" fmla="*/ 9 h 55"/>
                <a:gd name="T28" fmla="*/ 26 w 75"/>
                <a:gd name="T29" fmla="*/ 12 h 55"/>
                <a:gd name="T30" fmla="*/ 23 w 75"/>
                <a:gd name="T31" fmla="*/ 14 h 55"/>
                <a:gd name="T32" fmla="*/ 19 w 75"/>
                <a:gd name="T33" fmla="*/ 18 h 55"/>
                <a:gd name="T34" fmla="*/ 18 w 75"/>
                <a:gd name="T35" fmla="*/ 22 h 55"/>
                <a:gd name="T36" fmla="*/ 13 w 75"/>
                <a:gd name="T37" fmla="*/ 23 h 55"/>
                <a:gd name="T38" fmla="*/ 9 w 75"/>
                <a:gd name="T39" fmla="*/ 25 h 55"/>
                <a:gd name="T40" fmla="*/ 3 w 75"/>
                <a:gd name="T41" fmla="*/ 25 h 55"/>
                <a:gd name="T42" fmla="*/ 3 w 75"/>
                <a:gd name="T43" fmla="*/ 26 h 55"/>
                <a:gd name="T44" fmla="*/ 4 w 75"/>
                <a:gd name="T45" fmla="*/ 32 h 55"/>
                <a:gd name="T46" fmla="*/ 4 w 75"/>
                <a:gd name="T47" fmla="*/ 39 h 55"/>
                <a:gd name="T48" fmla="*/ 0 w 75"/>
                <a:gd name="T49" fmla="*/ 43 h 55"/>
                <a:gd name="T50" fmla="*/ 2 w 75"/>
                <a:gd name="T51" fmla="*/ 47 h 55"/>
                <a:gd name="T52" fmla="*/ 2 w 75"/>
                <a:gd name="T53" fmla="*/ 51 h 55"/>
                <a:gd name="T54" fmla="*/ 7 w 75"/>
                <a:gd name="T55" fmla="*/ 50 h 55"/>
                <a:gd name="T56" fmla="*/ 12 w 75"/>
                <a:gd name="T57" fmla="*/ 47 h 55"/>
                <a:gd name="T58" fmla="*/ 26 w 75"/>
                <a:gd name="T59" fmla="*/ 49 h 55"/>
                <a:gd name="T60" fmla="*/ 33 w 75"/>
                <a:gd name="T61" fmla="*/ 50 h 55"/>
                <a:gd name="T62" fmla="*/ 38 w 75"/>
                <a:gd name="T63" fmla="*/ 51 h 55"/>
                <a:gd name="T64" fmla="*/ 44 w 75"/>
                <a:gd name="T65" fmla="*/ 51 h 55"/>
                <a:gd name="T66" fmla="*/ 49 w 75"/>
                <a:gd name="T67" fmla="*/ 53 h 55"/>
                <a:gd name="T68" fmla="*/ 56 w 75"/>
                <a:gd name="T69" fmla="*/ 53 h 55"/>
                <a:gd name="T70" fmla="*/ 58 w 75"/>
                <a:gd name="T71" fmla="*/ 51 h 55"/>
                <a:gd name="T72" fmla="*/ 63 w 75"/>
                <a:gd name="T73" fmla="*/ 45 h 55"/>
                <a:gd name="T74" fmla="*/ 68 w 75"/>
                <a:gd name="T75" fmla="*/ 44 h 55"/>
                <a:gd name="T76" fmla="*/ 66 w 75"/>
                <a:gd name="T77" fmla="*/ 41 h 55"/>
                <a:gd name="T78" fmla="*/ 65 w 75"/>
                <a:gd name="T79" fmla="*/ 34 h 55"/>
                <a:gd name="T80" fmla="*/ 71 w 75"/>
                <a:gd name="T81" fmla="*/ 34 h 55"/>
                <a:gd name="T82" fmla="*/ 75 w 75"/>
                <a:gd name="T83" fmla="*/ 31 h 55"/>
                <a:gd name="T84" fmla="*/ 71 w 75"/>
                <a:gd name="T85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" h="55">
                  <a:moveTo>
                    <a:pt x="71" y="27"/>
                  </a:moveTo>
                  <a:cubicBezTo>
                    <a:pt x="69" y="26"/>
                    <a:pt x="68" y="23"/>
                    <a:pt x="66" y="22"/>
                  </a:cubicBezTo>
                  <a:cubicBezTo>
                    <a:pt x="64" y="21"/>
                    <a:pt x="64" y="18"/>
                    <a:pt x="62" y="17"/>
                  </a:cubicBezTo>
                  <a:cubicBezTo>
                    <a:pt x="60" y="16"/>
                    <a:pt x="61" y="13"/>
                    <a:pt x="61" y="11"/>
                  </a:cubicBezTo>
                  <a:cubicBezTo>
                    <a:pt x="61" y="9"/>
                    <a:pt x="62" y="6"/>
                    <a:pt x="61" y="6"/>
                  </a:cubicBezTo>
                  <a:cubicBezTo>
                    <a:pt x="60" y="5"/>
                    <a:pt x="55" y="3"/>
                    <a:pt x="53" y="4"/>
                  </a:cubicBezTo>
                  <a:cubicBezTo>
                    <a:pt x="51" y="5"/>
                    <a:pt x="50" y="5"/>
                    <a:pt x="49" y="4"/>
                  </a:cubicBezTo>
                  <a:cubicBezTo>
                    <a:pt x="48" y="2"/>
                    <a:pt x="47" y="1"/>
                    <a:pt x="45" y="2"/>
                  </a:cubicBezTo>
                  <a:cubicBezTo>
                    <a:pt x="43" y="2"/>
                    <a:pt x="42" y="1"/>
                    <a:pt x="40" y="1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8" y="0"/>
                    <a:pt x="38" y="1"/>
                  </a:cubicBezTo>
                  <a:cubicBezTo>
                    <a:pt x="36" y="2"/>
                    <a:pt x="36" y="4"/>
                    <a:pt x="34" y="4"/>
                  </a:cubicBezTo>
                  <a:cubicBezTo>
                    <a:pt x="33" y="4"/>
                    <a:pt x="31" y="3"/>
                    <a:pt x="29" y="5"/>
                  </a:cubicBezTo>
                  <a:cubicBezTo>
                    <a:pt x="27" y="6"/>
                    <a:pt x="27" y="8"/>
                    <a:pt x="27" y="9"/>
                  </a:cubicBezTo>
                  <a:cubicBezTo>
                    <a:pt x="27" y="10"/>
                    <a:pt x="27" y="12"/>
                    <a:pt x="26" y="12"/>
                  </a:cubicBezTo>
                  <a:cubicBezTo>
                    <a:pt x="24" y="12"/>
                    <a:pt x="25" y="14"/>
                    <a:pt x="23" y="14"/>
                  </a:cubicBezTo>
                  <a:cubicBezTo>
                    <a:pt x="22" y="15"/>
                    <a:pt x="19" y="17"/>
                    <a:pt x="19" y="18"/>
                  </a:cubicBezTo>
                  <a:cubicBezTo>
                    <a:pt x="19" y="19"/>
                    <a:pt x="19" y="22"/>
                    <a:pt x="18" y="22"/>
                  </a:cubicBezTo>
                  <a:cubicBezTo>
                    <a:pt x="17" y="22"/>
                    <a:pt x="14" y="22"/>
                    <a:pt x="13" y="23"/>
                  </a:cubicBezTo>
                  <a:cubicBezTo>
                    <a:pt x="12" y="25"/>
                    <a:pt x="11" y="26"/>
                    <a:pt x="9" y="25"/>
                  </a:cubicBezTo>
                  <a:cubicBezTo>
                    <a:pt x="8" y="25"/>
                    <a:pt x="5" y="25"/>
                    <a:pt x="3" y="25"/>
                  </a:cubicBezTo>
                  <a:cubicBezTo>
                    <a:pt x="3" y="25"/>
                    <a:pt x="3" y="25"/>
                    <a:pt x="3" y="26"/>
                  </a:cubicBezTo>
                  <a:cubicBezTo>
                    <a:pt x="2" y="28"/>
                    <a:pt x="3" y="30"/>
                    <a:pt x="4" y="32"/>
                  </a:cubicBezTo>
                  <a:cubicBezTo>
                    <a:pt x="5" y="33"/>
                    <a:pt x="6" y="38"/>
                    <a:pt x="4" y="39"/>
                  </a:cubicBezTo>
                  <a:cubicBezTo>
                    <a:pt x="3" y="39"/>
                    <a:pt x="0" y="41"/>
                    <a:pt x="0" y="43"/>
                  </a:cubicBezTo>
                  <a:cubicBezTo>
                    <a:pt x="0" y="44"/>
                    <a:pt x="3" y="45"/>
                    <a:pt x="2" y="47"/>
                  </a:cubicBezTo>
                  <a:cubicBezTo>
                    <a:pt x="2" y="48"/>
                    <a:pt x="2" y="50"/>
                    <a:pt x="2" y="51"/>
                  </a:cubicBezTo>
                  <a:cubicBezTo>
                    <a:pt x="4" y="51"/>
                    <a:pt x="5" y="52"/>
                    <a:pt x="7" y="50"/>
                  </a:cubicBezTo>
                  <a:cubicBezTo>
                    <a:pt x="8" y="49"/>
                    <a:pt x="9" y="47"/>
                    <a:pt x="12" y="47"/>
                  </a:cubicBezTo>
                  <a:cubicBezTo>
                    <a:pt x="15" y="47"/>
                    <a:pt x="24" y="47"/>
                    <a:pt x="26" y="49"/>
                  </a:cubicBezTo>
                  <a:cubicBezTo>
                    <a:pt x="27" y="50"/>
                    <a:pt x="31" y="49"/>
                    <a:pt x="33" y="50"/>
                  </a:cubicBezTo>
                  <a:cubicBezTo>
                    <a:pt x="35" y="51"/>
                    <a:pt x="38" y="52"/>
                    <a:pt x="38" y="51"/>
                  </a:cubicBezTo>
                  <a:cubicBezTo>
                    <a:pt x="39" y="50"/>
                    <a:pt x="42" y="52"/>
                    <a:pt x="44" y="51"/>
                  </a:cubicBezTo>
                  <a:cubicBezTo>
                    <a:pt x="46" y="50"/>
                    <a:pt x="48" y="54"/>
                    <a:pt x="49" y="53"/>
                  </a:cubicBezTo>
                  <a:cubicBezTo>
                    <a:pt x="50" y="52"/>
                    <a:pt x="55" y="52"/>
                    <a:pt x="56" y="53"/>
                  </a:cubicBezTo>
                  <a:cubicBezTo>
                    <a:pt x="58" y="55"/>
                    <a:pt x="58" y="52"/>
                    <a:pt x="58" y="51"/>
                  </a:cubicBezTo>
                  <a:cubicBezTo>
                    <a:pt x="58" y="49"/>
                    <a:pt x="63" y="45"/>
                    <a:pt x="63" y="45"/>
                  </a:cubicBezTo>
                  <a:cubicBezTo>
                    <a:pt x="63" y="45"/>
                    <a:pt x="66" y="45"/>
                    <a:pt x="68" y="44"/>
                  </a:cubicBezTo>
                  <a:cubicBezTo>
                    <a:pt x="67" y="44"/>
                    <a:pt x="67" y="43"/>
                    <a:pt x="66" y="41"/>
                  </a:cubicBezTo>
                  <a:cubicBezTo>
                    <a:pt x="66" y="37"/>
                    <a:pt x="64" y="35"/>
                    <a:pt x="65" y="34"/>
                  </a:cubicBezTo>
                  <a:cubicBezTo>
                    <a:pt x="66" y="32"/>
                    <a:pt x="69" y="35"/>
                    <a:pt x="71" y="34"/>
                  </a:cubicBezTo>
                  <a:cubicBezTo>
                    <a:pt x="73" y="34"/>
                    <a:pt x="75" y="32"/>
                    <a:pt x="75" y="31"/>
                  </a:cubicBezTo>
                  <a:cubicBezTo>
                    <a:pt x="75" y="29"/>
                    <a:pt x="72" y="27"/>
                    <a:pt x="71" y="2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15F09622-0C49-7549-9725-C71A879DD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5688" y="4198484"/>
              <a:ext cx="204788" cy="96838"/>
            </a:xfrm>
            <a:custGeom>
              <a:avLst/>
              <a:gdLst>
                <a:gd name="T0" fmla="*/ 20 w 59"/>
                <a:gd name="T1" fmla="*/ 20 h 28"/>
                <a:gd name="T2" fmla="*/ 30 w 59"/>
                <a:gd name="T3" fmla="*/ 20 h 28"/>
                <a:gd name="T4" fmla="*/ 35 w 59"/>
                <a:gd name="T5" fmla="*/ 22 h 28"/>
                <a:gd name="T6" fmla="*/ 42 w 59"/>
                <a:gd name="T7" fmla="*/ 26 h 28"/>
                <a:gd name="T8" fmla="*/ 46 w 59"/>
                <a:gd name="T9" fmla="*/ 28 h 28"/>
                <a:gd name="T10" fmla="*/ 48 w 59"/>
                <a:gd name="T11" fmla="*/ 27 h 28"/>
                <a:gd name="T12" fmla="*/ 53 w 59"/>
                <a:gd name="T13" fmla="*/ 26 h 28"/>
                <a:gd name="T14" fmla="*/ 57 w 59"/>
                <a:gd name="T15" fmla="*/ 23 h 28"/>
                <a:gd name="T16" fmla="*/ 59 w 59"/>
                <a:gd name="T17" fmla="*/ 22 h 28"/>
                <a:gd name="T18" fmla="*/ 57 w 59"/>
                <a:gd name="T19" fmla="*/ 17 h 28"/>
                <a:gd name="T20" fmla="*/ 55 w 59"/>
                <a:gd name="T21" fmla="*/ 12 h 28"/>
                <a:gd name="T22" fmla="*/ 54 w 59"/>
                <a:gd name="T23" fmla="*/ 8 h 28"/>
                <a:gd name="T24" fmla="*/ 53 w 59"/>
                <a:gd name="T25" fmla="*/ 6 h 28"/>
                <a:gd name="T26" fmla="*/ 45 w 59"/>
                <a:gd name="T27" fmla="*/ 5 h 28"/>
                <a:gd name="T28" fmla="*/ 37 w 59"/>
                <a:gd name="T29" fmla="*/ 1 h 28"/>
                <a:gd name="T30" fmla="*/ 28 w 59"/>
                <a:gd name="T31" fmla="*/ 1 h 28"/>
                <a:gd name="T32" fmla="*/ 27 w 59"/>
                <a:gd name="T33" fmla="*/ 9 h 28"/>
                <a:gd name="T34" fmla="*/ 21 w 59"/>
                <a:gd name="T35" fmla="*/ 12 h 28"/>
                <a:gd name="T36" fmla="*/ 14 w 59"/>
                <a:gd name="T37" fmla="*/ 3 h 28"/>
                <a:gd name="T38" fmla="*/ 6 w 59"/>
                <a:gd name="T39" fmla="*/ 7 h 28"/>
                <a:gd name="T40" fmla="*/ 3 w 59"/>
                <a:gd name="T41" fmla="*/ 13 h 28"/>
                <a:gd name="T42" fmla="*/ 2 w 59"/>
                <a:gd name="T43" fmla="*/ 21 h 28"/>
                <a:gd name="T44" fmla="*/ 2 w 59"/>
                <a:gd name="T45" fmla="*/ 22 h 28"/>
                <a:gd name="T46" fmla="*/ 8 w 59"/>
                <a:gd name="T47" fmla="*/ 20 h 28"/>
                <a:gd name="T48" fmla="*/ 20 w 59"/>
                <a:gd name="T4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28">
                  <a:moveTo>
                    <a:pt x="20" y="20"/>
                  </a:moveTo>
                  <a:cubicBezTo>
                    <a:pt x="22" y="20"/>
                    <a:pt x="27" y="21"/>
                    <a:pt x="30" y="20"/>
                  </a:cubicBezTo>
                  <a:cubicBezTo>
                    <a:pt x="33" y="19"/>
                    <a:pt x="33" y="22"/>
                    <a:pt x="35" y="22"/>
                  </a:cubicBezTo>
                  <a:cubicBezTo>
                    <a:pt x="37" y="21"/>
                    <a:pt x="40" y="24"/>
                    <a:pt x="42" y="26"/>
                  </a:cubicBezTo>
                  <a:cubicBezTo>
                    <a:pt x="44" y="27"/>
                    <a:pt x="45" y="27"/>
                    <a:pt x="46" y="28"/>
                  </a:cubicBezTo>
                  <a:cubicBezTo>
                    <a:pt x="47" y="28"/>
                    <a:pt x="47" y="27"/>
                    <a:pt x="48" y="27"/>
                  </a:cubicBezTo>
                  <a:cubicBezTo>
                    <a:pt x="50" y="25"/>
                    <a:pt x="52" y="26"/>
                    <a:pt x="53" y="26"/>
                  </a:cubicBezTo>
                  <a:cubicBezTo>
                    <a:pt x="55" y="26"/>
                    <a:pt x="55" y="24"/>
                    <a:pt x="57" y="23"/>
                  </a:cubicBezTo>
                  <a:cubicBezTo>
                    <a:pt x="57" y="22"/>
                    <a:pt x="58" y="22"/>
                    <a:pt x="59" y="22"/>
                  </a:cubicBezTo>
                  <a:cubicBezTo>
                    <a:pt x="58" y="21"/>
                    <a:pt x="58" y="18"/>
                    <a:pt x="57" y="17"/>
                  </a:cubicBezTo>
                  <a:cubicBezTo>
                    <a:pt x="56" y="16"/>
                    <a:pt x="54" y="14"/>
                    <a:pt x="55" y="12"/>
                  </a:cubicBezTo>
                  <a:cubicBezTo>
                    <a:pt x="55" y="11"/>
                    <a:pt x="55" y="9"/>
                    <a:pt x="54" y="8"/>
                  </a:cubicBezTo>
                  <a:cubicBezTo>
                    <a:pt x="53" y="7"/>
                    <a:pt x="53" y="7"/>
                    <a:pt x="53" y="6"/>
                  </a:cubicBezTo>
                  <a:cubicBezTo>
                    <a:pt x="50" y="6"/>
                    <a:pt x="46" y="5"/>
                    <a:pt x="45" y="5"/>
                  </a:cubicBezTo>
                  <a:cubicBezTo>
                    <a:pt x="43" y="6"/>
                    <a:pt x="38" y="1"/>
                    <a:pt x="37" y="1"/>
                  </a:cubicBezTo>
                  <a:cubicBezTo>
                    <a:pt x="36" y="0"/>
                    <a:pt x="32" y="0"/>
                    <a:pt x="28" y="1"/>
                  </a:cubicBezTo>
                  <a:cubicBezTo>
                    <a:pt x="26" y="3"/>
                    <a:pt x="28" y="5"/>
                    <a:pt x="27" y="9"/>
                  </a:cubicBezTo>
                  <a:cubicBezTo>
                    <a:pt x="27" y="13"/>
                    <a:pt x="23" y="12"/>
                    <a:pt x="21" y="12"/>
                  </a:cubicBezTo>
                  <a:cubicBezTo>
                    <a:pt x="19" y="12"/>
                    <a:pt x="15" y="5"/>
                    <a:pt x="14" y="3"/>
                  </a:cubicBezTo>
                  <a:cubicBezTo>
                    <a:pt x="13" y="2"/>
                    <a:pt x="9" y="5"/>
                    <a:pt x="6" y="7"/>
                  </a:cubicBezTo>
                  <a:cubicBezTo>
                    <a:pt x="3" y="9"/>
                    <a:pt x="5" y="12"/>
                    <a:pt x="3" y="13"/>
                  </a:cubicBezTo>
                  <a:cubicBezTo>
                    <a:pt x="1" y="15"/>
                    <a:pt x="0" y="18"/>
                    <a:pt x="2" y="21"/>
                  </a:cubicBezTo>
                  <a:cubicBezTo>
                    <a:pt x="2" y="21"/>
                    <a:pt x="2" y="21"/>
                    <a:pt x="2" y="22"/>
                  </a:cubicBezTo>
                  <a:cubicBezTo>
                    <a:pt x="4" y="21"/>
                    <a:pt x="7" y="21"/>
                    <a:pt x="8" y="20"/>
                  </a:cubicBezTo>
                  <a:cubicBezTo>
                    <a:pt x="11" y="18"/>
                    <a:pt x="18" y="20"/>
                    <a:pt x="20" y="2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5F698CFD-568A-B540-B4CC-335EB4B3B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5688" y="4260396"/>
              <a:ext cx="158750" cy="104775"/>
            </a:xfrm>
            <a:custGeom>
              <a:avLst/>
              <a:gdLst>
                <a:gd name="T0" fmla="*/ 6 w 46"/>
                <a:gd name="T1" fmla="*/ 15 h 30"/>
                <a:gd name="T2" fmla="*/ 11 w 46"/>
                <a:gd name="T3" fmla="*/ 17 h 30"/>
                <a:gd name="T4" fmla="*/ 16 w 46"/>
                <a:gd name="T5" fmla="*/ 19 h 30"/>
                <a:gd name="T6" fmla="*/ 16 w 46"/>
                <a:gd name="T7" fmla="*/ 25 h 30"/>
                <a:gd name="T8" fmla="*/ 22 w 46"/>
                <a:gd name="T9" fmla="*/ 29 h 30"/>
                <a:gd name="T10" fmla="*/ 28 w 46"/>
                <a:gd name="T11" fmla="*/ 29 h 30"/>
                <a:gd name="T12" fmla="*/ 32 w 46"/>
                <a:gd name="T13" fmla="*/ 27 h 30"/>
                <a:gd name="T14" fmla="*/ 37 w 46"/>
                <a:gd name="T15" fmla="*/ 26 h 30"/>
                <a:gd name="T16" fmla="*/ 38 w 46"/>
                <a:gd name="T17" fmla="*/ 22 h 30"/>
                <a:gd name="T18" fmla="*/ 42 w 46"/>
                <a:gd name="T19" fmla="*/ 18 h 30"/>
                <a:gd name="T20" fmla="*/ 45 w 46"/>
                <a:gd name="T21" fmla="*/ 16 h 30"/>
                <a:gd name="T22" fmla="*/ 46 w 46"/>
                <a:gd name="T23" fmla="*/ 13 h 30"/>
                <a:gd name="T24" fmla="*/ 46 w 46"/>
                <a:gd name="T25" fmla="*/ 10 h 30"/>
                <a:gd name="T26" fmla="*/ 42 w 46"/>
                <a:gd name="T27" fmla="*/ 8 h 30"/>
                <a:gd name="T28" fmla="*/ 35 w 46"/>
                <a:gd name="T29" fmla="*/ 4 h 30"/>
                <a:gd name="T30" fmla="*/ 30 w 46"/>
                <a:gd name="T31" fmla="*/ 2 h 30"/>
                <a:gd name="T32" fmla="*/ 20 w 46"/>
                <a:gd name="T33" fmla="*/ 2 h 30"/>
                <a:gd name="T34" fmla="*/ 8 w 46"/>
                <a:gd name="T35" fmla="*/ 2 h 30"/>
                <a:gd name="T36" fmla="*/ 2 w 46"/>
                <a:gd name="T37" fmla="*/ 4 h 30"/>
                <a:gd name="T38" fmla="*/ 1 w 46"/>
                <a:gd name="T39" fmla="*/ 12 h 30"/>
                <a:gd name="T40" fmla="*/ 1 w 46"/>
                <a:gd name="T41" fmla="*/ 14 h 30"/>
                <a:gd name="T42" fmla="*/ 6 w 46"/>
                <a:gd name="T43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6" y="15"/>
                  </a:moveTo>
                  <a:cubicBezTo>
                    <a:pt x="7" y="16"/>
                    <a:pt x="10" y="17"/>
                    <a:pt x="11" y="17"/>
                  </a:cubicBezTo>
                  <a:cubicBezTo>
                    <a:pt x="12" y="16"/>
                    <a:pt x="16" y="18"/>
                    <a:pt x="16" y="19"/>
                  </a:cubicBezTo>
                  <a:cubicBezTo>
                    <a:pt x="16" y="21"/>
                    <a:pt x="15" y="25"/>
                    <a:pt x="16" y="25"/>
                  </a:cubicBezTo>
                  <a:cubicBezTo>
                    <a:pt x="16" y="25"/>
                    <a:pt x="22" y="27"/>
                    <a:pt x="22" y="29"/>
                  </a:cubicBezTo>
                  <a:cubicBezTo>
                    <a:pt x="24" y="29"/>
                    <a:pt x="27" y="29"/>
                    <a:pt x="28" y="29"/>
                  </a:cubicBezTo>
                  <a:cubicBezTo>
                    <a:pt x="30" y="30"/>
                    <a:pt x="31" y="29"/>
                    <a:pt x="32" y="27"/>
                  </a:cubicBezTo>
                  <a:cubicBezTo>
                    <a:pt x="33" y="26"/>
                    <a:pt x="36" y="26"/>
                    <a:pt x="37" y="26"/>
                  </a:cubicBezTo>
                  <a:cubicBezTo>
                    <a:pt x="38" y="26"/>
                    <a:pt x="38" y="23"/>
                    <a:pt x="38" y="22"/>
                  </a:cubicBezTo>
                  <a:cubicBezTo>
                    <a:pt x="38" y="21"/>
                    <a:pt x="41" y="19"/>
                    <a:pt x="42" y="18"/>
                  </a:cubicBezTo>
                  <a:cubicBezTo>
                    <a:pt x="44" y="18"/>
                    <a:pt x="43" y="16"/>
                    <a:pt x="45" y="16"/>
                  </a:cubicBezTo>
                  <a:cubicBezTo>
                    <a:pt x="46" y="16"/>
                    <a:pt x="46" y="14"/>
                    <a:pt x="46" y="13"/>
                  </a:cubicBezTo>
                  <a:cubicBezTo>
                    <a:pt x="46" y="12"/>
                    <a:pt x="46" y="11"/>
                    <a:pt x="46" y="10"/>
                  </a:cubicBezTo>
                  <a:cubicBezTo>
                    <a:pt x="45" y="9"/>
                    <a:pt x="44" y="9"/>
                    <a:pt x="42" y="8"/>
                  </a:cubicBezTo>
                  <a:cubicBezTo>
                    <a:pt x="40" y="6"/>
                    <a:pt x="37" y="3"/>
                    <a:pt x="35" y="4"/>
                  </a:cubicBezTo>
                  <a:cubicBezTo>
                    <a:pt x="33" y="4"/>
                    <a:pt x="33" y="1"/>
                    <a:pt x="30" y="2"/>
                  </a:cubicBezTo>
                  <a:cubicBezTo>
                    <a:pt x="27" y="3"/>
                    <a:pt x="22" y="2"/>
                    <a:pt x="20" y="2"/>
                  </a:cubicBezTo>
                  <a:cubicBezTo>
                    <a:pt x="18" y="2"/>
                    <a:pt x="11" y="0"/>
                    <a:pt x="8" y="2"/>
                  </a:cubicBezTo>
                  <a:cubicBezTo>
                    <a:pt x="7" y="3"/>
                    <a:pt x="4" y="3"/>
                    <a:pt x="2" y="4"/>
                  </a:cubicBezTo>
                  <a:cubicBezTo>
                    <a:pt x="3" y="7"/>
                    <a:pt x="3" y="10"/>
                    <a:pt x="1" y="12"/>
                  </a:cubicBezTo>
                  <a:cubicBezTo>
                    <a:pt x="0" y="14"/>
                    <a:pt x="0" y="14"/>
                    <a:pt x="1" y="14"/>
                  </a:cubicBezTo>
                  <a:cubicBezTo>
                    <a:pt x="3" y="14"/>
                    <a:pt x="6" y="14"/>
                    <a:pt x="6" y="15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64A03471-09D6-A54F-AACF-4C1014353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5638" y="4598534"/>
              <a:ext cx="125413" cy="68263"/>
            </a:xfrm>
            <a:custGeom>
              <a:avLst/>
              <a:gdLst>
                <a:gd name="T0" fmla="*/ 32 w 36"/>
                <a:gd name="T1" fmla="*/ 8 h 20"/>
                <a:gd name="T2" fmla="*/ 28 w 36"/>
                <a:gd name="T3" fmla="*/ 6 h 20"/>
                <a:gd name="T4" fmla="*/ 28 w 36"/>
                <a:gd name="T5" fmla="*/ 2 h 20"/>
                <a:gd name="T6" fmla="*/ 23 w 36"/>
                <a:gd name="T7" fmla="*/ 0 h 20"/>
                <a:gd name="T8" fmla="*/ 18 w 36"/>
                <a:gd name="T9" fmla="*/ 0 h 20"/>
                <a:gd name="T10" fmla="*/ 11 w 36"/>
                <a:gd name="T11" fmla="*/ 1 h 20"/>
                <a:gd name="T12" fmla="*/ 10 w 36"/>
                <a:gd name="T13" fmla="*/ 2 h 20"/>
                <a:gd name="T14" fmla="*/ 6 w 36"/>
                <a:gd name="T15" fmla="*/ 5 h 20"/>
                <a:gd name="T16" fmla="*/ 1 w 36"/>
                <a:gd name="T17" fmla="*/ 12 h 20"/>
                <a:gd name="T18" fmla="*/ 2 w 36"/>
                <a:gd name="T19" fmla="*/ 14 h 20"/>
                <a:gd name="T20" fmla="*/ 5 w 36"/>
                <a:gd name="T21" fmla="*/ 15 h 20"/>
                <a:gd name="T22" fmla="*/ 7 w 36"/>
                <a:gd name="T23" fmla="*/ 19 h 20"/>
                <a:gd name="T24" fmla="*/ 7 w 36"/>
                <a:gd name="T25" fmla="*/ 19 h 20"/>
                <a:gd name="T26" fmla="*/ 14 w 36"/>
                <a:gd name="T27" fmla="*/ 18 h 20"/>
                <a:gd name="T28" fmla="*/ 18 w 36"/>
                <a:gd name="T29" fmla="*/ 13 h 20"/>
                <a:gd name="T30" fmla="*/ 22 w 36"/>
                <a:gd name="T31" fmla="*/ 18 h 20"/>
                <a:gd name="T32" fmla="*/ 24 w 36"/>
                <a:gd name="T33" fmla="*/ 15 h 20"/>
                <a:gd name="T34" fmla="*/ 27 w 36"/>
                <a:gd name="T35" fmla="*/ 14 h 20"/>
                <a:gd name="T36" fmla="*/ 31 w 36"/>
                <a:gd name="T37" fmla="*/ 13 h 20"/>
                <a:gd name="T38" fmla="*/ 33 w 36"/>
                <a:gd name="T39" fmla="*/ 12 h 20"/>
                <a:gd name="T40" fmla="*/ 35 w 36"/>
                <a:gd name="T41" fmla="*/ 10 h 20"/>
                <a:gd name="T42" fmla="*/ 36 w 36"/>
                <a:gd name="T43" fmla="*/ 8 h 20"/>
                <a:gd name="T44" fmla="*/ 32 w 36"/>
                <a:gd name="T4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20">
                  <a:moveTo>
                    <a:pt x="32" y="8"/>
                  </a:moveTo>
                  <a:cubicBezTo>
                    <a:pt x="31" y="9"/>
                    <a:pt x="28" y="6"/>
                    <a:pt x="28" y="6"/>
                  </a:cubicBezTo>
                  <a:cubicBezTo>
                    <a:pt x="28" y="5"/>
                    <a:pt x="28" y="3"/>
                    <a:pt x="28" y="2"/>
                  </a:cubicBezTo>
                  <a:cubicBezTo>
                    <a:pt x="27" y="2"/>
                    <a:pt x="25" y="1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7" y="1"/>
                    <a:pt x="13" y="1"/>
                    <a:pt x="11" y="1"/>
                  </a:cubicBezTo>
                  <a:cubicBezTo>
                    <a:pt x="11" y="1"/>
                    <a:pt x="11" y="2"/>
                    <a:pt x="10" y="2"/>
                  </a:cubicBezTo>
                  <a:cubicBezTo>
                    <a:pt x="8" y="2"/>
                    <a:pt x="6" y="4"/>
                    <a:pt x="6" y="5"/>
                  </a:cubicBezTo>
                  <a:cubicBezTo>
                    <a:pt x="6" y="7"/>
                    <a:pt x="2" y="9"/>
                    <a:pt x="1" y="12"/>
                  </a:cubicBezTo>
                  <a:cubicBezTo>
                    <a:pt x="0" y="15"/>
                    <a:pt x="0" y="16"/>
                    <a:pt x="2" y="14"/>
                  </a:cubicBezTo>
                  <a:cubicBezTo>
                    <a:pt x="3" y="12"/>
                    <a:pt x="5" y="13"/>
                    <a:pt x="5" y="15"/>
                  </a:cubicBezTo>
                  <a:cubicBezTo>
                    <a:pt x="5" y="16"/>
                    <a:pt x="8" y="17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9" y="19"/>
                    <a:pt x="13" y="18"/>
                    <a:pt x="14" y="18"/>
                  </a:cubicBezTo>
                  <a:cubicBezTo>
                    <a:pt x="15" y="18"/>
                    <a:pt x="17" y="13"/>
                    <a:pt x="18" y="13"/>
                  </a:cubicBezTo>
                  <a:cubicBezTo>
                    <a:pt x="18" y="12"/>
                    <a:pt x="20" y="16"/>
                    <a:pt x="22" y="18"/>
                  </a:cubicBezTo>
                  <a:cubicBezTo>
                    <a:pt x="24" y="20"/>
                    <a:pt x="24" y="17"/>
                    <a:pt x="24" y="15"/>
                  </a:cubicBezTo>
                  <a:cubicBezTo>
                    <a:pt x="24" y="14"/>
                    <a:pt x="26" y="13"/>
                    <a:pt x="27" y="14"/>
                  </a:cubicBezTo>
                  <a:cubicBezTo>
                    <a:pt x="28" y="14"/>
                    <a:pt x="31" y="14"/>
                    <a:pt x="31" y="13"/>
                  </a:cubicBezTo>
                  <a:cubicBezTo>
                    <a:pt x="31" y="11"/>
                    <a:pt x="32" y="12"/>
                    <a:pt x="33" y="12"/>
                  </a:cubicBezTo>
                  <a:cubicBezTo>
                    <a:pt x="34" y="12"/>
                    <a:pt x="35" y="10"/>
                    <a:pt x="35" y="1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5" y="8"/>
                    <a:pt x="33" y="7"/>
                    <a:pt x="32" y="8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A6CBABA1-CDA3-814C-BEFB-9D1608ABE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2463" y="4330246"/>
              <a:ext cx="249238" cy="280988"/>
            </a:xfrm>
            <a:custGeom>
              <a:avLst/>
              <a:gdLst>
                <a:gd name="T0" fmla="*/ 9 w 72"/>
                <a:gd name="T1" fmla="*/ 21 h 81"/>
                <a:gd name="T2" fmla="*/ 5 w 72"/>
                <a:gd name="T3" fmla="*/ 25 h 81"/>
                <a:gd name="T4" fmla="*/ 8 w 72"/>
                <a:gd name="T5" fmla="*/ 29 h 81"/>
                <a:gd name="T6" fmla="*/ 6 w 72"/>
                <a:gd name="T7" fmla="*/ 32 h 81"/>
                <a:gd name="T8" fmla="*/ 2 w 72"/>
                <a:gd name="T9" fmla="*/ 34 h 81"/>
                <a:gd name="T10" fmla="*/ 1 w 72"/>
                <a:gd name="T11" fmla="*/ 38 h 81"/>
                <a:gd name="T12" fmla="*/ 0 w 72"/>
                <a:gd name="T13" fmla="*/ 44 h 81"/>
                <a:gd name="T14" fmla="*/ 2 w 72"/>
                <a:gd name="T15" fmla="*/ 49 h 81"/>
                <a:gd name="T16" fmla="*/ 1 w 72"/>
                <a:gd name="T17" fmla="*/ 52 h 81"/>
                <a:gd name="T18" fmla="*/ 3 w 72"/>
                <a:gd name="T19" fmla="*/ 59 h 81"/>
                <a:gd name="T20" fmla="*/ 5 w 72"/>
                <a:gd name="T21" fmla="*/ 60 h 81"/>
                <a:gd name="T22" fmla="*/ 10 w 72"/>
                <a:gd name="T23" fmla="*/ 62 h 81"/>
                <a:gd name="T24" fmla="*/ 14 w 72"/>
                <a:gd name="T25" fmla="*/ 64 h 81"/>
                <a:gd name="T26" fmla="*/ 16 w 72"/>
                <a:gd name="T27" fmla="*/ 66 h 81"/>
                <a:gd name="T28" fmla="*/ 13 w 72"/>
                <a:gd name="T29" fmla="*/ 73 h 81"/>
                <a:gd name="T30" fmla="*/ 12 w 72"/>
                <a:gd name="T31" fmla="*/ 78 h 81"/>
                <a:gd name="T32" fmla="*/ 19 w 72"/>
                <a:gd name="T33" fmla="*/ 77 h 81"/>
                <a:gd name="T34" fmla="*/ 24 w 72"/>
                <a:gd name="T35" fmla="*/ 77 h 81"/>
                <a:gd name="T36" fmla="*/ 29 w 72"/>
                <a:gd name="T37" fmla="*/ 79 h 81"/>
                <a:gd name="T38" fmla="*/ 30 w 72"/>
                <a:gd name="T39" fmla="*/ 78 h 81"/>
                <a:gd name="T40" fmla="*/ 35 w 72"/>
                <a:gd name="T41" fmla="*/ 80 h 81"/>
                <a:gd name="T42" fmla="*/ 39 w 72"/>
                <a:gd name="T43" fmla="*/ 79 h 81"/>
                <a:gd name="T44" fmla="*/ 44 w 72"/>
                <a:gd name="T45" fmla="*/ 79 h 81"/>
                <a:gd name="T46" fmla="*/ 52 w 72"/>
                <a:gd name="T47" fmla="*/ 77 h 81"/>
                <a:gd name="T48" fmla="*/ 55 w 72"/>
                <a:gd name="T49" fmla="*/ 75 h 81"/>
                <a:gd name="T50" fmla="*/ 59 w 72"/>
                <a:gd name="T51" fmla="*/ 70 h 81"/>
                <a:gd name="T52" fmla="*/ 63 w 72"/>
                <a:gd name="T53" fmla="*/ 66 h 81"/>
                <a:gd name="T54" fmla="*/ 55 w 72"/>
                <a:gd name="T55" fmla="*/ 60 h 81"/>
                <a:gd name="T56" fmla="*/ 52 w 72"/>
                <a:gd name="T57" fmla="*/ 53 h 81"/>
                <a:gd name="T58" fmla="*/ 51 w 72"/>
                <a:gd name="T59" fmla="*/ 49 h 81"/>
                <a:gd name="T60" fmla="*/ 60 w 72"/>
                <a:gd name="T61" fmla="*/ 46 h 81"/>
                <a:gd name="T62" fmla="*/ 66 w 72"/>
                <a:gd name="T63" fmla="*/ 43 h 81"/>
                <a:gd name="T64" fmla="*/ 71 w 72"/>
                <a:gd name="T65" fmla="*/ 42 h 81"/>
                <a:gd name="T66" fmla="*/ 71 w 72"/>
                <a:gd name="T67" fmla="*/ 38 h 81"/>
                <a:gd name="T68" fmla="*/ 69 w 72"/>
                <a:gd name="T69" fmla="*/ 31 h 81"/>
                <a:gd name="T70" fmla="*/ 68 w 72"/>
                <a:gd name="T71" fmla="*/ 27 h 81"/>
                <a:gd name="T72" fmla="*/ 66 w 72"/>
                <a:gd name="T73" fmla="*/ 23 h 81"/>
                <a:gd name="T74" fmla="*/ 66 w 72"/>
                <a:gd name="T75" fmla="*/ 20 h 81"/>
                <a:gd name="T76" fmla="*/ 66 w 72"/>
                <a:gd name="T77" fmla="*/ 12 h 81"/>
                <a:gd name="T78" fmla="*/ 66 w 72"/>
                <a:gd name="T79" fmla="*/ 11 h 81"/>
                <a:gd name="T80" fmla="*/ 65 w 72"/>
                <a:gd name="T81" fmla="*/ 10 h 81"/>
                <a:gd name="T82" fmla="*/ 60 w 72"/>
                <a:gd name="T83" fmla="*/ 7 h 81"/>
                <a:gd name="T84" fmla="*/ 61 w 72"/>
                <a:gd name="T85" fmla="*/ 2 h 81"/>
                <a:gd name="T86" fmla="*/ 54 w 72"/>
                <a:gd name="T87" fmla="*/ 4 h 81"/>
                <a:gd name="T88" fmla="*/ 45 w 72"/>
                <a:gd name="T89" fmla="*/ 10 h 81"/>
                <a:gd name="T90" fmla="*/ 41 w 72"/>
                <a:gd name="T91" fmla="*/ 7 h 81"/>
                <a:gd name="T92" fmla="*/ 38 w 72"/>
                <a:gd name="T93" fmla="*/ 5 h 81"/>
                <a:gd name="T94" fmla="*/ 32 w 72"/>
                <a:gd name="T95" fmla="*/ 2 h 81"/>
                <a:gd name="T96" fmla="*/ 31 w 72"/>
                <a:gd name="T97" fmla="*/ 0 h 81"/>
                <a:gd name="T98" fmla="*/ 28 w 72"/>
                <a:gd name="T99" fmla="*/ 0 h 81"/>
                <a:gd name="T100" fmla="*/ 21 w 72"/>
                <a:gd name="T101" fmla="*/ 0 h 81"/>
                <a:gd name="T102" fmla="*/ 22 w 72"/>
                <a:gd name="T103" fmla="*/ 4 h 81"/>
                <a:gd name="T104" fmla="*/ 25 w 72"/>
                <a:gd name="T105" fmla="*/ 10 h 81"/>
                <a:gd name="T106" fmla="*/ 21 w 72"/>
                <a:gd name="T107" fmla="*/ 14 h 81"/>
                <a:gd name="T108" fmla="*/ 15 w 72"/>
                <a:gd name="T109" fmla="*/ 13 h 81"/>
                <a:gd name="T110" fmla="*/ 9 w 72"/>
                <a:gd name="T111" fmla="*/ 14 h 81"/>
                <a:gd name="T112" fmla="*/ 9 w 72"/>
                <a:gd name="T113" fmla="*/ 15 h 81"/>
                <a:gd name="T114" fmla="*/ 9 w 72"/>
                <a:gd name="T115" fmla="*/ 2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" h="81">
                  <a:moveTo>
                    <a:pt x="9" y="21"/>
                  </a:moveTo>
                  <a:cubicBezTo>
                    <a:pt x="7" y="24"/>
                    <a:pt x="5" y="24"/>
                    <a:pt x="5" y="25"/>
                  </a:cubicBezTo>
                  <a:cubicBezTo>
                    <a:pt x="6" y="25"/>
                    <a:pt x="8" y="28"/>
                    <a:pt x="8" y="29"/>
                  </a:cubicBezTo>
                  <a:cubicBezTo>
                    <a:pt x="7" y="30"/>
                    <a:pt x="6" y="29"/>
                    <a:pt x="6" y="32"/>
                  </a:cubicBezTo>
                  <a:cubicBezTo>
                    <a:pt x="6" y="34"/>
                    <a:pt x="3" y="34"/>
                    <a:pt x="2" y="34"/>
                  </a:cubicBezTo>
                  <a:cubicBezTo>
                    <a:pt x="0" y="34"/>
                    <a:pt x="2" y="36"/>
                    <a:pt x="1" y="38"/>
                  </a:cubicBezTo>
                  <a:cubicBezTo>
                    <a:pt x="0" y="39"/>
                    <a:pt x="0" y="43"/>
                    <a:pt x="0" y="44"/>
                  </a:cubicBezTo>
                  <a:cubicBezTo>
                    <a:pt x="0" y="45"/>
                    <a:pt x="3" y="48"/>
                    <a:pt x="2" y="49"/>
                  </a:cubicBezTo>
                  <a:cubicBezTo>
                    <a:pt x="2" y="50"/>
                    <a:pt x="0" y="51"/>
                    <a:pt x="1" y="52"/>
                  </a:cubicBezTo>
                  <a:cubicBezTo>
                    <a:pt x="1" y="53"/>
                    <a:pt x="3" y="54"/>
                    <a:pt x="3" y="59"/>
                  </a:cubicBezTo>
                  <a:cubicBezTo>
                    <a:pt x="4" y="59"/>
                    <a:pt x="5" y="59"/>
                    <a:pt x="5" y="60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2" y="62"/>
                    <a:pt x="13" y="64"/>
                    <a:pt x="14" y="64"/>
                  </a:cubicBezTo>
                  <a:cubicBezTo>
                    <a:pt x="15" y="63"/>
                    <a:pt x="18" y="64"/>
                    <a:pt x="16" y="66"/>
                  </a:cubicBezTo>
                  <a:cubicBezTo>
                    <a:pt x="14" y="68"/>
                    <a:pt x="13" y="71"/>
                    <a:pt x="13" y="73"/>
                  </a:cubicBezTo>
                  <a:cubicBezTo>
                    <a:pt x="12" y="74"/>
                    <a:pt x="12" y="76"/>
                    <a:pt x="12" y="78"/>
                  </a:cubicBezTo>
                  <a:cubicBezTo>
                    <a:pt x="14" y="78"/>
                    <a:pt x="18" y="78"/>
                    <a:pt x="19" y="77"/>
                  </a:cubicBezTo>
                  <a:cubicBezTo>
                    <a:pt x="21" y="77"/>
                    <a:pt x="22" y="77"/>
                    <a:pt x="24" y="77"/>
                  </a:cubicBezTo>
                  <a:cubicBezTo>
                    <a:pt x="26" y="78"/>
                    <a:pt x="28" y="79"/>
                    <a:pt x="29" y="79"/>
                  </a:cubicBezTo>
                  <a:cubicBezTo>
                    <a:pt x="29" y="79"/>
                    <a:pt x="29" y="78"/>
                    <a:pt x="30" y="78"/>
                  </a:cubicBezTo>
                  <a:cubicBezTo>
                    <a:pt x="32" y="78"/>
                    <a:pt x="33" y="81"/>
                    <a:pt x="35" y="80"/>
                  </a:cubicBezTo>
                  <a:cubicBezTo>
                    <a:pt x="36" y="78"/>
                    <a:pt x="38" y="78"/>
                    <a:pt x="39" y="79"/>
                  </a:cubicBezTo>
                  <a:cubicBezTo>
                    <a:pt x="41" y="80"/>
                    <a:pt x="43" y="80"/>
                    <a:pt x="44" y="79"/>
                  </a:cubicBezTo>
                  <a:cubicBezTo>
                    <a:pt x="45" y="77"/>
                    <a:pt x="51" y="76"/>
                    <a:pt x="52" y="77"/>
                  </a:cubicBezTo>
                  <a:cubicBezTo>
                    <a:pt x="53" y="77"/>
                    <a:pt x="57" y="79"/>
                    <a:pt x="55" y="75"/>
                  </a:cubicBezTo>
                  <a:cubicBezTo>
                    <a:pt x="54" y="70"/>
                    <a:pt x="58" y="71"/>
                    <a:pt x="59" y="70"/>
                  </a:cubicBezTo>
                  <a:cubicBezTo>
                    <a:pt x="59" y="68"/>
                    <a:pt x="64" y="67"/>
                    <a:pt x="63" y="66"/>
                  </a:cubicBezTo>
                  <a:cubicBezTo>
                    <a:pt x="62" y="65"/>
                    <a:pt x="56" y="61"/>
                    <a:pt x="55" y="60"/>
                  </a:cubicBezTo>
                  <a:cubicBezTo>
                    <a:pt x="53" y="59"/>
                    <a:pt x="53" y="55"/>
                    <a:pt x="52" y="53"/>
                  </a:cubicBezTo>
                  <a:cubicBezTo>
                    <a:pt x="51" y="51"/>
                    <a:pt x="49" y="49"/>
                    <a:pt x="51" y="49"/>
                  </a:cubicBezTo>
                  <a:cubicBezTo>
                    <a:pt x="54" y="48"/>
                    <a:pt x="58" y="47"/>
                    <a:pt x="60" y="46"/>
                  </a:cubicBezTo>
                  <a:cubicBezTo>
                    <a:pt x="62" y="44"/>
                    <a:pt x="65" y="44"/>
                    <a:pt x="66" y="43"/>
                  </a:cubicBezTo>
                  <a:cubicBezTo>
                    <a:pt x="68" y="41"/>
                    <a:pt x="70" y="43"/>
                    <a:pt x="71" y="42"/>
                  </a:cubicBezTo>
                  <a:cubicBezTo>
                    <a:pt x="71" y="41"/>
                    <a:pt x="72" y="39"/>
                    <a:pt x="71" y="38"/>
                  </a:cubicBezTo>
                  <a:cubicBezTo>
                    <a:pt x="70" y="37"/>
                    <a:pt x="69" y="35"/>
                    <a:pt x="69" y="31"/>
                  </a:cubicBezTo>
                  <a:cubicBezTo>
                    <a:pt x="69" y="28"/>
                    <a:pt x="68" y="29"/>
                    <a:pt x="68" y="27"/>
                  </a:cubicBezTo>
                  <a:cubicBezTo>
                    <a:pt x="68" y="26"/>
                    <a:pt x="67" y="24"/>
                    <a:pt x="66" y="23"/>
                  </a:cubicBezTo>
                  <a:cubicBezTo>
                    <a:pt x="65" y="23"/>
                    <a:pt x="64" y="22"/>
                    <a:pt x="66" y="20"/>
                  </a:cubicBezTo>
                  <a:cubicBezTo>
                    <a:pt x="67" y="18"/>
                    <a:pt x="66" y="13"/>
                    <a:pt x="66" y="12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5" y="11"/>
                    <a:pt x="65" y="10"/>
                    <a:pt x="65" y="10"/>
                  </a:cubicBezTo>
                  <a:cubicBezTo>
                    <a:pt x="65" y="8"/>
                    <a:pt x="63" y="7"/>
                    <a:pt x="60" y="7"/>
                  </a:cubicBezTo>
                  <a:cubicBezTo>
                    <a:pt x="57" y="7"/>
                    <a:pt x="62" y="4"/>
                    <a:pt x="61" y="2"/>
                  </a:cubicBezTo>
                  <a:cubicBezTo>
                    <a:pt x="60" y="1"/>
                    <a:pt x="57" y="5"/>
                    <a:pt x="54" y="4"/>
                  </a:cubicBezTo>
                  <a:cubicBezTo>
                    <a:pt x="51" y="3"/>
                    <a:pt x="47" y="8"/>
                    <a:pt x="45" y="10"/>
                  </a:cubicBezTo>
                  <a:cubicBezTo>
                    <a:pt x="42" y="12"/>
                    <a:pt x="39" y="9"/>
                    <a:pt x="41" y="7"/>
                  </a:cubicBezTo>
                  <a:cubicBezTo>
                    <a:pt x="43" y="4"/>
                    <a:pt x="41" y="4"/>
                    <a:pt x="38" y="5"/>
                  </a:cubicBezTo>
                  <a:cubicBezTo>
                    <a:pt x="35" y="6"/>
                    <a:pt x="32" y="5"/>
                    <a:pt x="32" y="2"/>
                  </a:cubicBezTo>
                  <a:cubicBezTo>
                    <a:pt x="32" y="2"/>
                    <a:pt x="32" y="1"/>
                    <a:pt x="31" y="0"/>
                  </a:cubicBezTo>
                  <a:cubicBezTo>
                    <a:pt x="30" y="1"/>
                    <a:pt x="29" y="1"/>
                    <a:pt x="28" y="0"/>
                  </a:cubicBezTo>
                  <a:cubicBezTo>
                    <a:pt x="27" y="0"/>
                    <a:pt x="24" y="0"/>
                    <a:pt x="21" y="0"/>
                  </a:cubicBezTo>
                  <a:cubicBezTo>
                    <a:pt x="22" y="1"/>
                    <a:pt x="23" y="2"/>
                    <a:pt x="22" y="4"/>
                  </a:cubicBezTo>
                  <a:cubicBezTo>
                    <a:pt x="21" y="6"/>
                    <a:pt x="23" y="7"/>
                    <a:pt x="25" y="10"/>
                  </a:cubicBezTo>
                  <a:cubicBezTo>
                    <a:pt x="26" y="13"/>
                    <a:pt x="21" y="12"/>
                    <a:pt x="21" y="14"/>
                  </a:cubicBezTo>
                  <a:cubicBezTo>
                    <a:pt x="21" y="16"/>
                    <a:pt x="17" y="14"/>
                    <a:pt x="15" y="13"/>
                  </a:cubicBezTo>
                  <a:cubicBezTo>
                    <a:pt x="14" y="12"/>
                    <a:pt x="9" y="13"/>
                    <a:pt x="9" y="14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0" y="18"/>
                    <a:pt x="10" y="20"/>
                    <a:pt x="9" y="21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30E19FBB-3CFD-2F44-975B-F16E599A0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8863" y="3649209"/>
              <a:ext cx="295275" cy="469900"/>
            </a:xfrm>
            <a:custGeom>
              <a:avLst/>
              <a:gdLst>
                <a:gd name="T0" fmla="*/ 72 w 85"/>
                <a:gd name="T1" fmla="*/ 113 h 135"/>
                <a:gd name="T2" fmla="*/ 84 w 85"/>
                <a:gd name="T3" fmla="*/ 102 h 135"/>
                <a:gd name="T4" fmla="*/ 82 w 85"/>
                <a:gd name="T5" fmla="*/ 96 h 135"/>
                <a:gd name="T6" fmla="*/ 72 w 85"/>
                <a:gd name="T7" fmla="*/ 88 h 135"/>
                <a:gd name="T8" fmla="*/ 77 w 85"/>
                <a:gd name="T9" fmla="*/ 83 h 135"/>
                <a:gd name="T10" fmla="*/ 72 w 85"/>
                <a:gd name="T11" fmla="*/ 79 h 135"/>
                <a:gd name="T12" fmla="*/ 74 w 85"/>
                <a:gd name="T13" fmla="*/ 75 h 135"/>
                <a:gd name="T14" fmla="*/ 70 w 85"/>
                <a:gd name="T15" fmla="*/ 72 h 135"/>
                <a:gd name="T16" fmla="*/ 71 w 85"/>
                <a:gd name="T17" fmla="*/ 70 h 135"/>
                <a:gd name="T18" fmla="*/ 70 w 85"/>
                <a:gd name="T19" fmla="*/ 64 h 135"/>
                <a:gd name="T20" fmla="*/ 73 w 85"/>
                <a:gd name="T21" fmla="*/ 59 h 135"/>
                <a:gd name="T22" fmla="*/ 65 w 85"/>
                <a:gd name="T23" fmla="*/ 47 h 135"/>
                <a:gd name="T24" fmla="*/ 68 w 85"/>
                <a:gd name="T25" fmla="*/ 42 h 135"/>
                <a:gd name="T26" fmla="*/ 73 w 85"/>
                <a:gd name="T27" fmla="*/ 36 h 135"/>
                <a:gd name="T28" fmla="*/ 67 w 85"/>
                <a:gd name="T29" fmla="*/ 30 h 135"/>
                <a:gd name="T30" fmla="*/ 62 w 85"/>
                <a:gd name="T31" fmla="*/ 27 h 135"/>
                <a:gd name="T32" fmla="*/ 61 w 85"/>
                <a:gd name="T33" fmla="*/ 23 h 135"/>
                <a:gd name="T34" fmla="*/ 62 w 85"/>
                <a:gd name="T35" fmla="*/ 19 h 135"/>
                <a:gd name="T36" fmla="*/ 65 w 85"/>
                <a:gd name="T37" fmla="*/ 16 h 135"/>
                <a:gd name="T38" fmla="*/ 67 w 85"/>
                <a:gd name="T39" fmla="*/ 13 h 135"/>
                <a:gd name="T40" fmla="*/ 67 w 85"/>
                <a:gd name="T41" fmla="*/ 9 h 135"/>
                <a:gd name="T42" fmla="*/ 58 w 85"/>
                <a:gd name="T43" fmla="*/ 3 h 135"/>
                <a:gd name="T44" fmla="*/ 52 w 85"/>
                <a:gd name="T45" fmla="*/ 3 h 135"/>
                <a:gd name="T46" fmla="*/ 44 w 85"/>
                <a:gd name="T47" fmla="*/ 5 h 135"/>
                <a:gd name="T48" fmla="*/ 39 w 85"/>
                <a:gd name="T49" fmla="*/ 10 h 135"/>
                <a:gd name="T50" fmla="*/ 37 w 85"/>
                <a:gd name="T51" fmla="*/ 17 h 135"/>
                <a:gd name="T52" fmla="*/ 34 w 85"/>
                <a:gd name="T53" fmla="*/ 22 h 135"/>
                <a:gd name="T54" fmla="*/ 29 w 85"/>
                <a:gd name="T55" fmla="*/ 21 h 135"/>
                <a:gd name="T56" fmla="*/ 23 w 85"/>
                <a:gd name="T57" fmla="*/ 20 h 135"/>
                <a:gd name="T58" fmla="*/ 14 w 85"/>
                <a:gd name="T59" fmla="*/ 20 h 135"/>
                <a:gd name="T60" fmla="*/ 6 w 85"/>
                <a:gd name="T61" fmla="*/ 13 h 135"/>
                <a:gd name="T62" fmla="*/ 0 w 85"/>
                <a:gd name="T63" fmla="*/ 17 h 135"/>
                <a:gd name="T64" fmla="*/ 9 w 85"/>
                <a:gd name="T65" fmla="*/ 24 h 135"/>
                <a:gd name="T66" fmla="*/ 21 w 85"/>
                <a:gd name="T67" fmla="*/ 31 h 135"/>
                <a:gd name="T68" fmla="*/ 21 w 85"/>
                <a:gd name="T69" fmla="*/ 38 h 135"/>
                <a:gd name="T70" fmla="*/ 23 w 85"/>
                <a:gd name="T71" fmla="*/ 45 h 135"/>
                <a:gd name="T72" fmla="*/ 23 w 85"/>
                <a:gd name="T73" fmla="*/ 52 h 135"/>
                <a:gd name="T74" fmla="*/ 24 w 85"/>
                <a:gd name="T75" fmla="*/ 57 h 135"/>
                <a:gd name="T76" fmla="*/ 25 w 85"/>
                <a:gd name="T77" fmla="*/ 61 h 135"/>
                <a:gd name="T78" fmla="*/ 32 w 85"/>
                <a:gd name="T79" fmla="*/ 63 h 135"/>
                <a:gd name="T80" fmla="*/ 34 w 85"/>
                <a:gd name="T81" fmla="*/ 69 h 135"/>
                <a:gd name="T82" fmla="*/ 33 w 85"/>
                <a:gd name="T83" fmla="*/ 72 h 135"/>
                <a:gd name="T84" fmla="*/ 29 w 85"/>
                <a:gd name="T85" fmla="*/ 76 h 135"/>
                <a:gd name="T86" fmla="*/ 20 w 85"/>
                <a:gd name="T87" fmla="*/ 84 h 135"/>
                <a:gd name="T88" fmla="*/ 16 w 85"/>
                <a:gd name="T89" fmla="*/ 88 h 135"/>
                <a:gd name="T90" fmla="*/ 11 w 85"/>
                <a:gd name="T91" fmla="*/ 92 h 135"/>
                <a:gd name="T92" fmla="*/ 6 w 85"/>
                <a:gd name="T93" fmla="*/ 95 h 135"/>
                <a:gd name="T94" fmla="*/ 2 w 85"/>
                <a:gd name="T95" fmla="*/ 100 h 135"/>
                <a:gd name="T96" fmla="*/ 3 w 85"/>
                <a:gd name="T97" fmla="*/ 104 h 135"/>
                <a:gd name="T98" fmla="*/ 3 w 85"/>
                <a:gd name="T99" fmla="*/ 110 h 135"/>
                <a:gd name="T100" fmla="*/ 5 w 85"/>
                <a:gd name="T101" fmla="*/ 119 h 135"/>
                <a:gd name="T102" fmla="*/ 3 w 85"/>
                <a:gd name="T103" fmla="*/ 127 h 135"/>
                <a:gd name="T104" fmla="*/ 10 w 85"/>
                <a:gd name="T105" fmla="*/ 130 h 135"/>
                <a:gd name="T106" fmla="*/ 15 w 85"/>
                <a:gd name="T107" fmla="*/ 133 h 135"/>
                <a:gd name="T108" fmla="*/ 24 w 85"/>
                <a:gd name="T109" fmla="*/ 135 h 135"/>
                <a:gd name="T110" fmla="*/ 49 w 85"/>
                <a:gd name="T111" fmla="*/ 129 h 135"/>
                <a:gd name="T112" fmla="*/ 56 w 85"/>
                <a:gd name="T113" fmla="*/ 128 h 135"/>
                <a:gd name="T114" fmla="*/ 60 w 85"/>
                <a:gd name="T115" fmla="*/ 123 h 135"/>
                <a:gd name="T116" fmla="*/ 72 w 85"/>
                <a:gd name="T117" fmla="*/ 11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" h="135">
                  <a:moveTo>
                    <a:pt x="72" y="113"/>
                  </a:moveTo>
                  <a:cubicBezTo>
                    <a:pt x="74" y="109"/>
                    <a:pt x="83" y="106"/>
                    <a:pt x="84" y="102"/>
                  </a:cubicBezTo>
                  <a:cubicBezTo>
                    <a:pt x="85" y="100"/>
                    <a:pt x="85" y="99"/>
                    <a:pt x="82" y="96"/>
                  </a:cubicBezTo>
                  <a:cubicBezTo>
                    <a:pt x="79" y="92"/>
                    <a:pt x="72" y="90"/>
                    <a:pt x="72" y="88"/>
                  </a:cubicBezTo>
                  <a:cubicBezTo>
                    <a:pt x="71" y="86"/>
                    <a:pt x="77" y="86"/>
                    <a:pt x="77" y="83"/>
                  </a:cubicBezTo>
                  <a:cubicBezTo>
                    <a:pt x="76" y="81"/>
                    <a:pt x="74" y="81"/>
                    <a:pt x="72" y="79"/>
                  </a:cubicBezTo>
                  <a:cubicBezTo>
                    <a:pt x="71" y="77"/>
                    <a:pt x="74" y="76"/>
                    <a:pt x="74" y="75"/>
                  </a:cubicBezTo>
                  <a:cubicBezTo>
                    <a:pt x="73" y="74"/>
                    <a:pt x="70" y="74"/>
                    <a:pt x="70" y="72"/>
                  </a:cubicBezTo>
                  <a:cubicBezTo>
                    <a:pt x="69" y="71"/>
                    <a:pt x="72" y="71"/>
                    <a:pt x="71" y="70"/>
                  </a:cubicBezTo>
                  <a:cubicBezTo>
                    <a:pt x="71" y="69"/>
                    <a:pt x="69" y="66"/>
                    <a:pt x="70" y="64"/>
                  </a:cubicBezTo>
                  <a:cubicBezTo>
                    <a:pt x="72" y="62"/>
                    <a:pt x="76" y="64"/>
                    <a:pt x="73" y="59"/>
                  </a:cubicBezTo>
                  <a:cubicBezTo>
                    <a:pt x="70" y="54"/>
                    <a:pt x="66" y="48"/>
                    <a:pt x="65" y="47"/>
                  </a:cubicBezTo>
                  <a:cubicBezTo>
                    <a:pt x="64" y="45"/>
                    <a:pt x="66" y="43"/>
                    <a:pt x="68" y="42"/>
                  </a:cubicBezTo>
                  <a:cubicBezTo>
                    <a:pt x="69" y="41"/>
                    <a:pt x="73" y="38"/>
                    <a:pt x="73" y="36"/>
                  </a:cubicBezTo>
                  <a:cubicBezTo>
                    <a:pt x="73" y="35"/>
                    <a:pt x="68" y="31"/>
                    <a:pt x="67" y="30"/>
                  </a:cubicBezTo>
                  <a:cubicBezTo>
                    <a:pt x="66" y="30"/>
                    <a:pt x="63" y="30"/>
                    <a:pt x="62" y="27"/>
                  </a:cubicBezTo>
                  <a:cubicBezTo>
                    <a:pt x="61" y="25"/>
                    <a:pt x="60" y="24"/>
                    <a:pt x="61" y="23"/>
                  </a:cubicBezTo>
                  <a:cubicBezTo>
                    <a:pt x="62" y="21"/>
                    <a:pt x="62" y="20"/>
                    <a:pt x="62" y="19"/>
                  </a:cubicBezTo>
                  <a:cubicBezTo>
                    <a:pt x="62" y="17"/>
                    <a:pt x="65" y="18"/>
                    <a:pt x="65" y="16"/>
                  </a:cubicBezTo>
                  <a:cubicBezTo>
                    <a:pt x="65" y="15"/>
                    <a:pt x="66" y="14"/>
                    <a:pt x="67" y="13"/>
                  </a:cubicBezTo>
                  <a:cubicBezTo>
                    <a:pt x="67" y="12"/>
                    <a:pt x="67" y="10"/>
                    <a:pt x="67" y="9"/>
                  </a:cubicBezTo>
                  <a:cubicBezTo>
                    <a:pt x="66" y="7"/>
                    <a:pt x="60" y="6"/>
                    <a:pt x="58" y="3"/>
                  </a:cubicBezTo>
                  <a:cubicBezTo>
                    <a:pt x="57" y="0"/>
                    <a:pt x="53" y="2"/>
                    <a:pt x="52" y="3"/>
                  </a:cubicBezTo>
                  <a:cubicBezTo>
                    <a:pt x="51" y="5"/>
                    <a:pt x="44" y="3"/>
                    <a:pt x="44" y="5"/>
                  </a:cubicBezTo>
                  <a:cubicBezTo>
                    <a:pt x="44" y="7"/>
                    <a:pt x="39" y="8"/>
                    <a:pt x="39" y="10"/>
                  </a:cubicBezTo>
                  <a:cubicBezTo>
                    <a:pt x="39" y="13"/>
                    <a:pt x="41" y="18"/>
                    <a:pt x="37" y="17"/>
                  </a:cubicBezTo>
                  <a:cubicBezTo>
                    <a:pt x="34" y="17"/>
                    <a:pt x="36" y="19"/>
                    <a:pt x="34" y="22"/>
                  </a:cubicBezTo>
                  <a:cubicBezTo>
                    <a:pt x="32" y="25"/>
                    <a:pt x="32" y="20"/>
                    <a:pt x="29" y="21"/>
                  </a:cubicBezTo>
                  <a:cubicBezTo>
                    <a:pt x="27" y="21"/>
                    <a:pt x="24" y="18"/>
                    <a:pt x="23" y="20"/>
                  </a:cubicBezTo>
                  <a:cubicBezTo>
                    <a:pt x="22" y="22"/>
                    <a:pt x="18" y="21"/>
                    <a:pt x="14" y="20"/>
                  </a:cubicBezTo>
                  <a:cubicBezTo>
                    <a:pt x="11" y="19"/>
                    <a:pt x="9" y="14"/>
                    <a:pt x="6" y="13"/>
                  </a:cubicBezTo>
                  <a:cubicBezTo>
                    <a:pt x="4" y="13"/>
                    <a:pt x="1" y="15"/>
                    <a:pt x="0" y="17"/>
                  </a:cubicBezTo>
                  <a:cubicBezTo>
                    <a:pt x="3" y="19"/>
                    <a:pt x="5" y="22"/>
                    <a:pt x="9" y="24"/>
                  </a:cubicBezTo>
                  <a:cubicBezTo>
                    <a:pt x="13" y="26"/>
                    <a:pt x="21" y="28"/>
                    <a:pt x="21" y="31"/>
                  </a:cubicBezTo>
                  <a:cubicBezTo>
                    <a:pt x="20" y="33"/>
                    <a:pt x="19" y="37"/>
                    <a:pt x="21" y="38"/>
                  </a:cubicBezTo>
                  <a:cubicBezTo>
                    <a:pt x="23" y="39"/>
                    <a:pt x="21" y="44"/>
                    <a:pt x="23" y="45"/>
                  </a:cubicBezTo>
                  <a:cubicBezTo>
                    <a:pt x="25" y="47"/>
                    <a:pt x="24" y="52"/>
                    <a:pt x="23" y="52"/>
                  </a:cubicBezTo>
                  <a:cubicBezTo>
                    <a:pt x="21" y="52"/>
                    <a:pt x="23" y="55"/>
                    <a:pt x="24" y="57"/>
                  </a:cubicBezTo>
                  <a:cubicBezTo>
                    <a:pt x="25" y="57"/>
                    <a:pt x="25" y="59"/>
                    <a:pt x="25" y="61"/>
                  </a:cubicBezTo>
                  <a:cubicBezTo>
                    <a:pt x="28" y="61"/>
                    <a:pt x="30" y="62"/>
                    <a:pt x="32" y="63"/>
                  </a:cubicBezTo>
                  <a:cubicBezTo>
                    <a:pt x="35" y="65"/>
                    <a:pt x="34" y="67"/>
                    <a:pt x="34" y="69"/>
                  </a:cubicBezTo>
                  <a:cubicBezTo>
                    <a:pt x="35" y="72"/>
                    <a:pt x="35" y="73"/>
                    <a:pt x="33" y="72"/>
                  </a:cubicBezTo>
                  <a:cubicBezTo>
                    <a:pt x="31" y="71"/>
                    <a:pt x="30" y="72"/>
                    <a:pt x="29" y="76"/>
                  </a:cubicBezTo>
                  <a:cubicBezTo>
                    <a:pt x="28" y="79"/>
                    <a:pt x="23" y="84"/>
                    <a:pt x="20" y="84"/>
                  </a:cubicBezTo>
                  <a:cubicBezTo>
                    <a:pt x="18" y="84"/>
                    <a:pt x="18" y="87"/>
                    <a:pt x="16" y="88"/>
                  </a:cubicBezTo>
                  <a:cubicBezTo>
                    <a:pt x="13" y="88"/>
                    <a:pt x="11" y="89"/>
                    <a:pt x="11" y="92"/>
                  </a:cubicBezTo>
                  <a:cubicBezTo>
                    <a:pt x="12" y="94"/>
                    <a:pt x="8" y="95"/>
                    <a:pt x="6" y="95"/>
                  </a:cubicBezTo>
                  <a:cubicBezTo>
                    <a:pt x="4" y="95"/>
                    <a:pt x="4" y="99"/>
                    <a:pt x="2" y="100"/>
                  </a:cubicBezTo>
                  <a:cubicBezTo>
                    <a:pt x="0" y="101"/>
                    <a:pt x="1" y="102"/>
                    <a:pt x="3" y="104"/>
                  </a:cubicBezTo>
                  <a:cubicBezTo>
                    <a:pt x="4" y="107"/>
                    <a:pt x="3" y="108"/>
                    <a:pt x="3" y="110"/>
                  </a:cubicBezTo>
                  <a:cubicBezTo>
                    <a:pt x="4" y="112"/>
                    <a:pt x="7" y="115"/>
                    <a:pt x="5" y="119"/>
                  </a:cubicBezTo>
                  <a:cubicBezTo>
                    <a:pt x="3" y="123"/>
                    <a:pt x="1" y="128"/>
                    <a:pt x="3" y="127"/>
                  </a:cubicBezTo>
                  <a:cubicBezTo>
                    <a:pt x="4" y="127"/>
                    <a:pt x="8" y="131"/>
                    <a:pt x="10" y="130"/>
                  </a:cubicBezTo>
                  <a:cubicBezTo>
                    <a:pt x="12" y="130"/>
                    <a:pt x="13" y="134"/>
                    <a:pt x="15" y="133"/>
                  </a:cubicBezTo>
                  <a:cubicBezTo>
                    <a:pt x="17" y="132"/>
                    <a:pt x="17" y="135"/>
                    <a:pt x="24" y="135"/>
                  </a:cubicBezTo>
                  <a:cubicBezTo>
                    <a:pt x="30" y="135"/>
                    <a:pt x="44" y="129"/>
                    <a:pt x="49" y="129"/>
                  </a:cubicBezTo>
                  <a:cubicBezTo>
                    <a:pt x="52" y="129"/>
                    <a:pt x="54" y="129"/>
                    <a:pt x="56" y="128"/>
                  </a:cubicBezTo>
                  <a:cubicBezTo>
                    <a:pt x="57" y="127"/>
                    <a:pt x="58" y="125"/>
                    <a:pt x="60" y="123"/>
                  </a:cubicBezTo>
                  <a:cubicBezTo>
                    <a:pt x="63" y="120"/>
                    <a:pt x="70" y="118"/>
                    <a:pt x="72" y="11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9114A8E0-CFE7-084C-A7D4-14478494C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3513" y="5116059"/>
              <a:ext cx="590550" cy="471488"/>
            </a:xfrm>
            <a:custGeom>
              <a:avLst/>
              <a:gdLst>
                <a:gd name="T0" fmla="*/ 102 w 170"/>
                <a:gd name="T1" fmla="*/ 29 h 136"/>
                <a:gd name="T2" fmla="*/ 87 w 170"/>
                <a:gd name="T3" fmla="*/ 27 h 136"/>
                <a:gd name="T4" fmla="*/ 78 w 170"/>
                <a:gd name="T5" fmla="*/ 24 h 136"/>
                <a:gd name="T6" fmla="*/ 59 w 170"/>
                <a:gd name="T7" fmla="*/ 10 h 136"/>
                <a:gd name="T8" fmla="*/ 43 w 170"/>
                <a:gd name="T9" fmla="*/ 0 h 136"/>
                <a:gd name="T10" fmla="*/ 36 w 170"/>
                <a:gd name="T11" fmla="*/ 0 h 136"/>
                <a:gd name="T12" fmla="*/ 28 w 170"/>
                <a:gd name="T13" fmla="*/ 3 h 136"/>
                <a:gd name="T14" fmla="*/ 20 w 170"/>
                <a:gd name="T15" fmla="*/ 8 h 136"/>
                <a:gd name="T16" fmla="*/ 26 w 170"/>
                <a:gd name="T17" fmla="*/ 15 h 136"/>
                <a:gd name="T18" fmla="*/ 21 w 170"/>
                <a:gd name="T19" fmla="*/ 19 h 136"/>
                <a:gd name="T20" fmla="*/ 16 w 170"/>
                <a:gd name="T21" fmla="*/ 21 h 136"/>
                <a:gd name="T22" fmla="*/ 10 w 170"/>
                <a:gd name="T23" fmla="*/ 26 h 136"/>
                <a:gd name="T24" fmla="*/ 2 w 170"/>
                <a:gd name="T25" fmla="*/ 22 h 136"/>
                <a:gd name="T26" fmla="*/ 1 w 170"/>
                <a:gd name="T27" fmla="*/ 25 h 136"/>
                <a:gd name="T28" fmla="*/ 1 w 170"/>
                <a:gd name="T29" fmla="*/ 27 h 136"/>
                <a:gd name="T30" fmla="*/ 2 w 170"/>
                <a:gd name="T31" fmla="*/ 36 h 136"/>
                <a:gd name="T32" fmla="*/ 8 w 170"/>
                <a:gd name="T33" fmla="*/ 44 h 136"/>
                <a:gd name="T34" fmla="*/ 20 w 170"/>
                <a:gd name="T35" fmla="*/ 62 h 136"/>
                <a:gd name="T36" fmla="*/ 26 w 170"/>
                <a:gd name="T37" fmla="*/ 71 h 136"/>
                <a:gd name="T38" fmla="*/ 33 w 170"/>
                <a:gd name="T39" fmla="*/ 80 h 136"/>
                <a:gd name="T40" fmla="*/ 36 w 170"/>
                <a:gd name="T41" fmla="*/ 89 h 136"/>
                <a:gd name="T42" fmla="*/ 42 w 170"/>
                <a:gd name="T43" fmla="*/ 102 h 136"/>
                <a:gd name="T44" fmla="*/ 51 w 170"/>
                <a:gd name="T45" fmla="*/ 113 h 136"/>
                <a:gd name="T46" fmla="*/ 59 w 170"/>
                <a:gd name="T47" fmla="*/ 125 h 136"/>
                <a:gd name="T48" fmla="*/ 61 w 170"/>
                <a:gd name="T49" fmla="*/ 131 h 136"/>
                <a:gd name="T50" fmla="*/ 64 w 170"/>
                <a:gd name="T51" fmla="*/ 136 h 136"/>
                <a:gd name="T52" fmla="*/ 68 w 170"/>
                <a:gd name="T53" fmla="*/ 134 h 136"/>
                <a:gd name="T54" fmla="*/ 68 w 170"/>
                <a:gd name="T55" fmla="*/ 130 h 136"/>
                <a:gd name="T56" fmla="*/ 71 w 170"/>
                <a:gd name="T57" fmla="*/ 127 h 136"/>
                <a:gd name="T58" fmla="*/ 77 w 170"/>
                <a:gd name="T59" fmla="*/ 128 h 136"/>
                <a:gd name="T60" fmla="*/ 87 w 170"/>
                <a:gd name="T61" fmla="*/ 129 h 136"/>
                <a:gd name="T62" fmla="*/ 98 w 170"/>
                <a:gd name="T63" fmla="*/ 130 h 136"/>
                <a:gd name="T64" fmla="*/ 104 w 170"/>
                <a:gd name="T65" fmla="*/ 128 h 136"/>
                <a:gd name="T66" fmla="*/ 116 w 170"/>
                <a:gd name="T67" fmla="*/ 117 h 136"/>
                <a:gd name="T68" fmla="*/ 132 w 170"/>
                <a:gd name="T69" fmla="*/ 117 h 136"/>
                <a:gd name="T70" fmla="*/ 164 w 170"/>
                <a:gd name="T71" fmla="*/ 106 h 136"/>
                <a:gd name="T72" fmla="*/ 170 w 170"/>
                <a:gd name="T73" fmla="*/ 89 h 136"/>
                <a:gd name="T74" fmla="*/ 166 w 170"/>
                <a:gd name="T75" fmla="*/ 83 h 136"/>
                <a:gd name="T76" fmla="*/ 145 w 170"/>
                <a:gd name="T77" fmla="*/ 81 h 136"/>
                <a:gd name="T78" fmla="*/ 139 w 170"/>
                <a:gd name="T79" fmla="*/ 73 h 136"/>
                <a:gd name="T80" fmla="*/ 136 w 170"/>
                <a:gd name="T81" fmla="*/ 67 h 136"/>
                <a:gd name="T82" fmla="*/ 129 w 170"/>
                <a:gd name="T83" fmla="*/ 63 h 136"/>
                <a:gd name="T84" fmla="*/ 125 w 170"/>
                <a:gd name="T85" fmla="*/ 54 h 136"/>
                <a:gd name="T86" fmla="*/ 121 w 170"/>
                <a:gd name="T87" fmla="*/ 45 h 136"/>
                <a:gd name="T88" fmla="*/ 113 w 170"/>
                <a:gd name="T89" fmla="*/ 36 h 136"/>
                <a:gd name="T90" fmla="*/ 112 w 170"/>
                <a:gd name="T91" fmla="*/ 32 h 136"/>
                <a:gd name="T92" fmla="*/ 106 w 170"/>
                <a:gd name="T93" fmla="*/ 32 h 136"/>
                <a:gd name="T94" fmla="*/ 102 w 170"/>
                <a:gd name="T95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0" h="136">
                  <a:moveTo>
                    <a:pt x="102" y="29"/>
                  </a:moveTo>
                  <a:cubicBezTo>
                    <a:pt x="102" y="29"/>
                    <a:pt x="89" y="27"/>
                    <a:pt x="87" y="27"/>
                  </a:cubicBezTo>
                  <a:cubicBezTo>
                    <a:pt x="86" y="27"/>
                    <a:pt x="81" y="26"/>
                    <a:pt x="78" y="24"/>
                  </a:cubicBezTo>
                  <a:cubicBezTo>
                    <a:pt x="75" y="21"/>
                    <a:pt x="61" y="11"/>
                    <a:pt x="59" y="10"/>
                  </a:cubicBezTo>
                  <a:cubicBezTo>
                    <a:pt x="56" y="8"/>
                    <a:pt x="46" y="1"/>
                    <a:pt x="43" y="0"/>
                  </a:cubicBezTo>
                  <a:cubicBezTo>
                    <a:pt x="40" y="0"/>
                    <a:pt x="40" y="0"/>
                    <a:pt x="36" y="0"/>
                  </a:cubicBezTo>
                  <a:cubicBezTo>
                    <a:pt x="33" y="0"/>
                    <a:pt x="34" y="3"/>
                    <a:pt x="28" y="3"/>
                  </a:cubicBezTo>
                  <a:cubicBezTo>
                    <a:pt x="21" y="3"/>
                    <a:pt x="18" y="7"/>
                    <a:pt x="20" y="8"/>
                  </a:cubicBezTo>
                  <a:cubicBezTo>
                    <a:pt x="22" y="9"/>
                    <a:pt x="28" y="14"/>
                    <a:pt x="26" y="15"/>
                  </a:cubicBezTo>
                  <a:cubicBezTo>
                    <a:pt x="24" y="16"/>
                    <a:pt x="24" y="19"/>
                    <a:pt x="21" y="19"/>
                  </a:cubicBezTo>
                  <a:cubicBezTo>
                    <a:pt x="19" y="19"/>
                    <a:pt x="16" y="19"/>
                    <a:pt x="16" y="21"/>
                  </a:cubicBezTo>
                  <a:cubicBezTo>
                    <a:pt x="16" y="23"/>
                    <a:pt x="13" y="26"/>
                    <a:pt x="10" y="26"/>
                  </a:cubicBezTo>
                  <a:cubicBezTo>
                    <a:pt x="8" y="26"/>
                    <a:pt x="4" y="24"/>
                    <a:pt x="2" y="22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0" y="35"/>
                    <a:pt x="2" y="36"/>
                  </a:cubicBezTo>
                  <a:cubicBezTo>
                    <a:pt x="4" y="37"/>
                    <a:pt x="5" y="40"/>
                    <a:pt x="8" y="44"/>
                  </a:cubicBezTo>
                  <a:cubicBezTo>
                    <a:pt x="12" y="48"/>
                    <a:pt x="20" y="59"/>
                    <a:pt x="20" y="62"/>
                  </a:cubicBezTo>
                  <a:cubicBezTo>
                    <a:pt x="20" y="65"/>
                    <a:pt x="21" y="68"/>
                    <a:pt x="26" y="71"/>
                  </a:cubicBezTo>
                  <a:cubicBezTo>
                    <a:pt x="31" y="74"/>
                    <a:pt x="31" y="78"/>
                    <a:pt x="33" y="80"/>
                  </a:cubicBezTo>
                  <a:cubicBezTo>
                    <a:pt x="36" y="82"/>
                    <a:pt x="35" y="84"/>
                    <a:pt x="36" y="89"/>
                  </a:cubicBezTo>
                  <a:cubicBezTo>
                    <a:pt x="36" y="94"/>
                    <a:pt x="38" y="100"/>
                    <a:pt x="42" y="102"/>
                  </a:cubicBezTo>
                  <a:cubicBezTo>
                    <a:pt x="46" y="105"/>
                    <a:pt x="49" y="108"/>
                    <a:pt x="51" y="113"/>
                  </a:cubicBezTo>
                  <a:cubicBezTo>
                    <a:pt x="53" y="118"/>
                    <a:pt x="56" y="122"/>
                    <a:pt x="59" y="125"/>
                  </a:cubicBezTo>
                  <a:cubicBezTo>
                    <a:pt x="61" y="128"/>
                    <a:pt x="60" y="129"/>
                    <a:pt x="61" y="131"/>
                  </a:cubicBezTo>
                  <a:cubicBezTo>
                    <a:pt x="62" y="132"/>
                    <a:pt x="63" y="134"/>
                    <a:pt x="64" y="136"/>
                  </a:cubicBezTo>
                  <a:cubicBezTo>
                    <a:pt x="66" y="135"/>
                    <a:pt x="68" y="134"/>
                    <a:pt x="68" y="134"/>
                  </a:cubicBezTo>
                  <a:cubicBezTo>
                    <a:pt x="68" y="133"/>
                    <a:pt x="67" y="131"/>
                    <a:pt x="68" y="130"/>
                  </a:cubicBezTo>
                  <a:cubicBezTo>
                    <a:pt x="68" y="129"/>
                    <a:pt x="70" y="127"/>
                    <a:pt x="71" y="127"/>
                  </a:cubicBezTo>
                  <a:cubicBezTo>
                    <a:pt x="72" y="126"/>
                    <a:pt x="74" y="128"/>
                    <a:pt x="77" y="128"/>
                  </a:cubicBezTo>
                  <a:cubicBezTo>
                    <a:pt x="80" y="127"/>
                    <a:pt x="86" y="128"/>
                    <a:pt x="87" y="129"/>
                  </a:cubicBezTo>
                  <a:cubicBezTo>
                    <a:pt x="88" y="129"/>
                    <a:pt x="96" y="129"/>
                    <a:pt x="98" y="130"/>
                  </a:cubicBezTo>
                  <a:cubicBezTo>
                    <a:pt x="100" y="132"/>
                    <a:pt x="102" y="131"/>
                    <a:pt x="104" y="128"/>
                  </a:cubicBezTo>
                  <a:cubicBezTo>
                    <a:pt x="105" y="125"/>
                    <a:pt x="115" y="118"/>
                    <a:pt x="116" y="117"/>
                  </a:cubicBezTo>
                  <a:cubicBezTo>
                    <a:pt x="117" y="117"/>
                    <a:pt x="128" y="117"/>
                    <a:pt x="132" y="117"/>
                  </a:cubicBezTo>
                  <a:cubicBezTo>
                    <a:pt x="136" y="116"/>
                    <a:pt x="163" y="107"/>
                    <a:pt x="164" y="106"/>
                  </a:cubicBezTo>
                  <a:cubicBezTo>
                    <a:pt x="165" y="105"/>
                    <a:pt x="170" y="91"/>
                    <a:pt x="170" y="89"/>
                  </a:cubicBezTo>
                  <a:cubicBezTo>
                    <a:pt x="170" y="88"/>
                    <a:pt x="168" y="83"/>
                    <a:pt x="166" y="83"/>
                  </a:cubicBezTo>
                  <a:cubicBezTo>
                    <a:pt x="164" y="84"/>
                    <a:pt x="147" y="82"/>
                    <a:pt x="145" y="81"/>
                  </a:cubicBezTo>
                  <a:cubicBezTo>
                    <a:pt x="145" y="81"/>
                    <a:pt x="140" y="77"/>
                    <a:pt x="139" y="73"/>
                  </a:cubicBezTo>
                  <a:cubicBezTo>
                    <a:pt x="138" y="72"/>
                    <a:pt x="137" y="69"/>
                    <a:pt x="136" y="67"/>
                  </a:cubicBezTo>
                  <a:cubicBezTo>
                    <a:pt x="134" y="68"/>
                    <a:pt x="131" y="67"/>
                    <a:pt x="129" y="63"/>
                  </a:cubicBezTo>
                  <a:cubicBezTo>
                    <a:pt x="128" y="62"/>
                    <a:pt x="124" y="56"/>
                    <a:pt x="125" y="54"/>
                  </a:cubicBezTo>
                  <a:cubicBezTo>
                    <a:pt x="127" y="52"/>
                    <a:pt x="124" y="48"/>
                    <a:pt x="121" y="45"/>
                  </a:cubicBezTo>
                  <a:cubicBezTo>
                    <a:pt x="119" y="43"/>
                    <a:pt x="114" y="39"/>
                    <a:pt x="113" y="36"/>
                  </a:cubicBezTo>
                  <a:cubicBezTo>
                    <a:pt x="113" y="35"/>
                    <a:pt x="113" y="34"/>
                    <a:pt x="112" y="32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2" y="29"/>
                  </a:ln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A239249F-FCF0-AA46-817E-2AAED7E06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288" y="5335134"/>
              <a:ext cx="222250" cy="249238"/>
            </a:xfrm>
            <a:custGeom>
              <a:avLst/>
              <a:gdLst>
                <a:gd name="T0" fmla="*/ 32 w 64"/>
                <a:gd name="T1" fmla="*/ 1 h 72"/>
                <a:gd name="T2" fmla="*/ 32 w 64"/>
                <a:gd name="T3" fmla="*/ 7 h 72"/>
                <a:gd name="T4" fmla="*/ 27 w 64"/>
                <a:gd name="T5" fmla="*/ 14 h 72"/>
                <a:gd name="T6" fmla="*/ 24 w 64"/>
                <a:gd name="T7" fmla="*/ 20 h 72"/>
                <a:gd name="T8" fmla="*/ 26 w 64"/>
                <a:gd name="T9" fmla="*/ 20 h 72"/>
                <a:gd name="T10" fmla="*/ 30 w 64"/>
                <a:gd name="T11" fmla="*/ 26 h 72"/>
                <a:gd name="T12" fmla="*/ 24 w 64"/>
                <a:gd name="T13" fmla="*/ 43 h 72"/>
                <a:gd name="T14" fmla="*/ 0 w 64"/>
                <a:gd name="T15" fmla="*/ 51 h 72"/>
                <a:gd name="T16" fmla="*/ 10 w 64"/>
                <a:gd name="T17" fmla="*/ 72 h 72"/>
                <a:gd name="T18" fmla="*/ 12 w 64"/>
                <a:gd name="T19" fmla="*/ 71 h 72"/>
                <a:gd name="T20" fmla="*/ 25 w 64"/>
                <a:gd name="T21" fmla="*/ 68 h 72"/>
                <a:gd name="T22" fmla="*/ 28 w 64"/>
                <a:gd name="T23" fmla="*/ 62 h 72"/>
                <a:gd name="T24" fmla="*/ 37 w 64"/>
                <a:gd name="T25" fmla="*/ 61 h 72"/>
                <a:gd name="T26" fmla="*/ 42 w 64"/>
                <a:gd name="T27" fmla="*/ 53 h 72"/>
                <a:gd name="T28" fmla="*/ 47 w 64"/>
                <a:gd name="T29" fmla="*/ 51 h 72"/>
                <a:gd name="T30" fmla="*/ 50 w 64"/>
                <a:gd name="T31" fmla="*/ 40 h 72"/>
                <a:gd name="T32" fmla="*/ 56 w 64"/>
                <a:gd name="T33" fmla="*/ 35 h 72"/>
                <a:gd name="T34" fmla="*/ 63 w 64"/>
                <a:gd name="T35" fmla="*/ 26 h 72"/>
                <a:gd name="T36" fmla="*/ 62 w 64"/>
                <a:gd name="T37" fmla="*/ 22 h 72"/>
                <a:gd name="T38" fmla="*/ 55 w 64"/>
                <a:gd name="T39" fmla="*/ 13 h 72"/>
                <a:gd name="T40" fmla="*/ 42 w 64"/>
                <a:gd name="T41" fmla="*/ 8 h 72"/>
                <a:gd name="T42" fmla="*/ 38 w 64"/>
                <a:gd name="T43" fmla="*/ 0 h 72"/>
                <a:gd name="T44" fmla="*/ 35 w 64"/>
                <a:gd name="T45" fmla="*/ 1 h 72"/>
                <a:gd name="T46" fmla="*/ 32 w 64"/>
                <a:gd name="T47" fmla="*/ 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2">
                  <a:moveTo>
                    <a:pt x="32" y="1"/>
                  </a:moveTo>
                  <a:cubicBezTo>
                    <a:pt x="32" y="7"/>
                    <a:pt x="32" y="7"/>
                    <a:pt x="32" y="7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5" y="21"/>
                    <a:pt x="26" y="20"/>
                  </a:cubicBezTo>
                  <a:cubicBezTo>
                    <a:pt x="28" y="20"/>
                    <a:pt x="30" y="25"/>
                    <a:pt x="30" y="26"/>
                  </a:cubicBezTo>
                  <a:cubicBezTo>
                    <a:pt x="30" y="28"/>
                    <a:pt x="25" y="42"/>
                    <a:pt x="24" y="43"/>
                  </a:cubicBezTo>
                  <a:cubicBezTo>
                    <a:pt x="23" y="44"/>
                    <a:pt x="9" y="48"/>
                    <a:pt x="0" y="51"/>
                  </a:cubicBezTo>
                  <a:cubicBezTo>
                    <a:pt x="2" y="56"/>
                    <a:pt x="6" y="64"/>
                    <a:pt x="10" y="72"/>
                  </a:cubicBezTo>
                  <a:cubicBezTo>
                    <a:pt x="10" y="71"/>
                    <a:pt x="11" y="71"/>
                    <a:pt x="12" y="71"/>
                  </a:cubicBezTo>
                  <a:cubicBezTo>
                    <a:pt x="16" y="68"/>
                    <a:pt x="21" y="69"/>
                    <a:pt x="25" y="68"/>
                  </a:cubicBezTo>
                  <a:cubicBezTo>
                    <a:pt x="28" y="67"/>
                    <a:pt x="25" y="65"/>
                    <a:pt x="28" y="62"/>
                  </a:cubicBezTo>
                  <a:cubicBezTo>
                    <a:pt x="31" y="60"/>
                    <a:pt x="35" y="61"/>
                    <a:pt x="37" y="61"/>
                  </a:cubicBezTo>
                  <a:cubicBezTo>
                    <a:pt x="38" y="60"/>
                    <a:pt x="39" y="54"/>
                    <a:pt x="42" y="53"/>
                  </a:cubicBezTo>
                  <a:cubicBezTo>
                    <a:pt x="44" y="52"/>
                    <a:pt x="47" y="53"/>
                    <a:pt x="47" y="51"/>
                  </a:cubicBezTo>
                  <a:cubicBezTo>
                    <a:pt x="47" y="48"/>
                    <a:pt x="47" y="40"/>
                    <a:pt x="50" y="40"/>
                  </a:cubicBezTo>
                  <a:cubicBezTo>
                    <a:pt x="52" y="39"/>
                    <a:pt x="56" y="37"/>
                    <a:pt x="56" y="35"/>
                  </a:cubicBezTo>
                  <a:cubicBezTo>
                    <a:pt x="56" y="34"/>
                    <a:pt x="61" y="29"/>
                    <a:pt x="63" y="26"/>
                  </a:cubicBezTo>
                  <a:cubicBezTo>
                    <a:pt x="64" y="23"/>
                    <a:pt x="64" y="22"/>
                    <a:pt x="62" y="22"/>
                  </a:cubicBezTo>
                  <a:cubicBezTo>
                    <a:pt x="60" y="21"/>
                    <a:pt x="56" y="15"/>
                    <a:pt x="55" y="13"/>
                  </a:cubicBezTo>
                  <a:cubicBezTo>
                    <a:pt x="54" y="11"/>
                    <a:pt x="48" y="12"/>
                    <a:pt x="42" y="8"/>
                  </a:cubicBezTo>
                  <a:cubicBezTo>
                    <a:pt x="40" y="6"/>
                    <a:pt x="38" y="3"/>
                    <a:pt x="38" y="0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32" y="1"/>
                  </a:ln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E2196A8B-1B0F-AF49-938C-C15796F0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1188" y="5303384"/>
              <a:ext cx="34925" cy="49213"/>
            </a:xfrm>
            <a:custGeom>
              <a:avLst/>
              <a:gdLst>
                <a:gd name="T0" fmla="*/ 7 w 10"/>
                <a:gd name="T1" fmla="*/ 13 h 14"/>
                <a:gd name="T2" fmla="*/ 7 w 10"/>
                <a:gd name="T3" fmla="*/ 11 h 14"/>
                <a:gd name="T4" fmla="*/ 6 w 10"/>
                <a:gd name="T5" fmla="*/ 1 h 14"/>
                <a:gd name="T6" fmla="*/ 1 w 10"/>
                <a:gd name="T7" fmla="*/ 9 h 14"/>
                <a:gd name="T8" fmla="*/ 0 w 10"/>
                <a:gd name="T9" fmla="*/ 9 h 14"/>
                <a:gd name="T10" fmla="*/ 7 w 10"/>
                <a:gd name="T11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4">
                  <a:moveTo>
                    <a:pt x="7" y="13"/>
                  </a:moveTo>
                  <a:cubicBezTo>
                    <a:pt x="7" y="13"/>
                    <a:pt x="7" y="12"/>
                    <a:pt x="7" y="11"/>
                  </a:cubicBezTo>
                  <a:cubicBezTo>
                    <a:pt x="9" y="9"/>
                    <a:pt x="10" y="2"/>
                    <a:pt x="6" y="1"/>
                  </a:cubicBezTo>
                  <a:cubicBezTo>
                    <a:pt x="3" y="0"/>
                    <a:pt x="1" y="7"/>
                    <a:pt x="1" y="9"/>
                  </a:cubicBezTo>
                  <a:cubicBezTo>
                    <a:pt x="1" y="9"/>
                    <a:pt x="1" y="9"/>
                    <a:pt x="0" y="9"/>
                  </a:cubicBezTo>
                  <a:cubicBezTo>
                    <a:pt x="2" y="13"/>
                    <a:pt x="5" y="14"/>
                    <a:pt x="7" y="1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4495EFD4-37E7-8E46-B582-90265CACA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6113" y="5297034"/>
              <a:ext cx="134938" cy="106363"/>
            </a:xfrm>
            <a:custGeom>
              <a:avLst/>
              <a:gdLst>
                <a:gd name="T0" fmla="*/ 6 w 39"/>
                <a:gd name="T1" fmla="*/ 29 h 31"/>
                <a:gd name="T2" fmla="*/ 25 w 39"/>
                <a:gd name="T3" fmla="*/ 31 h 31"/>
                <a:gd name="T4" fmla="*/ 28 w 39"/>
                <a:gd name="T5" fmla="*/ 25 h 31"/>
                <a:gd name="T6" fmla="*/ 33 w 39"/>
                <a:gd name="T7" fmla="*/ 18 h 31"/>
                <a:gd name="T8" fmla="*/ 33 w 39"/>
                <a:gd name="T9" fmla="*/ 12 h 31"/>
                <a:gd name="T10" fmla="*/ 36 w 39"/>
                <a:gd name="T11" fmla="*/ 12 h 31"/>
                <a:gd name="T12" fmla="*/ 39 w 39"/>
                <a:gd name="T13" fmla="*/ 11 h 31"/>
                <a:gd name="T14" fmla="*/ 36 w 39"/>
                <a:gd name="T15" fmla="*/ 1 h 31"/>
                <a:gd name="T16" fmla="*/ 27 w 39"/>
                <a:gd name="T17" fmla="*/ 11 h 31"/>
                <a:gd name="T18" fmla="*/ 12 w 39"/>
                <a:gd name="T19" fmla="*/ 19 h 31"/>
                <a:gd name="T20" fmla="*/ 2 w 39"/>
                <a:gd name="T21" fmla="*/ 21 h 31"/>
                <a:gd name="T22" fmla="*/ 0 w 39"/>
                <a:gd name="T23" fmla="*/ 21 h 31"/>
                <a:gd name="T24" fmla="*/ 6 w 39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1">
                  <a:moveTo>
                    <a:pt x="6" y="29"/>
                  </a:moveTo>
                  <a:cubicBezTo>
                    <a:pt x="7" y="30"/>
                    <a:pt x="20" y="31"/>
                    <a:pt x="25" y="31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7" y="6"/>
                    <a:pt x="37" y="1"/>
                    <a:pt x="36" y="1"/>
                  </a:cubicBezTo>
                  <a:cubicBezTo>
                    <a:pt x="35" y="0"/>
                    <a:pt x="29" y="7"/>
                    <a:pt x="27" y="11"/>
                  </a:cubicBezTo>
                  <a:cubicBezTo>
                    <a:pt x="24" y="16"/>
                    <a:pt x="18" y="20"/>
                    <a:pt x="12" y="19"/>
                  </a:cubicBezTo>
                  <a:cubicBezTo>
                    <a:pt x="6" y="17"/>
                    <a:pt x="4" y="20"/>
                    <a:pt x="2" y="21"/>
                  </a:cubicBezTo>
                  <a:cubicBezTo>
                    <a:pt x="2" y="21"/>
                    <a:pt x="1" y="21"/>
                    <a:pt x="0" y="21"/>
                  </a:cubicBezTo>
                  <a:cubicBezTo>
                    <a:pt x="1" y="25"/>
                    <a:pt x="6" y="29"/>
                    <a:pt x="6" y="29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66928C36-F2C7-5042-8EC9-A1F5C49FA3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45325" y="5870121"/>
              <a:ext cx="544513" cy="166688"/>
            </a:xfrm>
            <a:custGeom>
              <a:avLst/>
              <a:gdLst>
                <a:gd name="T0" fmla="*/ 29 w 157"/>
                <a:gd name="T1" fmla="*/ 17 h 48"/>
                <a:gd name="T2" fmla="*/ 22 w 157"/>
                <a:gd name="T3" fmla="*/ 9 h 48"/>
                <a:gd name="T4" fmla="*/ 19 w 157"/>
                <a:gd name="T5" fmla="*/ 5 h 48"/>
                <a:gd name="T6" fmla="*/ 18 w 157"/>
                <a:gd name="T7" fmla="*/ 4 h 48"/>
                <a:gd name="T8" fmla="*/ 15 w 157"/>
                <a:gd name="T9" fmla="*/ 7 h 48"/>
                <a:gd name="T10" fmla="*/ 9 w 157"/>
                <a:gd name="T11" fmla="*/ 6 h 48"/>
                <a:gd name="T12" fmla="*/ 5 w 157"/>
                <a:gd name="T13" fmla="*/ 1 h 48"/>
                <a:gd name="T14" fmla="*/ 0 w 157"/>
                <a:gd name="T15" fmla="*/ 1 h 48"/>
                <a:gd name="T16" fmla="*/ 3 w 157"/>
                <a:gd name="T17" fmla="*/ 13 h 48"/>
                <a:gd name="T18" fmla="*/ 11 w 157"/>
                <a:gd name="T19" fmla="*/ 29 h 48"/>
                <a:gd name="T20" fmla="*/ 19 w 157"/>
                <a:gd name="T21" fmla="*/ 36 h 48"/>
                <a:gd name="T22" fmla="*/ 34 w 157"/>
                <a:gd name="T23" fmla="*/ 44 h 48"/>
                <a:gd name="T24" fmla="*/ 29 w 157"/>
                <a:gd name="T25" fmla="*/ 33 h 48"/>
                <a:gd name="T26" fmla="*/ 29 w 157"/>
                <a:gd name="T27" fmla="*/ 17 h 48"/>
                <a:gd name="T28" fmla="*/ 150 w 157"/>
                <a:gd name="T29" fmla="*/ 8 h 48"/>
                <a:gd name="T30" fmla="*/ 143 w 157"/>
                <a:gd name="T31" fmla="*/ 6 h 48"/>
                <a:gd name="T32" fmla="*/ 136 w 157"/>
                <a:gd name="T33" fmla="*/ 0 h 48"/>
                <a:gd name="T34" fmla="*/ 129 w 157"/>
                <a:gd name="T35" fmla="*/ 8 h 48"/>
                <a:gd name="T36" fmla="*/ 125 w 157"/>
                <a:gd name="T37" fmla="*/ 14 h 48"/>
                <a:gd name="T38" fmla="*/ 123 w 157"/>
                <a:gd name="T39" fmla="*/ 16 h 48"/>
                <a:gd name="T40" fmla="*/ 123 w 157"/>
                <a:gd name="T41" fmla="*/ 20 h 48"/>
                <a:gd name="T42" fmla="*/ 118 w 157"/>
                <a:gd name="T43" fmla="*/ 22 h 48"/>
                <a:gd name="T44" fmla="*/ 114 w 157"/>
                <a:gd name="T45" fmla="*/ 17 h 48"/>
                <a:gd name="T46" fmla="*/ 114 w 157"/>
                <a:gd name="T47" fmla="*/ 17 h 48"/>
                <a:gd name="T48" fmla="*/ 106 w 157"/>
                <a:gd name="T49" fmla="*/ 28 h 48"/>
                <a:gd name="T50" fmla="*/ 95 w 157"/>
                <a:gd name="T51" fmla="*/ 31 h 48"/>
                <a:gd name="T52" fmla="*/ 90 w 157"/>
                <a:gd name="T53" fmla="*/ 42 h 48"/>
                <a:gd name="T54" fmla="*/ 78 w 157"/>
                <a:gd name="T55" fmla="*/ 39 h 48"/>
                <a:gd name="T56" fmla="*/ 80 w 157"/>
                <a:gd name="T57" fmla="*/ 44 h 48"/>
                <a:gd name="T58" fmla="*/ 87 w 157"/>
                <a:gd name="T59" fmla="*/ 47 h 48"/>
                <a:gd name="T60" fmla="*/ 97 w 157"/>
                <a:gd name="T61" fmla="*/ 46 h 48"/>
                <a:gd name="T62" fmla="*/ 105 w 157"/>
                <a:gd name="T63" fmla="*/ 43 h 48"/>
                <a:gd name="T64" fmla="*/ 113 w 157"/>
                <a:gd name="T65" fmla="*/ 44 h 48"/>
                <a:gd name="T66" fmla="*/ 120 w 157"/>
                <a:gd name="T67" fmla="*/ 39 h 48"/>
                <a:gd name="T68" fmla="*/ 122 w 157"/>
                <a:gd name="T69" fmla="*/ 32 h 48"/>
                <a:gd name="T70" fmla="*/ 127 w 157"/>
                <a:gd name="T71" fmla="*/ 25 h 48"/>
                <a:gd name="T72" fmla="*/ 140 w 157"/>
                <a:gd name="T73" fmla="*/ 19 h 48"/>
                <a:gd name="T74" fmla="*/ 143 w 157"/>
                <a:gd name="T75" fmla="*/ 21 h 48"/>
                <a:gd name="T76" fmla="*/ 148 w 157"/>
                <a:gd name="T77" fmla="*/ 16 h 48"/>
                <a:gd name="T78" fmla="*/ 156 w 157"/>
                <a:gd name="T79" fmla="*/ 13 h 48"/>
                <a:gd name="T80" fmla="*/ 150 w 157"/>
                <a:gd name="T81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7" h="48">
                  <a:moveTo>
                    <a:pt x="29" y="17"/>
                  </a:moveTo>
                  <a:cubicBezTo>
                    <a:pt x="29" y="12"/>
                    <a:pt x="24" y="12"/>
                    <a:pt x="22" y="9"/>
                  </a:cubicBezTo>
                  <a:cubicBezTo>
                    <a:pt x="21" y="5"/>
                    <a:pt x="19" y="7"/>
                    <a:pt x="19" y="5"/>
                  </a:cubicBezTo>
                  <a:cubicBezTo>
                    <a:pt x="18" y="5"/>
                    <a:pt x="18" y="4"/>
                    <a:pt x="18" y="4"/>
                  </a:cubicBezTo>
                  <a:cubicBezTo>
                    <a:pt x="15" y="5"/>
                    <a:pt x="16" y="7"/>
                    <a:pt x="15" y="7"/>
                  </a:cubicBezTo>
                  <a:cubicBezTo>
                    <a:pt x="14" y="7"/>
                    <a:pt x="9" y="8"/>
                    <a:pt x="9" y="6"/>
                  </a:cubicBezTo>
                  <a:cubicBezTo>
                    <a:pt x="9" y="5"/>
                    <a:pt x="8" y="2"/>
                    <a:pt x="5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2" y="5"/>
                    <a:pt x="3" y="10"/>
                    <a:pt x="3" y="13"/>
                  </a:cubicBezTo>
                  <a:cubicBezTo>
                    <a:pt x="3" y="18"/>
                    <a:pt x="10" y="26"/>
                    <a:pt x="11" y="29"/>
                  </a:cubicBezTo>
                  <a:cubicBezTo>
                    <a:pt x="12" y="32"/>
                    <a:pt x="14" y="33"/>
                    <a:pt x="19" y="36"/>
                  </a:cubicBezTo>
                  <a:cubicBezTo>
                    <a:pt x="23" y="40"/>
                    <a:pt x="32" y="45"/>
                    <a:pt x="34" y="44"/>
                  </a:cubicBezTo>
                  <a:cubicBezTo>
                    <a:pt x="36" y="43"/>
                    <a:pt x="31" y="35"/>
                    <a:pt x="29" y="33"/>
                  </a:cubicBezTo>
                  <a:cubicBezTo>
                    <a:pt x="26" y="30"/>
                    <a:pt x="28" y="23"/>
                    <a:pt x="29" y="17"/>
                  </a:cubicBezTo>
                  <a:close/>
                  <a:moveTo>
                    <a:pt x="150" y="8"/>
                  </a:moveTo>
                  <a:cubicBezTo>
                    <a:pt x="148" y="9"/>
                    <a:pt x="143" y="8"/>
                    <a:pt x="143" y="6"/>
                  </a:cubicBezTo>
                  <a:cubicBezTo>
                    <a:pt x="143" y="4"/>
                    <a:pt x="139" y="0"/>
                    <a:pt x="136" y="0"/>
                  </a:cubicBezTo>
                  <a:cubicBezTo>
                    <a:pt x="133" y="0"/>
                    <a:pt x="130" y="6"/>
                    <a:pt x="129" y="8"/>
                  </a:cubicBezTo>
                  <a:cubicBezTo>
                    <a:pt x="129" y="10"/>
                    <a:pt x="125" y="10"/>
                    <a:pt x="125" y="14"/>
                  </a:cubicBezTo>
                  <a:cubicBezTo>
                    <a:pt x="125" y="15"/>
                    <a:pt x="124" y="15"/>
                    <a:pt x="123" y="16"/>
                  </a:cubicBezTo>
                  <a:cubicBezTo>
                    <a:pt x="124" y="19"/>
                    <a:pt x="124" y="21"/>
                    <a:pt x="123" y="20"/>
                  </a:cubicBezTo>
                  <a:cubicBezTo>
                    <a:pt x="121" y="20"/>
                    <a:pt x="121" y="22"/>
                    <a:pt x="118" y="22"/>
                  </a:cubicBezTo>
                  <a:cubicBezTo>
                    <a:pt x="117" y="22"/>
                    <a:pt x="116" y="20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2" y="17"/>
                    <a:pt x="107" y="23"/>
                    <a:pt x="106" y="28"/>
                  </a:cubicBezTo>
                  <a:cubicBezTo>
                    <a:pt x="106" y="32"/>
                    <a:pt x="101" y="31"/>
                    <a:pt x="95" y="31"/>
                  </a:cubicBezTo>
                  <a:cubicBezTo>
                    <a:pt x="88" y="32"/>
                    <a:pt x="91" y="39"/>
                    <a:pt x="90" y="42"/>
                  </a:cubicBezTo>
                  <a:cubicBezTo>
                    <a:pt x="88" y="44"/>
                    <a:pt x="81" y="39"/>
                    <a:pt x="78" y="39"/>
                  </a:cubicBezTo>
                  <a:cubicBezTo>
                    <a:pt x="78" y="41"/>
                    <a:pt x="79" y="44"/>
                    <a:pt x="80" y="44"/>
                  </a:cubicBezTo>
                  <a:cubicBezTo>
                    <a:pt x="82" y="44"/>
                    <a:pt x="85" y="48"/>
                    <a:pt x="87" y="47"/>
                  </a:cubicBezTo>
                  <a:cubicBezTo>
                    <a:pt x="89" y="46"/>
                    <a:pt x="94" y="47"/>
                    <a:pt x="97" y="46"/>
                  </a:cubicBezTo>
                  <a:cubicBezTo>
                    <a:pt x="100" y="45"/>
                    <a:pt x="101" y="43"/>
                    <a:pt x="105" y="43"/>
                  </a:cubicBezTo>
                  <a:cubicBezTo>
                    <a:pt x="110" y="43"/>
                    <a:pt x="108" y="47"/>
                    <a:pt x="113" y="44"/>
                  </a:cubicBezTo>
                  <a:cubicBezTo>
                    <a:pt x="118" y="42"/>
                    <a:pt x="121" y="44"/>
                    <a:pt x="120" y="39"/>
                  </a:cubicBezTo>
                  <a:cubicBezTo>
                    <a:pt x="120" y="35"/>
                    <a:pt x="123" y="35"/>
                    <a:pt x="122" y="32"/>
                  </a:cubicBezTo>
                  <a:cubicBezTo>
                    <a:pt x="122" y="29"/>
                    <a:pt x="128" y="31"/>
                    <a:pt x="127" y="25"/>
                  </a:cubicBezTo>
                  <a:cubicBezTo>
                    <a:pt x="127" y="19"/>
                    <a:pt x="136" y="19"/>
                    <a:pt x="140" y="19"/>
                  </a:cubicBezTo>
                  <a:cubicBezTo>
                    <a:pt x="140" y="19"/>
                    <a:pt x="142" y="20"/>
                    <a:pt x="143" y="21"/>
                  </a:cubicBezTo>
                  <a:cubicBezTo>
                    <a:pt x="146" y="19"/>
                    <a:pt x="150" y="18"/>
                    <a:pt x="148" y="16"/>
                  </a:cubicBezTo>
                  <a:cubicBezTo>
                    <a:pt x="146" y="14"/>
                    <a:pt x="155" y="16"/>
                    <a:pt x="156" y="13"/>
                  </a:cubicBezTo>
                  <a:cubicBezTo>
                    <a:pt x="157" y="10"/>
                    <a:pt x="152" y="8"/>
                    <a:pt x="150" y="8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924723C0-F5CF-D645-B65B-14BEC44E5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0613" y="5925684"/>
              <a:ext cx="34925" cy="20638"/>
            </a:xfrm>
            <a:custGeom>
              <a:avLst/>
              <a:gdLst>
                <a:gd name="T0" fmla="*/ 4 w 10"/>
                <a:gd name="T1" fmla="*/ 6 h 6"/>
                <a:gd name="T2" fmla="*/ 9 w 10"/>
                <a:gd name="T3" fmla="*/ 4 h 6"/>
                <a:gd name="T4" fmla="*/ 9 w 10"/>
                <a:gd name="T5" fmla="*/ 0 h 6"/>
                <a:gd name="T6" fmla="*/ 5 w 10"/>
                <a:gd name="T7" fmla="*/ 2 h 6"/>
                <a:gd name="T8" fmla="*/ 0 w 10"/>
                <a:gd name="T9" fmla="*/ 1 h 6"/>
                <a:gd name="T10" fmla="*/ 4 w 10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7" y="6"/>
                    <a:pt x="7" y="4"/>
                    <a:pt x="9" y="4"/>
                  </a:cubicBezTo>
                  <a:cubicBezTo>
                    <a:pt x="10" y="5"/>
                    <a:pt x="10" y="3"/>
                    <a:pt x="9" y="0"/>
                  </a:cubicBezTo>
                  <a:cubicBezTo>
                    <a:pt x="8" y="0"/>
                    <a:pt x="5" y="0"/>
                    <a:pt x="5" y="2"/>
                  </a:cubicBezTo>
                  <a:cubicBezTo>
                    <a:pt x="5" y="4"/>
                    <a:pt x="2" y="1"/>
                    <a:pt x="0" y="1"/>
                  </a:cubicBezTo>
                  <a:cubicBezTo>
                    <a:pt x="2" y="4"/>
                    <a:pt x="3" y="6"/>
                    <a:pt x="4" y="6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D87847E8-CF41-4841-BE42-1C5264406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0988" y="4946196"/>
              <a:ext cx="274638" cy="266700"/>
            </a:xfrm>
            <a:custGeom>
              <a:avLst/>
              <a:gdLst>
                <a:gd name="T0" fmla="*/ 66 w 79"/>
                <a:gd name="T1" fmla="*/ 70 h 77"/>
                <a:gd name="T2" fmla="*/ 70 w 79"/>
                <a:gd name="T3" fmla="*/ 67 h 77"/>
                <a:gd name="T4" fmla="*/ 75 w 79"/>
                <a:gd name="T5" fmla="*/ 70 h 77"/>
                <a:gd name="T6" fmla="*/ 79 w 79"/>
                <a:gd name="T7" fmla="*/ 68 h 77"/>
                <a:gd name="T8" fmla="*/ 74 w 79"/>
                <a:gd name="T9" fmla="*/ 62 h 77"/>
                <a:gd name="T10" fmla="*/ 71 w 79"/>
                <a:gd name="T11" fmla="*/ 56 h 77"/>
                <a:gd name="T12" fmla="*/ 72 w 79"/>
                <a:gd name="T13" fmla="*/ 51 h 77"/>
                <a:gd name="T14" fmla="*/ 68 w 79"/>
                <a:gd name="T15" fmla="*/ 46 h 77"/>
                <a:gd name="T16" fmla="*/ 59 w 79"/>
                <a:gd name="T17" fmla="*/ 40 h 77"/>
                <a:gd name="T18" fmla="*/ 55 w 79"/>
                <a:gd name="T19" fmla="*/ 36 h 77"/>
                <a:gd name="T20" fmla="*/ 54 w 79"/>
                <a:gd name="T21" fmla="*/ 28 h 77"/>
                <a:gd name="T22" fmla="*/ 58 w 79"/>
                <a:gd name="T23" fmla="*/ 22 h 77"/>
                <a:gd name="T24" fmla="*/ 59 w 79"/>
                <a:gd name="T25" fmla="*/ 17 h 77"/>
                <a:gd name="T26" fmla="*/ 55 w 79"/>
                <a:gd name="T27" fmla="*/ 14 h 77"/>
                <a:gd name="T28" fmla="*/ 51 w 79"/>
                <a:gd name="T29" fmla="*/ 10 h 77"/>
                <a:gd name="T30" fmla="*/ 48 w 79"/>
                <a:gd name="T31" fmla="*/ 3 h 77"/>
                <a:gd name="T32" fmla="*/ 40 w 79"/>
                <a:gd name="T33" fmla="*/ 2 h 77"/>
                <a:gd name="T34" fmla="*/ 32 w 79"/>
                <a:gd name="T35" fmla="*/ 1 h 77"/>
                <a:gd name="T36" fmla="*/ 29 w 79"/>
                <a:gd name="T37" fmla="*/ 3 h 77"/>
                <a:gd name="T38" fmla="*/ 29 w 79"/>
                <a:gd name="T39" fmla="*/ 3 h 77"/>
                <a:gd name="T40" fmla="*/ 24 w 79"/>
                <a:gd name="T41" fmla="*/ 7 h 77"/>
                <a:gd name="T42" fmla="*/ 19 w 79"/>
                <a:gd name="T43" fmla="*/ 11 h 77"/>
                <a:gd name="T44" fmla="*/ 20 w 79"/>
                <a:gd name="T45" fmla="*/ 17 h 77"/>
                <a:gd name="T46" fmla="*/ 19 w 79"/>
                <a:gd name="T47" fmla="*/ 24 h 77"/>
                <a:gd name="T48" fmla="*/ 17 w 79"/>
                <a:gd name="T49" fmla="*/ 28 h 77"/>
                <a:gd name="T50" fmla="*/ 0 w 79"/>
                <a:gd name="T51" fmla="*/ 38 h 77"/>
                <a:gd name="T52" fmla="*/ 1 w 79"/>
                <a:gd name="T53" fmla="*/ 42 h 77"/>
                <a:gd name="T54" fmla="*/ 2 w 79"/>
                <a:gd name="T55" fmla="*/ 49 h 77"/>
                <a:gd name="T56" fmla="*/ 9 w 79"/>
                <a:gd name="T57" fmla="*/ 49 h 77"/>
                <a:gd name="T58" fmla="*/ 25 w 79"/>
                <a:gd name="T59" fmla="*/ 59 h 77"/>
                <a:gd name="T60" fmla="*/ 44 w 79"/>
                <a:gd name="T61" fmla="*/ 73 h 77"/>
                <a:gd name="T62" fmla="*/ 53 w 79"/>
                <a:gd name="T63" fmla="*/ 76 h 77"/>
                <a:gd name="T64" fmla="*/ 63 w 79"/>
                <a:gd name="T65" fmla="*/ 77 h 77"/>
                <a:gd name="T66" fmla="*/ 66 w 79"/>
                <a:gd name="T67" fmla="*/ 7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9" h="77">
                  <a:moveTo>
                    <a:pt x="66" y="70"/>
                  </a:moveTo>
                  <a:cubicBezTo>
                    <a:pt x="67" y="69"/>
                    <a:pt x="67" y="67"/>
                    <a:pt x="70" y="67"/>
                  </a:cubicBezTo>
                  <a:cubicBezTo>
                    <a:pt x="72" y="67"/>
                    <a:pt x="73" y="68"/>
                    <a:pt x="75" y="70"/>
                  </a:cubicBezTo>
                  <a:cubicBezTo>
                    <a:pt x="76" y="69"/>
                    <a:pt x="77" y="69"/>
                    <a:pt x="79" y="68"/>
                  </a:cubicBezTo>
                  <a:cubicBezTo>
                    <a:pt x="76" y="66"/>
                    <a:pt x="74" y="63"/>
                    <a:pt x="74" y="62"/>
                  </a:cubicBezTo>
                  <a:cubicBezTo>
                    <a:pt x="74" y="59"/>
                    <a:pt x="72" y="58"/>
                    <a:pt x="71" y="56"/>
                  </a:cubicBezTo>
                  <a:cubicBezTo>
                    <a:pt x="71" y="55"/>
                    <a:pt x="73" y="52"/>
                    <a:pt x="72" y="51"/>
                  </a:cubicBezTo>
                  <a:cubicBezTo>
                    <a:pt x="71" y="50"/>
                    <a:pt x="70" y="47"/>
                    <a:pt x="68" y="46"/>
                  </a:cubicBezTo>
                  <a:cubicBezTo>
                    <a:pt x="66" y="46"/>
                    <a:pt x="59" y="42"/>
                    <a:pt x="59" y="40"/>
                  </a:cubicBezTo>
                  <a:cubicBezTo>
                    <a:pt x="59" y="38"/>
                    <a:pt x="57" y="36"/>
                    <a:pt x="55" y="36"/>
                  </a:cubicBezTo>
                  <a:cubicBezTo>
                    <a:pt x="54" y="35"/>
                    <a:pt x="53" y="29"/>
                    <a:pt x="54" y="28"/>
                  </a:cubicBezTo>
                  <a:cubicBezTo>
                    <a:pt x="56" y="28"/>
                    <a:pt x="56" y="22"/>
                    <a:pt x="58" y="22"/>
                  </a:cubicBezTo>
                  <a:cubicBezTo>
                    <a:pt x="59" y="22"/>
                    <a:pt x="58" y="19"/>
                    <a:pt x="59" y="17"/>
                  </a:cubicBezTo>
                  <a:cubicBezTo>
                    <a:pt x="59" y="15"/>
                    <a:pt x="57" y="14"/>
                    <a:pt x="55" y="14"/>
                  </a:cubicBezTo>
                  <a:cubicBezTo>
                    <a:pt x="54" y="14"/>
                    <a:pt x="51" y="12"/>
                    <a:pt x="51" y="10"/>
                  </a:cubicBezTo>
                  <a:cubicBezTo>
                    <a:pt x="51" y="8"/>
                    <a:pt x="48" y="4"/>
                    <a:pt x="48" y="3"/>
                  </a:cubicBezTo>
                  <a:cubicBezTo>
                    <a:pt x="48" y="8"/>
                    <a:pt x="41" y="1"/>
                    <a:pt x="40" y="2"/>
                  </a:cubicBezTo>
                  <a:cubicBezTo>
                    <a:pt x="38" y="3"/>
                    <a:pt x="36" y="0"/>
                    <a:pt x="32" y="1"/>
                  </a:cubicBezTo>
                  <a:cubicBezTo>
                    <a:pt x="30" y="1"/>
                    <a:pt x="30" y="2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0" y="8"/>
                    <a:pt x="19" y="11"/>
                  </a:cubicBezTo>
                  <a:cubicBezTo>
                    <a:pt x="18" y="13"/>
                    <a:pt x="21" y="16"/>
                    <a:pt x="20" y="17"/>
                  </a:cubicBezTo>
                  <a:cubicBezTo>
                    <a:pt x="19" y="19"/>
                    <a:pt x="19" y="22"/>
                    <a:pt x="19" y="24"/>
                  </a:cubicBezTo>
                  <a:cubicBezTo>
                    <a:pt x="19" y="25"/>
                    <a:pt x="17" y="28"/>
                    <a:pt x="17" y="28"/>
                  </a:cubicBezTo>
                  <a:cubicBezTo>
                    <a:pt x="17" y="28"/>
                    <a:pt x="8" y="34"/>
                    <a:pt x="0" y="38"/>
                  </a:cubicBezTo>
                  <a:cubicBezTo>
                    <a:pt x="0" y="39"/>
                    <a:pt x="0" y="40"/>
                    <a:pt x="1" y="42"/>
                  </a:cubicBezTo>
                  <a:cubicBezTo>
                    <a:pt x="1" y="43"/>
                    <a:pt x="2" y="47"/>
                    <a:pt x="2" y="49"/>
                  </a:cubicBezTo>
                  <a:cubicBezTo>
                    <a:pt x="6" y="49"/>
                    <a:pt x="6" y="49"/>
                    <a:pt x="9" y="49"/>
                  </a:cubicBezTo>
                  <a:cubicBezTo>
                    <a:pt x="12" y="50"/>
                    <a:pt x="22" y="57"/>
                    <a:pt x="25" y="59"/>
                  </a:cubicBezTo>
                  <a:cubicBezTo>
                    <a:pt x="27" y="60"/>
                    <a:pt x="41" y="70"/>
                    <a:pt x="44" y="73"/>
                  </a:cubicBezTo>
                  <a:cubicBezTo>
                    <a:pt x="47" y="75"/>
                    <a:pt x="52" y="76"/>
                    <a:pt x="53" y="76"/>
                  </a:cubicBezTo>
                  <a:cubicBezTo>
                    <a:pt x="55" y="76"/>
                    <a:pt x="59" y="77"/>
                    <a:pt x="63" y="77"/>
                  </a:cubicBezTo>
                  <a:cubicBezTo>
                    <a:pt x="64" y="74"/>
                    <a:pt x="65" y="71"/>
                    <a:pt x="66" y="7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6470BC4B-B1D2-5542-B897-134B8670E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0063" y="5177971"/>
              <a:ext cx="52388" cy="49213"/>
            </a:xfrm>
            <a:custGeom>
              <a:avLst/>
              <a:gdLst>
                <a:gd name="T0" fmla="*/ 5 w 15"/>
                <a:gd name="T1" fmla="*/ 11 h 14"/>
                <a:gd name="T2" fmla="*/ 9 w 15"/>
                <a:gd name="T3" fmla="*/ 14 h 14"/>
                <a:gd name="T4" fmla="*/ 15 w 15"/>
                <a:gd name="T5" fmla="*/ 14 h 14"/>
                <a:gd name="T6" fmla="*/ 11 w 15"/>
                <a:gd name="T7" fmla="*/ 4 h 14"/>
                <a:gd name="T8" fmla="*/ 12 w 15"/>
                <a:gd name="T9" fmla="*/ 3 h 14"/>
                <a:gd name="T10" fmla="*/ 7 w 15"/>
                <a:gd name="T11" fmla="*/ 0 h 14"/>
                <a:gd name="T12" fmla="*/ 3 w 15"/>
                <a:gd name="T13" fmla="*/ 3 h 14"/>
                <a:gd name="T14" fmla="*/ 0 w 15"/>
                <a:gd name="T15" fmla="*/ 10 h 14"/>
                <a:gd name="T16" fmla="*/ 5 w 15"/>
                <a:gd name="T1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5" y="11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1"/>
                    <a:pt x="11" y="6"/>
                    <a:pt x="11" y="4"/>
                  </a:cubicBezTo>
                  <a:cubicBezTo>
                    <a:pt x="11" y="4"/>
                    <a:pt x="12" y="3"/>
                    <a:pt x="12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2" y="10"/>
                    <a:pt x="5" y="11"/>
                    <a:pt x="5" y="11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7F3044BB-43C6-E44F-BFBB-B82E98879E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52900" y="4473121"/>
              <a:ext cx="409575" cy="344488"/>
            </a:xfrm>
            <a:custGeom>
              <a:avLst/>
              <a:gdLst>
                <a:gd name="T0" fmla="*/ 103 w 118"/>
                <a:gd name="T1" fmla="*/ 23 h 99"/>
                <a:gd name="T2" fmla="*/ 99 w 118"/>
                <a:gd name="T3" fmla="*/ 21 h 99"/>
                <a:gd name="T4" fmla="*/ 94 w 118"/>
                <a:gd name="T5" fmla="*/ 19 h 99"/>
                <a:gd name="T6" fmla="*/ 86 w 118"/>
                <a:gd name="T7" fmla="*/ 17 h 99"/>
                <a:gd name="T8" fmla="*/ 81 w 118"/>
                <a:gd name="T9" fmla="*/ 15 h 99"/>
                <a:gd name="T10" fmla="*/ 79 w 118"/>
                <a:gd name="T11" fmla="*/ 11 h 99"/>
                <a:gd name="T12" fmla="*/ 76 w 118"/>
                <a:gd name="T13" fmla="*/ 13 h 99"/>
                <a:gd name="T14" fmla="*/ 73 w 118"/>
                <a:gd name="T15" fmla="*/ 10 h 99"/>
                <a:gd name="T16" fmla="*/ 68 w 118"/>
                <a:gd name="T17" fmla="*/ 7 h 99"/>
                <a:gd name="T18" fmla="*/ 64 w 118"/>
                <a:gd name="T19" fmla="*/ 4 h 99"/>
                <a:gd name="T20" fmla="*/ 61 w 118"/>
                <a:gd name="T21" fmla="*/ 1 h 99"/>
                <a:gd name="T22" fmla="*/ 60 w 118"/>
                <a:gd name="T23" fmla="*/ 0 h 99"/>
                <a:gd name="T24" fmla="*/ 58 w 118"/>
                <a:gd name="T25" fmla="*/ 0 h 99"/>
                <a:gd name="T26" fmla="*/ 54 w 118"/>
                <a:gd name="T27" fmla="*/ 7 h 99"/>
                <a:gd name="T28" fmla="*/ 45 w 118"/>
                <a:gd name="T29" fmla="*/ 13 h 99"/>
                <a:gd name="T30" fmla="*/ 40 w 118"/>
                <a:gd name="T31" fmla="*/ 19 h 99"/>
                <a:gd name="T32" fmla="*/ 30 w 118"/>
                <a:gd name="T33" fmla="*/ 15 h 99"/>
                <a:gd name="T34" fmla="*/ 25 w 118"/>
                <a:gd name="T35" fmla="*/ 18 h 99"/>
                <a:gd name="T36" fmla="*/ 26 w 118"/>
                <a:gd name="T37" fmla="*/ 27 h 99"/>
                <a:gd name="T38" fmla="*/ 19 w 118"/>
                <a:gd name="T39" fmla="*/ 27 h 99"/>
                <a:gd name="T40" fmla="*/ 14 w 118"/>
                <a:gd name="T41" fmla="*/ 24 h 99"/>
                <a:gd name="T42" fmla="*/ 7 w 118"/>
                <a:gd name="T43" fmla="*/ 25 h 99"/>
                <a:gd name="T44" fmla="*/ 2 w 118"/>
                <a:gd name="T45" fmla="*/ 29 h 99"/>
                <a:gd name="T46" fmla="*/ 3 w 118"/>
                <a:gd name="T47" fmla="*/ 34 h 99"/>
                <a:gd name="T48" fmla="*/ 13 w 118"/>
                <a:gd name="T49" fmla="*/ 37 h 99"/>
                <a:gd name="T50" fmla="*/ 20 w 118"/>
                <a:gd name="T51" fmla="*/ 39 h 99"/>
                <a:gd name="T52" fmla="*/ 23 w 118"/>
                <a:gd name="T53" fmla="*/ 43 h 99"/>
                <a:gd name="T54" fmla="*/ 29 w 118"/>
                <a:gd name="T55" fmla="*/ 50 h 99"/>
                <a:gd name="T56" fmla="*/ 31 w 118"/>
                <a:gd name="T57" fmla="*/ 56 h 99"/>
                <a:gd name="T58" fmla="*/ 30 w 118"/>
                <a:gd name="T59" fmla="*/ 66 h 99"/>
                <a:gd name="T60" fmla="*/ 26 w 118"/>
                <a:gd name="T61" fmla="*/ 80 h 99"/>
                <a:gd name="T62" fmla="*/ 26 w 118"/>
                <a:gd name="T63" fmla="*/ 80 h 99"/>
                <a:gd name="T64" fmla="*/ 30 w 118"/>
                <a:gd name="T65" fmla="*/ 82 h 99"/>
                <a:gd name="T66" fmla="*/ 38 w 118"/>
                <a:gd name="T67" fmla="*/ 86 h 99"/>
                <a:gd name="T68" fmla="*/ 45 w 118"/>
                <a:gd name="T69" fmla="*/ 86 h 99"/>
                <a:gd name="T70" fmla="*/ 48 w 118"/>
                <a:gd name="T71" fmla="*/ 86 h 99"/>
                <a:gd name="T72" fmla="*/ 58 w 118"/>
                <a:gd name="T73" fmla="*/ 89 h 99"/>
                <a:gd name="T74" fmla="*/ 66 w 118"/>
                <a:gd name="T75" fmla="*/ 89 h 99"/>
                <a:gd name="T76" fmla="*/ 66 w 118"/>
                <a:gd name="T77" fmla="*/ 87 h 99"/>
                <a:gd name="T78" fmla="*/ 72 w 118"/>
                <a:gd name="T79" fmla="*/ 79 h 99"/>
                <a:gd name="T80" fmla="*/ 87 w 118"/>
                <a:gd name="T81" fmla="*/ 82 h 99"/>
                <a:gd name="T82" fmla="*/ 96 w 118"/>
                <a:gd name="T83" fmla="*/ 79 h 99"/>
                <a:gd name="T84" fmla="*/ 101 w 118"/>
                <a:gd name="T85" fmla="*/ 76 h 99"/>
                <a:gd name="T86" fmla="*/ 102 w 118"/>
                <a:gd name="T87" fmla="*/ 73 h 99"/>
                <a:gd name="T88" fmla="*/ 99 w 118"/>
                <a:gd name="T89" fmla="*/ 72 h 99"/>
                <a:gd name="T90" fmla="*/ 97 w 118"/>
                <a:gd name="T91" fmla="*/ 68 h 99"/>
                <a:gd name="T92" fmla="*/ 94 w 118"/>
                <a:gd name="T93" fmla="*/ 64 h 99"/>
                <a:gd name="T94" fmla="*/ 96 w 118"/>
                <a:gd name="T95" fmla="*/ 62 h 99"/>
                <a:gd name="T96" fmla="*/ 98 w 118"/>
                <a:gd name="T97" fmla="*/ 59 h 99"/>
                <a:gd name="T98" fmla="*/ 97 w 118"/>
                <a:gd name="T99" fmla="*/ 55 h 99"/>
                <a:gd name="T100" fmla="*/ 95 w 118"/>
                <a:gd name="T101" fmla="*/ 51 h 99"/>
                <a:gd name="T102" fmla="*/ 92 w 118"/>
                <a:gd name="T103" fmla="*/ 50 h 99"/>
                <a:gd name="T104" fmla="*/ 91 w 118"/>
                <a:gd name="T105" fmla="*/ 48 h 99"/>
                <a:gd name="T106" fmla="*/ 96 w 118"/>
                <a:gd name="T107" fmla="*/ 41 h 99"/>
                <a:gd name="T108" fmla="*/ 100 w 118"/>
                <a:gd name="T109" fmla="*/ 38 h 99"/>
                <a:gd name="T110" fmla="*/ 102 w 118"/>
                <a:gd name="T111" fmla="*/ 32 h 99"/>
                <a:gd name="T112" fmla="*/ 105 w 118"/>
                <a:gd name="T113" fmla="*/ 25 h 99"/>
                <a:gd name="T114" fmla="*/ 103 w 118"/>
                <a:gd name="T115" fmla="*/ 23 h 99"/>
                <a:gd name="T116" fmla="*/ 116 w 118"/>
                <a:gd name="T117" fmla="*/ 83 h 99"/>
                <a:gd name="T118" fmla="*/ 111 w 118"/>
                <a:gd name="T119" fmla="*/ 87 h 99"/>
                <a:gd name="T120" fmla="*/ 114 w 118"/>
                <a:gd name="T121" fmla="*/ 98 h 99"/>
                <a:gd name="T122" fmla="*/ 116 w 118"/>
                <a:gd name="T123" fmla="*/ 8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8" h="99">
                  <a:moveTo>
                    <a:pt x="103" y="23"/>
                  </a:moveTo>
                  <a:cubicBezTo>
                    <a:pt x="102" y="23"/>
                    <a:pt x="101" y="21"/>
                    <a:pt x="99" y="21"/>
                  </a:cubicBezTo>
                  <a:cubicBezTo>
                    <a:pt x="97" y="21"/>
                    <a:pt x="95" y="20"/>
                    <a:pt x="94" y="19"/>
                  </a:cubicBezTo>
                  <a:cubicBezTo>
                    <a:pt x="93" y="17"/>
                    <a:pt x="87" y="17"/>
                    <a:pt x="86" y="17"/>
                  </a:cubicBezTo>
                  <a:cubicBezTo>
                    <a:pt x="84" y="18"/>
                    <a:pt x="83" y="14"/>
                    <a:pt x="81" y="15"/>
                  </a:cubicBezTo>
                  <a:cubicBezTo>
                    <a:pt x="80" y="15"/>
                    <a:pt x="79" y="12"/>
                    <a:pt x="79" y="11"/>
                  </a:cubicBezTo>
                  <a:cubicBezTo>
                    <a:pt x="79" y="9"/>
                    <a:pt x="77" y="12"/>
                    <a:pt x="76" y="13"/>
                  </a:cubicBezTo>
                  <a:cubicBezTo>
                    <a:pt x="74" y="13"/>
                    <a:pt x="73" y="11"/>
                    <a:pt x="73" y="10"/>
                  </a:cubicBezTo>
                  <a:cubicBezTo>
                    <a:pt x="73" y="9"/>
                    <a:pt x="70" y="8"/>
                    <a:pt x="68" y="7"/>
                  </a:cubicBezTo>
                  <a:cubicBezTo>
                    <a:pt x="67" y="6"/>
                    <a:pt x="65" y="3"/>
                    <a:pt x="64" y="4"/>
                  </a:cubicBezTo>
                  <a:cubicBezTo>
                    <a:pt x="63" y="6"/>
                    <a:pt x="61" y="3"/>
                    <a:pt x="61" y="1"/>
                  </a:cubicBezTo>
                  <a:cubicBezTo>
                    <a:pt x="61" y="1"/>
                    <a:pt x="61" y="1"/>
                    <a:pt x="60" y="0"/>
                  </a:cubicBezTo>
                  <a:cubicBezTo>
                    <a:pt x="60" y="0"/>
                    <a:pt x="59" y="0"/>
                    <a:pt x="58" y="0"/>
                  </a:cubicBezTo>
                  <a:cubicBezTo>
                    <a:pt x="56" y="0"/>
                    <a:pt x="53" y="3"/>
                    <a:pt x="54" y="7"/>
                  </a:cubicBezTo>
                  <a:cubicBezTo>
                    <a:pt x="54" y="12"/>
                    <a:pt x="50" y="13"/>
                    <a:pt x="45" y="13"/>
                  </a:cubicBezTo>
                  <a:cubicBezTo>
                    <a:pt x="40" y="13"/>
                    <a:pt x="42" y="17"/>
                    <a:pt x="40" y="19"/>
                  </a:cubicBezTo>
                  <a:cubicBezTo>
                    <a:pt x="38" y="20"/>
                    <a:pt x="31" y="18"/>
                    <a:pt x="30" y="15"/>
                  </a:cubicBezTo>
                  <a:cubicBezTo>
                    <a:pt x="29" y="13"/>
                    <a:pt x="23" y="15"/>
                    <a:pt x="25" y="18"/>
                  </a:cubicBezTo>
                  <a:cubicBezTo>
                    <a:pt x="28" y="21"/>
                    <a:pt x="28" y="26"/>
                    <a:pt x="26" y="27"/>
                  </a:cubicBezTo>
                  <a:cubicBezTo>
                    <a:pt x="25" y="28"/>
                    <a:pt x="21" y="25"/>
                    <a:pt x="19" y="27"/>
                  </a:cubicBezTo>
                  <a:cubicBezTo>
                    <a:pt x="17" y="28"/>
                    <a:pt x="17" y="25"/>
                    <a:pt x="14" y="24"/>
                  </a:cubicBezTo>
                  <a:cubicBezTo>
                    <a:pt x="12" y="23"/>
                    <a:pt x="11" y="25"/>
                    <a:pt x="7" y="25"/>
                  </a:cubicBezTo>
                  <a:cubicBezTo>
                    <a:pt x="2" y="25"/>
                    <a:pt x="0" y="27"/>
                    <a:pt x="2" y="29"/>
                  </a:cubicBezTo>
                  <a:cubicBezTo>
                    <a:pt x="3" y="31"/>
                    <a:pt x="1" y="32"/>
                    <a:pt x="3" y="34"/>
                  </a:cubicBezTo>
                  <a:cubicBezTo>
                    <a:pt x="4" y="35"/>
                    <a:pt x="9" y="35"/>
                    <a:pt x="13" y="37"/>
                  </a:cubicBezTo>
                  <a:cubicBezTo>
                    <a:pt x="17" y="39"/>
                    <a:pt x="18" y="38"/>
                    <a:pt x="20" y="39"/>
                  </a:cubicBezTo>
                  <a:cubicBezTo>
                    <a:pt x="22" y="41"/>
                    <a:pt x="23" y="40"/>
                    <a:pt x="23" y="43"/>
                  </a:cubicBezTo>
                  <a:cubicBezTo>
                    <a:pt x="23" y="46"/>
                    <a:pt x="25" y="49"/>
                    <a:pt x="29" y="50"/>
                  </a:cubicBezTo>
                  <a:cubicBezTo>
                    <a:pt x="33" y="51"/>
                    <a:pt x="30" y="53"/>
                    <a:pt x="31" y="56"/>
                  </a:cubicBezTo>
                  <a:cubicBezTo>
                    <a:pt x="33" y="58"/>
                    <a:pt x="30" y="62"/>
                    <a:pt x="30" y="66"/>
                  </a:cubicBezTo>
                  <a:cubicBezTo>
                    <a:pt x="31" y="69"/>
                    <a:pt x="28" y="79"/>
                    <a:pt x="26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8" y="81"/>
                    <a:pt x="30" y="82"/>
                    <a:pt x="30" y="82"/>
                  </a:cubicBezTo>
                  <a:cubicBezTo>
                    <a:pt x="32" y="84"/>
                    <a:pt x="36" y="85"/>
                    <a:pt x="38" y="86"/>
                  </a:cubicBezTo>
                  <a:cubicBezTo>
                    <a:pt x="41" y="88"/>
                    <a:pt x="45" y="87"/>
                    <a:pt x="45" y="86"/>
                  </a:cubicBezTo>
                  <a:cubicBezTo>
                    <a:pt x="45" y="84"/>
                    <a:pt x="47" y="85"/>
                    <a:pt x="48" y="86"/>
                  </a:cubicBezTo>
                  <a:cubicBezTo>
                    <a:pt x="50" y="88"/>
                    <a:pt x="55" y="88"/>
                    <a:pt x="58" y="89"/>
                  </a:cubicBezTo>
                  <a:cubicBezTo>
                    <a:pt x="60" y="89"/>
                    <a:pt x="63" y="89"/>
                    <a:pt x="66" y="89"/>
                  </a:cubicBezTo>
                  <a:cubicBezTo>
                    <a:pt x="66" y="88"/>
                    <a:pt x="66" y="88"/>
                    <a:pt x="66" y="87"/>
                  </a:cubicBezTo>
                  <a:cubicBezTo>
                    <a:pt x="64" y="82"/>
                    <a:pt x="68" y="80"/>
                    <a:pt x="72" y="79"/>
                  </a:cubicBezTo>
                  <a:cubicBezTo>
                    <a:pt x="76" y="78"/>
                    <a:pt x="85" y="81"/>
                    <a:pt x="87" y="82"/>
                  </a:cubicBezTo>
                  <a:cubicBezTo>
                    <a:pt x="89" y="84"/>
                    <a:pt x="92" y="83"/>
                    <a:pt x="96" y="79"/>
                  </a:cubicBezTo>
                  <a:cubicBezTo>
                    <a:pt x="98" y="77"/>
                    <a:pt x="100" y="76"/>
                    <a:pt x="101" y="76"/>
                  </a:cubicBezTo>
                  <a:cubicBezTo>
                    <a:pt x="102" y="75"/>
                    <a:pt x="102" y="74"/>
                    <a:pt x="102" y="73"/>
                  </a:cubicBezTo>
                  <a:cubicBezTo>
                    <a:pt x="103" y="72"/>
                    <a:pt x="100" y="72"/>
                    <a:pt x="99" y="72"/>
                  </a:cubicBezTo>
                  <a:cubicBezTo>
                    <a:pt x="97" y="72"/>
                    <a:pt x="96" y="70"/>
                    <a:pt x="97" y="68"/>
                  </a:cubicBezTo>
                  <a:cubicBezTo>
                    <a:pt x="98" y="66"/>
                    <a:pt x="96" y="66"/>
                    <a:pt x="94" y="64"/>
                  </a:cubicBezTo>
                  <a:cubicBezTo>
                    <a:pt x="93" y="62"/>
                    <a:pt x="95" y="62"/>
                    <a:pt x="96" y="62"/>
                  </a:cubicBezTo>
                  <a:cubicBezTo>
                    <a:pt x="97" y="61"/>
                    <a:pt x="99" y="59"/>
                    <a:pt x="98" y="59"/>
                  </a:cubicBezTo>
                  <a:cubicBezTo>
                    <a:pt x="97" y="58"/>
                    <a:pt x="96" y="57"/>
                    <a:pt x="97" y="55"/>
                  </a:cubicBezTo>
                  <a:cubicBezTo>
                    <a:pt x="98" y="53"/>
                    <a:pt x="95" y="52"/>
                    <a:pt x="95" y="51"/>
                  </a:cubicBezTo>
                  <a:cubicBezTo>
                    <a:pt x="95" y="49"/>
                    <a:pt x="93" y="48"/>
                    <a:pt x="92" y="50"/>
                  </a:cubicBezTo>
                  <a:cubicBezTo>
                    <a:pt x="90" y="52"/>
                    <a:pt x="90" y="51"/>
                    <a:pt x="91" y="48"/>
                  </a:cubicBezTo>
                  <a:cubicBezTo>
                    <a:pt x="92" y="45"/>
                    <a:pt x="96" y="43"/>
                    <a:pt x="96" y="41"/>
                  </a:cubicBezTo>
                  <a:cubicBezTo>
                    <a:pt x="96" y="40"/>
                    <a:pt x="98" y="38"/>
                    <a:pt x="100" y="38"/>
                  </a:cubicBezTo>
                  <a:cubicBezTo>
                    <a:pt x="102" y="38"/>
                    <a:pt x="101" y="34"/>
                    <a:pt x="102" y="32"/>
                  </a:cubicBezTo>
                  <a:cubicBezTo>
                    <a:pt x="102" y="30"/>
                    <a:pt x="103" y="27"/>
                    <a:pt x="105" y="25"/>
                  </a:cubicBezTo>
                  <a:cubicBezTo>
                    <a:pt x="107" y="23"/>
                    <a:pt x="104" y="22"/>
                    <a:pt x="103" y="23"/>
                  </a:cubicBezTo>
                  <a:close/>
                  <a:moveTo>
                    <a:pt x="116" y="83"/>
                  </a:moveTo>
                  <a:cubicBezTo>
                    <a:pt x="115" y="83"/>
                    <a:pt x="114" y="85"/>
                    <a:pt x="111" y="87"/>
                  </a:cubicBezTo>
                  <a:cubicBezTo>
                    <a:pt x="108" y="89"/>
                    <a:pt x="111" y="99"/>
                    <a:pt x="114" y="98"/>
                  </a:cubicBezTo>
                  <a:cubicBezTo>
                    <a:pt x="118" y="98"/>
                    <a:pt x="117" y="83"/>
                    <a:pt x="116" y="8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9031D14D-0030-6A4C-87FF-59C40E040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5775" y="5647871"/>
              <a:ext cx="65088" cy="33338"/>
            </a:xfrm>
            <a:custGeom>
              <a:avLst/>
              <a:gdLst>
                <a:gd name="T0" fmla="*/ 19 w 19"/>
                <a:gd name="T1" fmla="*/ 4 h 10"/>
                <a:gd name="T2" fmla="*/ 10 w 19"/>
                <a:gd name="T3" fmla="*/ 2 h 10"/>
                <a:gd name="T4" fmla="*/ 6 w 19"/>
                <a:gd name="T5" fmla="*/ 0 h 10"/>
                <a:gd name="T6" fmla="*/ 6 w 19"/>
                <a:gd name="T7" fmla="*/ 0 h 10"/>
                <a:gd name="T8" fmla="*/ 0 w 19"/>
                <a:gd name="T9" fmla="*/ 5 h 10"/>
                <a:gd name="T10" fmla="*/ 16 w 19"/>
                <a:gd name="T11" fmla="*/ 10 h 10"/>
                <a:gd name="T12" fmla="*/ 19 w 19"/>
                <a:gd name="T13" fmla="*/ 9 h 10"/>
                <a:gd name="T14" fmla="*/ 19 w 19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0">
                  <a:moveTo>
                    <a:pt x="19" y="4"/>
                  </a:moveTo>
                  <a:cubicBezTo>
                    <a:pt x="17" y="2"/>
                    <a:pt x="14" y="4"/>
                    <a:pt x="10" y="2"/>
                  </a:cubicBezTo>
                  <a:cubicBezTo>
                    <a:pt x="9" y="1"/>
                    <a:pt x="8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2"/>
                    <a:pt x="0" y="5"/>
                  </a:cubicBezTo>
                  <a:cubicBezTo>
                    <a:pt x="3" y="7"/>
                    <a:pt x="13" y="10"/>
                    <a:pt x="16" y="10"/>
                  </a:cubicBezTo>
                  <a:cubicBezTo>
                    <a:pt x="17" y="10"/>
                    <a:pt x="18" y="9"/>
                    <a:pt x="19" y="9"/>
                  </a:cubicBezTo>
                  <a:cubicBezTo>
                    <a:pt x="19" y="6"/>
                    <a:pt x="19" y="4"/>
                    <a:pt x="19" y="4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FA2EF1A0-4F08-6740-8659-32F252CD7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6413" y="5595484"/>
              <a:ext cx="173038" cy="93663"/>
            </a:xfrm>
            <a:custGeom>
              <a:avLst/>
              <a:gdLst>
                <a:gd name="T0" fmla="*/ 21 w 50"/>
                <a:gd name="T1" fmla="*/ 24 h 27"/>
                <a:gd name="T2" fmla="*/ 24 w 50"/>
                <a:gd name="T3" fmla="*/ 19 h 27"/>
                <a:gd name="T4" fmla="*/ 32 w 50"/>
                <a:gd name="T5" fmla="*/ 15 h 27"/>
                <a:gd name="T6" fmla="*/ 40 w 50"/>
                <a:gd name="T7" fmla="*/ 14 h 27"/>
                <a:gd name="T8" fmla="*/ 50 w 50"/>
                <a:gd name="T9" fmla="*/ 10 h 27"/>
                <a:gd name="T10" fmla="*/ 41 w 50"/>
                <a:gd name="T11" fmla="*/ 3 h 27"/>
                <a:gd name="T12" fmla="*/ 23 w 50"/>
                <a:gd name="T13" fmla="*/ 3 h 27"/>
                <a:gd name="T14" fmla="*/ 8 w 50"/>
                <a:gd name="T15" fmla="*/ 4 h 27"/>
                <a:gd name="T16" fmla="*/ 8 w 50"/>
                <a:gd name="T17" fmla="*/ 4 h 27"/>
                <a:gd name="T18" fmla="*/ 4 w 50"/>
                <a:gd name="T19" fmla="*/ 9 h 27"/>
                <a:gd name="T20" fmla="*/ 0 w 50"/>
                <a:gd name="T21" fmla="*/ 15 h 27"/>
                <a:gd name="T22" fmla="*/ 4 w 50"/>
                <a:gd name="T23" fmla="*/ 17 h 27"/>
                <a:gd name="T24" fmla="*/ 13 w 50"/>
                <a:gd name="T25" fmla="*/ 19 h 27"/>
                <a:gd name="T26" fmla="*/ 13 w 50"/>
                <a:gd name="T27" fmla="*/ 24 h 27"/>
                <a:gd name="T28" fmla="*/ 15 w 50"/>
                <a:gd name="T29" fmla="*/ 24 h 27"/>
                <a:gd name="T30" fmla="*/ 16 w 50"/>
                <a:gd name="T31" fmla="*/ 27 h 27"/>
                <a:gd name="T32" fmla="*/ 19 w 50"/>
                <a:gd name="T33" fmla="*/ 26 h 27"/>
                <a:gd name="T34" fmla="*/ 21 w 50"/>
                <a:gd name="T35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27">
                  <a:moveTo>
                    <a:pt x="21" y="24"/>
                  </a:moveTo>
                  <a:cubicBezTo>
                    <a:pt x="21" y="23"/>
                    <a:pt x="19" y="19"/>
                    <a:pt x="24" y="19"/>
                  </a:cubicBezTo>
                  <a:cubicBezTo>
                    <a:pt x="28" y="19"/>
                    <a:pt x="32" y="18"/>
                    <a:pt x="32" y="15"/>
                  </a:cubicBezTo>
                  <a:cubicBezTo>
                    <a:pt x="33" y="12"/>
                    <a:pt x="39" y="14"/>
                    <a:pt x="40" y="14"/>
                  </a:cubicBezTo>
                  <a:cubicBezTo>
                    <a:pt x="41" y="13"/>
                    <a:pt x="46" y="10"/>
                    <a:pt x="50" y="10"/>
                  </a:cubicBezTo>
                  <a:cubicBezTo>
                    <a:pt x="50" y="6"/>
                    <a:pt x="44" y="7"/>
                    <a:pt x="41" y="3"/>
                  </a:cubicBezTo>
                  <a:cubicBezTo>
                    <a:pt x="37" y="0"/>
                    <a:pt x="28" y="1"/>
                    <a:pt x="23" y="3"/>
                  </a:cubicBezTo>
                  <a:cubicBezTo>
                    <a:pt x="19" y="5"/>
                    <a:pt x="13" y="1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5"/>
                    <a:pt x="6" y="7"/>
                    <a:pt x="4" y="9"/>
                  </a:cubicBezTo>
                  <a:cubicBezTo>
                    <a:pt x="1" y="11"/>
                    <a:pt x="2" y="14"/>
                    <a:pt x="0" y="15"/>
                  </a:cubicBezTo>
                  <a:cubicBezTo>
                    <a:pt x="2" y="15"/>
                    <a:pt x="3" y="16"/>
                    <a:pt x="4" y="17"/>
                  </a:cubicBezTo>
                  <a:cubicBezTo>
                    <a:pt x="8" y="19"/>
                    <a:pt x="11" y="17"/>
                    <a:pt x="13" y="19"/>
                  </a:cubicBezTo>
                  <a:cubicBezTo>
                    <a:pt x="13" y="19"/>
                    <a:pt x="13" y="21"/>
                    <a:pt x="13" y="24"/>
                  </a:cubicBezTo>
                  <a:cubicBezTo>
                    <a:pt x="13" y="23"/>
                    <a:pt x="14" y="23"/>
                    <a:pt x="15" y="24"/>
                  </a:cubicBezTo>
                  <a:cubicBezTo>
                    <a:pt x="16" y="25"/>
                    <a:pt x="16" y="26"/>
                    <a:pt x="16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1" y="25"/>
                    <a:pt x="21" y="24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DA0BB8CC-B9E0-F24E-9C26-18D700F16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713" y="5101771"/>
              <a:ext cx="850900" cy="528638"/>
            </a:xfrm>
            <a:custGeom>
              <a:avLst/>
              <a:gdLst>
                <a:gd name="T0" fmla="*/ 214 w 245"/>
                <a:gd name="T1" fmla="*/ 142 h 152"/>
                <a:gd name="T2" fmla="*/ 211 w 245"/>
                <a:gd name="T3" fmla="*/ 128 h 152"/>
                <a:gd name="T4" fmla="*/ 231 w 245"/>
                <a:gd name="T5" fmla="*/ 123 h 152"/>
                <a:gd name="T6" fmla="*/ 238 w 245"/>
                <a:gd name="T7" fmla="*/ 115 h 152"/>
                <a:gd name="T8" fmla="*/ 244 w 245"/>
                <a:gd name="T9" fmla="*/ 99 h 152"/>
                <a:gd name="T10" fmla="*/ 224 w 245"/>
                <a:gd name="T11" fmla="*/ 98 h 152"/>
                <a:gd name="T12" fmla="*/ 212 w 245"/>
                <a:gd name="T13" fmla="*/ 114 h 152"/>
                <a:gd name="T14" fmla="*/ 200 w 245"/>
                <a:gd name="T15" fmla="*/ 121 h 152"/>
                <a:gd name="T16" fmla="*/ 172 w 245"/>
                <a:gd name="T17" fmla="*/ 121 h 152"/>
                <a:gd name="T18" fmla="*/ 159 w 245"/>
                <a:gd name="T19" fmla="*/ 102 h 152"/>
                <a:gd name="T20" fmla="*/ 159 w 245"/>
                <a:gd name="T21" fmla="*/ 64 h 152"/>
                <a:gd name="T22" fmla="*/ 156 w 245"/>
                <a:gd name="T23" fmla="*/ 59 h 152"/>
                <a:gd name="T24" fmla="*/ 143 w 245"/>
                <a:gd name="T25" fmla="*/ 50 h 152"/>
                <a:gd name="T26" fmla="*/ 133 w 245"/>
                <a:gd name="T27" fmla="*/ 33 h 152"/>
                <a:gd name="T28" fmla="*/ 112 w 245"/>
                <a:gd name="T29" fmla="*/ 33 h 152"/>
                <a:gd name="T30" fmla="*/ 100 w 245"/>
                <a:gd name="T31" fmla="*/ 23 h 152"/>
                <a:gd name="T32" fmla="*/ 86 w 245"/>
                <a:gd name="T33" fmla="*/ 8 h 152"/>
                <a:gd name="T34" fmla="*/ 71 w 245"/>
                <a:gd name="T35" fmla="*/ 12 h 152"/>
                <a:gd name="T36" fmla="*/ 27 w 245"/>
                <a:gd name="T37" fmla="*/ 5 h 152"/>
                <a:gd name="T38" fmla="*/ 0 w 245"/>
                <a:gd name="T39" fmla="*/ 2 h 152"/>
                <a:gd name="T40" fmla="*/ 11 w 245"/>
                <a:gd name="T41" fmla="*/ 25 h 152"/>
                <a:gd name="T42" fmla="*/ 25 w 245"/>
                <a:gd name="T43" fmla="*/ 43 h 152"/>
                <a:gd name="T44" fmla="*/ 28 w 245"/>
                <a:gd name="T45" fmla="*/ 51 h 152"/>
                <a:gd name="T46" fmla="*/ 39 w 245"/>
                <a:gd name="T47" fmla="*/ 67 h 152"/>
                <a:gd name="T48" fmla="*/ 57 w 245"/>
                <a:gd name="T49" fmla="*/ 85 h 152"/>
                <a:gd name="T50" fmla="*/ 59 w 245"/>
                <a:gd name="T51" fmla="*/ 76 h 152"/>
                <a:gd name="T52" fmla="*/ 50 w 245"/>
                <a:gd name="T53" fmla="*/ 66 h 152"/>
                <a:gd name="T54" fmla="*/ 36 w 245"/>
                <a:gd name="T55" fmla="*/ 43 h 152"/>
                <a:gd name="T56" fmla="*/ 31 w 245"/>
                <a:gd name="T57" fmla="*/ 30 h 152"/>
                <a:gd name="T58" fmla="*/ 20 w 245"/>
                <a:gd name="T59" fmla="*/ 21 h 152"/>
                <a:gd name="T60" fmla="*/ 20 w 245"/>
                <a:gd name="T61" fmla="*/ 8 h 152"/>
                <a:gd name="T62" fmla="*/ 27 w 245"/>
                <a:gd name="T63" fmla="*/ 11 h 152"/>
                <a:gd name="T64" fmla="*/ 34 w 245"/>
                <a:gd name="T65" fmla="*/ 22 h 152"/>
                <a:gd name="T66" fmla="*/ 39 w 245"/>
                <a:gd name="T67" fmla="*/ 34 h 152"/>
                <a:gd name="T68" fmla="*/ 52 w 245"/>
                <a:gd name="T69" fmla="*/ 43 h 152"/>
                <a:gd name="T70" fmla="*/ 61 w 245"/>
                <a:gd name="T71" fmla="*/ 53 h 152"/>
                <a:gd name="T72" fmla="*/ 68 w 245"/>
                <a:gd name="T73" fmla="*/ 64 h 152"/>
                <a:gd name="T74" fmla="*/ 91 w 245"/>
                <a:gd name="T75" fmla="*/ 89 h 152"/>
                <a:gd name="T76" fmla="*/ 95 w 245"/>
                <a:gd name="T77" fmla="*/ 104 h 152"/>
                <a:gd name="T78" fmla="*/ 99 w 245"/>
                <a:gd name="T79" fmla="*/ 116 h 152"/>
                <a:gd name="T80" fmla="*/ 123 w 245"/>
                <a:gd name="T81" fmla="*/ 128 h 152"/>
                <a:gd name="T82" fmla="*/ 157 w 245"/>
                <a:gd name="T83" fmla="*/ 144 h 152"/>
                <a:gd name="T84" fmla="*/ 188 w 245"/>
                <a:gd name="T85" fmla="*/ 145 h 152"/>
                <a:gd name="T86" fmla="*/ 204 w 245"/>
                <a:gd name="T87" fmla="*/ 14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" h="152">
                  <a:moveTo>
                    <a:pt x="204" y="143"/>
                  </a:moveTo>
                  <a:cubicBezTo>
                    <a:pt x="204" y="143"/>
                    <a:pt x="213" y="144"/>
                    <a:pt x="214" y="142"/>
                  </a:cubicBezTo>
                  <a:cubicBezTo>
                    <a:pt x="215" y="140"/>
                    <a:pt x="208" y="135"/>
                    <a:pt x="208" y="134"/>
                  </a:cubicBezTo>
                  <a:cubicBezTo>
                    <a:pt x="209" y="134"/>
                    <a:pt x="210" y="128"/>
                    <a:pt x="211" y="128"/>
                  </a:cubicBezTo>
                  <a:cubicBezTo>
                    <a:pt x="212" y="128"/>
                    <a:pt x="225" y="129"/>
                    <a:pt x="226" y="128"/>
                  </a:cubicBezTo>
                  <a:cubicBezTo>
                    <a:pt x="226" y="128"/>
                    <a:pt x="229" y="124"/>
                    <a:pt x="231" y="123"/>
                  </a:cubicBezTo>
                  <a:cubicBezTo>
                    <a:pt x="232" y="123"/>
                    <a:pt x="233" y="124"/>
                    <a:pt x="235" y="126"/>
                  </a:cubicBezTo>
                  <a:cubicBezTo>
                    <a:pt x="237" y="124"/>
                    <a:pt x="238" y="119"/>
                    <a:pt x="238" y="115"/>
                  </a:cubicBezTo>
                  <a:cubicBezTo>
                    <a:pt x="239" y="110"/>
                    <a:pt x="237" y="108"/>
                    <a:pt x="240" y="106"/>
                  </a:cubicBezTo>
                  <a:cubicBezTo>
                    <a:pt x="242" y="103"/>
                    <a:pt x="245" y="103"/>
                    <a:pt x="244" y="99"/>
                  </a:cubicBezTo>
                  <a:cubicBezTo>
                    <a:pt x="243" y="95"/>
                    <a:pt x="240" y="99"/>
                    <a:pt x="237" y="97"/>
                  </a:cubicBezTo>
                  <a:cubicBezTo>
                    <a:pt x="234" y="96"/>
                    <a:pt x="232" y="97"/>
                    <a:pt x="224" y="98"/>
                  </a:cubicBezTo>
                  <a:cubicBezTo>
                    <a:pt x="217" y="99"/>
                    <a:pt x="214" y="102"/>
                    <a:pt x="214" y="107"/>
                  </a:cubicBezTo>
                  <a:cubicBezTo>
                    <a:pt x="214" y="112"/>
                    <a:pt x="212" y="110"/>
                    <a:pt x="212" y="114"/>
                  </a:cubicBezTo>
                  <a:cubicBezTo>
                    <a:pt x="212" y="119"/>
                    <a:pt x="206" y="119"/>
                    <a:pt x="206" y="122"/>
                  </a:cubicBezTo>
                  <a:cubicBezTo>
                    <a:pt x="207" y="124"/>
                    <a:pt x="202" y="122"/>
                    <a:pt x="200" y="121"/>
                  </a:cubicBezTo>
                  <a:cubicBezTo>
                    <a:pt x="199" y="120"/>
                    <a:pt x="184" y="125"/>
                    <a:pt x="181" y="125"/>
                  </a:cubicBezTo>
                  <a:cubicBezTo>
                    <a:pt x="179" y="125"/>
                    <a:pt x="175" y="121"/>
                    <a:pt x="172" y="121"/>
                  </a:cubicBezTo>
                  <a:cubicBezTo>
                    <a:pt x="169" y="121"/>
                    <a:pt x="168" y="116"/>
                    <a:pt x="168" y="112"/>
                  </a:cubicBezTo>
                  <a:cubicBezTo>
                    <a:pt x="167" y="109"/>
                    <a:pt x="162" y="105"/>
                    <a:pt x="159" y="102"/>
                  </a:cubicBezTo>
                  <a:cubicBezTo>
                    <a:pt x="157" y="99"/>
                    <a:pt x="156" y="91"/>
                    <a:pt x="156" y="86"/>
                  </a:cubicBezTo>
                  <a:cubicBezTo>
                    <a:pt x="156" y="81"/>
                    <a:pt x="155" y="73"/>
                    <a:pt x="159" y="64"/>
                  </a:cubicBezTo>
                  <a:cubicBezTo>
                    <a:pt x="159" y="63"/>
                    <a:pt x="159" y="61"/>
                    <a:pt x="159" y="60"/>
                  </a:cubicBezTo>
                  <a:cubicBezTo>
                    <a:pt x="158" y="60"/>
                    <a:pt x="157" y="59"/>
                    <a:pt x="156" y="59"/>
                  </a:cubicBezTo>
                  <a:cubicBezTo>
                    <a:pt x="153" y="59"/>
                    <a:pt x="146" y="55"/>
                    <a:pt x="145" y="55"/>
                  </a:cubicBezTo>
                  <a:cubicBezTo>
                    <a:pt x="144" y="55"/>
                    <a:pt x="144" y="52"/>
                    <a:pt x="143" y="50"/>
                  </a:cubicBezTo>
                  <a:cubicBezTo>
                    <a:pt x="141" y="49"/>
                    <a:pt x="142" y="45"/>
                    <a:pt x="141" y="44"/>
                  </a:cubicBezTo>
                  <a:cubicBezTo>
                    <a:pt x="139" y="43"/>
                    <a:pt x="135" y="39"/>
                    <a:pt x="133" y="33"/>
                  </a:cubicBezTo>
                  <a:cubicBezTo>
                    <a:pt x="132" y="28"/>
                    <a:pt x="122" y="25"/>
                    <a:pt x="119" y="25"/>
                  </a:cubicBezTo>
                  <a:cubicBezTo>
                    <a:pt x="115" y="25"/>
                    <a:pt x="113" y="32"/>
                    <a:pt x="112" y="33"/>
                  </a:cubicBezTo>
                  <a:cubicBezTo>
                    <a:pt x="112" y="33"/>
                    <a:pt x="105" y="29"/>
                    <a:pt x="103" y="28"/>
                  </a:cubicBezTo>
                  <a:cubicBezTo>
                    <a:pt x="101" y="27"/>
                    <a:pt x="100" y="25"/>
                    <a:pt x="100" y="23"/>
                  </a:cubicBezTo>
                  <a:cubicBezTo>
                    <a:pt x="100" y="20"/>
                    <a:pt x="96" y="17"/>
                    <a:pt x="95" y="16"/>
                  </a:cubicBezTo>
                  <a:cubicBezTo>
                    <a:pt x="94" y="16"/>
                    <a:pt x="86" y="8"/>
                    <a:pt x="86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30" y="5"/>
                    <a:pt x="27" y="5"/>
                  </a:cubicBezTo>
                  <a:cubicBezTo>
                    <a:pt x="24" y="4"/>
                    <a:pt x="18" y="0"/>
                    <a:pt x="18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2" y="6"/>
                    <a:pt x="4" y="9"/>
                  </a:cubicBezTo>
                  <a:cubicBezTo>
                    <a:pt x="8" y="14"/>
                    <a:pt x="10" y="22"/>
                    <a:pt x="11" y="25"/>
                  </a:cubicBezTo>
                  <a:cubicBezTo>
                    <a:pt x="11" y="27"/>
                    <a:pt x="16" y="30"/>
                    <a:pt x="21" y="33"/>
                  </a:cubicBezTo>
                  <a:cubicBezTo>
                    <a:pt x="25" y="35"/>
                    <a:pt x="25" y="42"/>
                    <a:pt x="25" y="43"/>
                  </a:cubicBezTo>
                  <a:cubicBezTo>
                    <a:pt x="24" y="45"/>
                    <a:pt x="19" y="42"/>
                    <a:pt x="18" y="44"/>
                  </a:cubicBezTo>
                  <a:cubicBezTo>
                    <a:pt x="18" y="45"/>
                    <a:pt x="25" y="52"/>
                    <a:pt x="28" y="51"/>
                  </a:cubicBezTo>
                  <a:cubicBezTo>
                    <a:pt x="31" y="51"/>
                    <a:pt x="32" y="53"/>
                    <a:pt x="37" y="57"/>
                  </a:cubicBezTo>
                  <a:cubicBezTo>
                    <a:pt x="41" y="61"/>
                    <a:pt x="41" y="65"/>
                    <a:pt x="39" y="67"/>
                  </a:cubicBezTo>
                  <a:cubicBezTo>
                    <a:pt x="37" y="68"/>
                    <a:pt x="43" y="71"/>
                    <a:pt x="49" y="75"/>
                  </a:cubicBezTo>
                  <a:cubicBezTo>
                    <a:pt x="54" y="79"/>
                    <a:pt x="57" y="83"/>
                    <a:pt x="57" y="85"/>
                  </a:cubicBezTo>
                  <a:cubicBezTo>
                    <a:pt x="58" y="87"/>
                    <a:pt x="60" y="85"/>
                    <a:pt x="61" y="83"/>
                  </a:cubicBezTo>
                  <a:cubicBezTo>
                    <a:pt x="62" y="80"/>
                    <a:pt x="59" y="79"/>
                    <a:pt x="59" y="76"/>
                  </a:cubicBezTo>
                  <a:cubicBezTo>
                    <a:pt x="59" y="73"/>
                    <a:pt x="55" y="74"/>
                    <a:pt x="52" y="73"/>
                  </a:cubicBezTo>
                  <a:cubicBezTo>
                    <a:pt x="50" y="73"/>
                    <a:pt x="53" y="68"/>
                    <a:pt x="50" y="66"/>
                  </a:cubicBezTo>
                  <a:cubicBezTo>
                    <a:pt x="48" y="64"/>
                    <a:pt x="46" y="59"/>
                    <a:pt x="45" y="55"/>
                  </a:cubicBezTo>
                  <a:cubicBezTo>
                    <a:pt x="44" y="51"/>
                    <a:pt x="39" y="47"/>
                    <a:pt x="36" y="43"/>
                  </a:cubicBezTo>
                  <a:cubicBezTo>
                    <a:pt x="34" y="38"/>
                    <a:pt x="32" y="35"/>
                    <a:pt x="30" y="34"/>
                  </a:cubicBezTo>
                  <a:cubicBezTo>
                    <a:pt x="28" y="33"/>
                    <a:pt x="32" y="31"/>
                    <a:pt x="31" y="30"/>
                  </a:cubicBezTo>
                  <a:cubicBezTo>
                    <a:pt x="29" y="28"/>
                    <a:pt x="27" y="28"/>
                    <a:pt x="25" y="27"/>
                  </a:cubicBezTo>
                  <a:cubicBezTo>
                    <a:pt x="22" y="26"/>
                    <a:pt x="20" y="24"/>
                    <a:pt x="20" y="21"/>
                  </a:cubicBezTo>
                  <a:cubicBezTo>
                    <a:pt x="20" y="18"/>
                    <a:pt x="18" y="11"/>
                    <a:pt x="17" y="9"/>
                  </a:cubicBezTo>
                  <a:cubicBezTo>
                    <a:pt x="17" y="7"/>
                    <a:pt x="19" y="7"/>
                    <a:pt x="20" y="8"/>
                  </a:cubicBezTo>
                  <a:cubicBezTo>
                    <a:pt x="21" y="9"/>
                    <a:pt x="22" y="10"/>
                    <a:pt x="23" y="9"/>
                  </a:cubicBezTo>
                  <a:cubicBezTo>
                    <a:pt x="24" y="9"/>
                    <a:pt x="27" y="9"/>
                    <a:pt x="27" y="11"/>
                  </a:cubicBezTo>
                  <a:cubicBezTo>
                    <a:pt x="28" y="13"/>
                    <a:pt x="31" y="11"/>
                    <a:pt x="33" y="12"/>
                  </a:cubicBezTo>
                  <a:cubicBezTo>
                    <a:pt x="34" y="13"/>
                    <a:pt x="30" y="14"/>
                    <a:pt x="34" y="22"/>
                  </a:cubicBezTo>
                  <a:cubicBezTo>
                    <a:pt x="39" y="31"/>
                    <a:pt x="36" y="26"/>
                    <a:pt x="36" y="32"/>
                  </a:cubicBezTo>
                  <a:cubicBezTo>
                    <a:pt x="36" y="37"/>
                    <a:pt x="39" y="35"/>
                    <a:pt x="39" y="34"/>
                  </a:cubicBezTo>
                  <a:cubicBezTo>
                    <a:pt x="40" y="33"/>
                    <a:pt x="43" y="35"/>
                    <a:pt x="45" y="38"/>
                  </a:cubicBezTo>
                  <a:cubicBezTo>
                    <a:pt x="47" y="41"/>
                    <a:pt x="52" y="41"/>
                    <a:pt x="52" y="43"/>
                  </a:cubicBezTo>
                  <a:cubicBezTo>
                    <a:pt x="52" y="45"/>
                    <a:pt x="53" y="48"/>
                    <a:pt x="56" y="48"/>
                  </a:cubicBezTo>
                  <a:cubicBezTo>
                    <a:pt x="59" y="49"/>
                    <a:pt x="59" y="52"/>
                    <a:pt x="61" y="53"/>
                  </a:cubicBezTo>
                  <a:cubicBezTo>
                    <a:pt x="63" y="53"/>
                    <a:pt x="64" y="55"/>
                    <a:pt x="63" y="57"/>
                  </a:cubicBezTo>
                  <a:cubicBezTo>
                    <a:pt x="62" y="60"/>
                    <a:pt x="63" y="62"/>
                    <a:pt x="68" y="64"/>
                  </a:cubicBezTo>
                  <a:cubicBezTo>
                    <a:pt x="73" y="66"/>
                    <a:pt x="70" y="66"/>
                    <a:pt x="74" y="70"/>
                  </a:cubicBezTo>
                  <a:cubicBezTo>
                    <a:pt x="78" y="73"/>
                    <a:pt x="89" y="86"/>
                    <a:pt x="91" y="89"/>
                  </a:cubicBezTo>
                  <a:cubicBezTo>
                    <a:pt x="94" y="92"/>
                    <a:pt x="95" y="95"/>
                    <a:pt x="95" y="98"/>
                  </a:cubicBezTo>
                  <a:cubicBezTo>
                    <a:pt x="96" y="100"/>
                    <a:pt x="94" y="101"/>
                    <a:pt x="95" y="104"/>
                  </a:cubicBezTo>
                  <a:cubicBezTo>
                    <a:pt x="96" y="106"/>
                    <a:pt x="92" y="105"/>
                    <a:pt x="93" y="106"/>
                  </a:cubicBezTo>
                  <a:cubicBezTo>
                    <a:pt x="93" y="108"/>
                    <a:pt x="95" y="116"/>
                    <a:pt x="99" y="116"/>
                  </a:cubicBezTo>
                  <a:cubicBezTo>
                    <a:pt x="103" y="117"/>
                    <a:pt x="107" y="122"/>
                    <a:pt x="111" y="124"/>
                  </a:cubicBezTo>
                  <a:cubicBezTo>
                    <a:pt x="114" y="127"/>
                    <a:pt x="119" y="126"/>
                    <a:pt x="123" y="128"/>
                  </a:cubicBezTo>
                  <a:cubicBezTo>
                    <a:pt x="128" y="130"/>
                    <a:pt x="132" y="134"/>
                    <a:pt x="139" y="136"/>
                  </a:cubicBezTo>
                  <a:cubicBezTo>
                    <a:pt x="146" y="138"/>
                    <a:pt x="153" y="141"/>
                    <a:pt x="157" y="144"/>
                  </a:cubicBezTo>
                  <a:cubicBezTo>
                    <a:pt x="162" y="147"/>
                    <a:pt x="167" y="146"/>
                    <a:pt x="174" y="143"/>
                  </a:cubicBezTo>
                  <a:cubicBezTo>
                    <a:pt x="180" y="141"/>
                    <a:pt x="185" y="144"/>
                    <a:pt x="188" y="145"/>
                  </a:cubicBezTo>
                  <a:cubicBezTo>
                    <a:pt x="190" y="146"/>
                    <a:pt x="194" y="149"/>
                    <a:pt x="197" y="152"/>
                  </a:cubicBezTo>
                  <a:cubicBezTo>
                    <a:pt x="200" y="148"/>
                    <a:pt x="203" y="143"/>
                    <a:pt x="204" y="14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69D6105D-A774-4543-8523-83C992350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5925" y="5546271"/>
              <a:ext cx="117475" cy="119063"/>
            </a:xfrm>
            <a:custGeom>
              <a:avLst/>
              <a:gdLst>
                <a:gd name="T0" fmla="*/ 30 w 34"/>
                <a:gd name="T1" fmla="*/ 23 h 34"/>
                <a:gd name="T2" fmla="*/ 34 w 34"/>
                <a:gd name="T3" fmla="*/ 18 h 34"/>
                <a:gd name="T4" fmla="*/ 31 w 34"/>
                <a:gd name="T5" fmla="*/ 16 h 34"/>
                <a:gd name="T6" fmla="*/ 27 w 34"/>
                <a:gd name="T7" fmla="*/ 17 h 34"/>
                <a:gd name="T8" fmla="*/ 27 w 34"/>
                <a:gd name="T9" fmla="*/ 0 h 34"/>
                <a:gd name="T10" fmla="*/ 14 w 34"/>
                <a:gd name="T11" fmla="*/ 0 h 34"/>
                <a:gd name="T12" fmla="*/ 11 w 34"/>
                <a:gd name="T13" fmla="*/ 6 h 34"/>
                <a:gd name="T14" fmla="*/ 17 w 34"/>
                <a:gd name="T15" fmla="*/ 14 h 34"/>
                <a:gd name="T16" fmla="*/ 7 w 34"/>
                <a:gd name="T17" fmla="*/ 15 h 34"/>
                <a:gd name="T18" fmla="*/ 0 w 34"/>
                <a:gd name="T19" fmla="*/ 24 h 34"/>
                <a:gd name="T20" fmla="*/ 9 w 34"/>
                <a:gd name="T21" fmla="*/ 32 h 34"/>
                <a:gd name="T22" fmla="*/ 20 w 34"/>
                <a:gd name="T23" fmla="*/ 34 h 34"/>
                <a:gd name="T24" fmla="*/ 20 w 34"/>
                <a:gd name="T25" fmla="*/ 34 h 34"/>
                <a:gd name="T26" fmla="*/ 26 w 34"/>
                <a:gd name="T27" fmla="*/ 29 h 34"/>
                <a:gd name="T28" fmla="*/ 30 w 34"/>
                <a:gd name="T2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34">
                  <a:moveTo>
                    <a:pt x="30" y="23"/>
                  </a:moveTo>
                  <a:cubicBezTo>
                    <a:pt x="32" y="21"/>
                    <a:pt x="33" y="19"/>
                    <a:pt x="34" y="18"/>
                  </a:cubicBezTo>
                  <a:cubicBezTo>
                    <a:pt x="32" y="20"/>
                    <a:pt x="31" y="18"/>
                    <a:pt x="31" y="16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1"/>
                    <a:pt x="15" y="0"/>
                    <a:pt x="14" y="0"/>
                  </a:cubicBezTo>
                  <a:cubicBezTo>
                    <a:pt x="13" y="0"/>
                    <a:pt x="12" y="6"/>
                    <a:pt x="11" y="6"/>
                  </a:cubicBezTo>
                  <a:cubicBezTo>
                    <a:pt x="11" y="7"/>
                    <a:pt x="18" y="12"/>
                    <a:pt x="17" y="14"/>
                  </a:cubicBezTo>
                  <a:cubicBezTo>
                    <a:pt x="16" y="16"/>
                    <a:pt x="7" y="15"/>
                    <a:pt x="7" y="15"/>
                  </a:cubicBezTo>
                  <a:cubicBezTo>
                    <a:pt x="6" y="15"/>
                    <a:pt x="3" y="20"/>
                    <a:pt x="0" y="24"/>
                  </a:cubicBezTo>
                  <a:cubicBezTo>
                    <a:pt x="4" y="27"/>
                    <a:pt x="7" y="30"/>
                    <a:pt x="9" y="32"/>
                  </a:cubicBezTo>
                  <a:cubicBezTo>
                    <a:pt x="12" y="34"/>
                    <a:pt x="18" y="31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3" y="31"/>
                    <a:pt x="25" y="29"/>
                    <a:pt x="26" y="29"/>
                  </a:cubicBezTo>
                  <a:cubicBezTo>
                    <a:pt x="28" y="28"/>
                    <a:pt x="26" y="26"/>
                    <a:pt x="30" y="2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33A28596-E5AC-654F-A399-0229337EC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9588" y="5528809"/>
              <a:ext cx="38100" cy="76200"/>
            </a:xfrm>
            <a:custGeom>
              <a:avLst/>
              <a:gdLst>
                <a:gd name="T0" fmla="*/ 2 w 11"/>
                <a:gd name="T1" fmla="*/ 5 h 22"/>
                <a:gd name="T2" fmla="*/ 0 w 11"/>
                <a:gd name="T3" fmla="*/ 5 h 22"/>
                <a:gd name="T4" fmla="*/ 0 w 11"/>
                <a:gd name="T5" fmla="*/ 22 h 22"/>
                <a:gd name="T6" fmla="*/ 4 w 11"/>
                <a:gd name="T7" fmla="*/ 21 h 22"/>
                <a:gd name="T8" fmla="*/ 7 w 11"/>
                <a:gd name="T9" fmla="*/ 17 h 22"/>
                <a:gd name="T10" fmla="*/ 9 w 11"/>
                <a:gd name="T11" fmla="*/ 4 h 22"/>
                <a:gd name="T12" fmla="*/ 11 w 11"/>
                <a:gd name="T13" fmla="*/ 3 h 22"/>
                <a:gd name="T14" fmla="*/ 7 w 11"/>
                <a:gd name="T15" fmla="*/ 0 h 22"/>
                <a:gd name="T16" fmla="*/ 2 w 11"/>
                <a:gd name="T1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2" y="5"/>
                  </a:moveTo>
                  <a:cubicBezTo>
                    <a:pt x="1" y="5"/>
                    <a:pt x="1" y="5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0"/>
                    <a:pt x="5" y="18"/>
                    <a:pt x="7" y="17"/>
                  </a:cubicBezTo>
                  <a:cubicBezTo>
                    <a:pt x="10" y="15"/>
                    <a:pt x="5" y="5"/>
                    <a:pt x="9" y="4"/>
                  </a:cubicBezTo>
                  <a:cubicBezTo>
                    <a:pt x="9" y="4"/>
                    <a:pt x="10" y="3"/>
                    <a:pt x="11" y="3"/>
                  </a:cubicBezTo>
                  <a:cubicBezTo>
                    <a:pt x="9" y="1"/>
                    <a:pt x="8" y="0"/>
                    <a:pt x="7" y="0"/>
                  </a:cubicBezTo>
                  <a:cubicBezTo>
                    <a:pt x="5" y="1"/>
                    <a:pt x="2" y="5"/>
                    <a:pt x="2" y="5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56BE76B1-6546-A041-8849-814D6CECE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9163" y="5476421"/>
              <a:ext cx="82550" cy="69850"/>
            </a:xfrm>
            <a:custGeom>
              <a:avLst/>
              <a:gdLst>
                <a:gd name="T0" fmla="*/ 11 w 24"/>
                <a:gd name="T1" fmla="*/ 2 h 20"/>
                <a:gd name="T2" fmla="*/ 17 w 24"/>
                <a:gd name="T3" fmla="*/ 13 h 20"/>
                <a:gd name="T4" fmla="*/ 1 w 24"/>
                <a:gd name="T5" fmla="*/ 16 h 20"/>
                <a:gd name="T6" fmla="*/ 11 w 24"/>
                <a:gd name="T7" fmla="*/ 18 h 20"/>
                <a:gd name="T8" fmla="*/ 22 w 24"/>
                <a:gd name="T9" fmla="*/ 20 h 20"/>
                <a:gd name="T10" fmla="*/ 24 w 24"/>
                <a:gd name="T11" fmla="*/ 4 h 20"/>
                <a:gd name="T12" fmla="*/ 11 w 24"/>
                <a:gd name="T13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0">
                  <a:moveTo>
                    <a:pt x="11" y="2"/>
                  </a:moveTo>
                  <a:cubicBezTo>
                    <a:pt x="8" y="4"/>
                    <a:pt x="17" y="10"/>
                    <a:pt x="17" y="13"/>
                  </a:cubicBezTo>
                  <a:cubicBezTo>
                    <a:pt x="17" y="16"/>
                    <a:pt x="2" y="12"/>
                    <a:pt x="1" y="16"/>
                  </a:cubicBezTo>
                  <a:cubicBezTo>
                    <a:pt x="0" y="18"/>
                    <a:pt x="6" y="20"/>
                    <a:pt x="11" y="18"/>
                  </a:cubicBezTo>
                  <a:cubicBezTo>
                    <a:pt x="16" y="17"/>
                    <a:pt x="20" y="18"/>
                    <a:pt x="22" y="20"/>
                  </a:cubicBezTo>
                  <a:cubicBezTo>
                    <a:pt x="23" y="14"/>
                    <a:pt x="23" y="8"/>
                    <a:pt x="24" y="4"/>
                  </a:cubicBezTo>
                  <a:cubicBezTo>
                    <a:pt x="20" y="3"/>
                    <a:pt x="14" y="0"/>
                    <a:pt x="11" y="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74664038-6FCD-4D42-BB56-912A51048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5363" y="5487534"/>
              <a:ext cx="96838" cy="61913"/>
            </a:xfrm>
            <a:custGeom>
              <a:avLst/>
              <a:gdLst>
                <a:gd name="T0" fmla="*/ 11 w 28"/>
                <a:gd name="T1" fmla="*/ 13 h 18"/>
                <a:gd name="T2" fmla="*/ 28 w 28"/>
                <a:gd name="T3" fmla="*/ 10 h 18"/>
                <a:gd name="T4" fmla="*/ 6 w 28"/>
                <a:gd name="T5" fmla="*/ 1 h 18"/>
                <a:gd name="T6" fmla="*/ 2 w 28"/>
                <a:gd name="T7" fmla="*/ 1 h 18"/>
                <a:gd name="T8" fmla="*/ 0 w 28"/>
                <a:gd name="T9" fmla="*/ 17 h 18"/>
                <a:gd name="T10" fmla="*/ 1 w 28"/>
                <a:gd name="T11" fmla="*/ 17 h 18"/>
                <a:gd name="T12" fmla="*/ 11 w 28"/>
                <a:gd name="T13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8">
                  <a:moveTo>
                    <a:pt x="11" y="13"/>
                  </a:moveTo>
                  <a:cubicBezTo>
                    <a:pt x="17" y="11"/>
                    <a:pt x="28" y="15"/>
                    <a:pt x="28" y="10"/>
                  </a:cubicBezTo>
                  <a:cubicBezTo>
                    <a:pt x="28" y="5"/>
                    <a:pt x="11" y="0"/>
                    <a:pt x="6" y="1"/>
                  </a:cubicBezTo>
                  <a:cubicBezTo>
                    <a:pt x="5" y="2"/>
                    <a:pt x="4" y="2"/>
                    <a:pt x="2" y="1"/>
                  </a:cubicBezTo>
                  <a:cubicBezTo>
                    <a:pt x="1" y="5"/>
                    <a:pt x="1" y="11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8"/>
                    <a:pt x="5" y="16"/>
                    <a:pt x="11" y="1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6F103C94-69FA-0942-8F9E-35EF92332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7213" y="5630409"/>
              <a:ext cx="122238" cy="120650"/>
            </a:xfrm>
            <a:custGeom>
              <a:avLst/>
              <a:gdLst>
                <a:gd name="T0" fmla="*/ 19 w 35"/>
                <a:gd name="T1" fmla="*/ 33 h 35"/>
                <a:gd name="T2" fmla="*/ 27 w 35"/>
                <a:gd name="T3" fmla="*/ 34 h 35"/>
                <a:gd name="T4" fmla="*/ 31 w 35"/>
                <a:gd name="T5" fmla="*/ 35 h 35"/>
                <a:gd name="T6" fmla="*/ 30 w 35"/>
                <a:gd name="T7" fmla="*/ 33 h 35"/>
                <a:gd name="T8" fmla="*/ 32 w 35"/>
                <a:gd name="T9" fmla="*/ 23 h 35"/>
                <a:gd name="T10" fmla="*/ 33 w 35"/>
                <a:gd name="T11" fmla="*/ 9 h 35"/>
                <a:gd name="T12" fmla="*/ 35 w 35"/>
                <a:gd name="T13" fmla="*/ 1 h 35"/>
                <a:gd name="T14" fmla="*/ 35 w 35"/>
                <a:gd name="T15" fmla="*/ 0 h 35"/>
                <a:gd name="T16" fmla="*/ 25 w 35"/>
                <a:gd name="T17" fmla="*/ 4 h 35"/>
                <a:gd name="T18" fmla="*/ 17 w 35"/>
                <a:gd name="T19" fmla="*/ 5 h 35"/>
                <a:gd name="T20" fmla="*/ 9 w 35"/>
                <a:gd name="T21" fmla="*/ 9 h 35"/>
                <a:gd name="T22" fmla="*/ 6 w 35"/>
                <a:gd name="T23" fmla="*/ 14 h 35"/>
                <a:gd name="T24" fmla="*/ 4 w 35"/>
                <a:gd name="T25" fmla="*/ 16 h 35"/>
                <a:gd name="T26" fmla="*/ 1 w 35"/>
                <a:gd name="T27" fmla="*/ 17 h 35"/>
                <a:gd name="T28" fmla="*/ 2 w 35"/>
                <a:gd name="T29" fmla="*/ 20 h 35"/>
                <a:gd name="T30" fmla="*/ 12 w 35"/>
                <a:gd name="T31" fmla="*/ 30 h 35"/>
                <a:gd name="T32" fmla="*/ 14 w 35"/>
                <a:gd name="T33" fmla="*/ 33 h 35"/>
                <a:gd name="T34" fmla="*/ 19 w 35"/>
                <a:gd name="T35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35">
                  <a:moveTo>
                    <a:pt x="19" y="33"/>
                  </a:moveTo>
                  <a:cubicBezTo>
                    <a:pt x="21" y="34"/>
                    <a:pt x="25" y="33"/>
                    <a:pt x="27" y="34"/>
                  </a:cubicBezTo>
                  <a:cubicBezTo>
                    <a:pt x="28" y="35"/>
                    <a:pt x="29" y="35"/>
                    <a:pt x="31" y="35"/>
                  </a:cubicBezTo>
                  <a:cubicBezTo>
                    <a:pt x="30" y="34"/>
                    <a:pt x="30" y="33"/>
                    <a:pt x="30" y="33"/>
                  </a:cubicBezTo>
                  <a:cubicBezTo>
                    <a:pt x="28" y="31"/>
                    <a:pt x="31" y="26"/>
                    <a:pt x="32" y="23"/>
                  </a:cubicBezTo>
                  <a:cubicBezTo>
                    <a:pt x="33" y="19"/>
                    <a:pt x="31" y="11"/>
                    <a:pt x="33" y="9"/>
                  </a:cubicBezTo>
                  <a:cubicBezTo>
                    <a:pt x="35" y="7"/>
                    <a:pt x="34" y="6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26" y="3"/>
                    <a:pt x="25" y="4"/>
                  </a:cubicBezTo>
                  <a:cubicBezTo>
                    <a:pt x="24" y="4"/>
                    <a:pt x="18" y="2"/>
                    <a:pt x="17" y="5"/>
                  </a:cubicBezTo>
                  <a:cubicBezTo>
                    <a:pt x="17" y="8"/>
                    <a:pt x="13" y="9"/>
                    <a:pt x="9" y="9"/>
                  </a:cubicBezTo>
                  <a:cubicBezTo>
                    <a:pt x="4" y="9"/>
                    <a:pt x="6" y="13"/>
                    <a:pt x="6" y="14"/>
                  </a:cubicBezTo>
                  <a:cubicBezTo>
                    <a:pt x="6" y="15"/>
                    <a:pt x="4" y="16"/>
                    <a:pt x="4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8"/>
                    <a:pt x="0" y="19"/>
                    <a:pt x="2" y="20"/>
                  </a:cubicBezTo>
                  <a:cubicBezTo>
                    <a:pt x="5" y="22"/>
                    <a:pt x="9" y="28"/>
                    <a:pt x="12" y="30"/>
                  </a:cubicBezTo>
                  <a:cubicBezTo>
                    <a:pt x="13" y="30"/>
                    <a:pt x="14" y="32"/>
                    <a:pt x="14" y="33"/>
                  </a:cubicBezTo>
                  <a:cubicBezTo>
                    <a:pt x="16" y="33"/>
                    <a:pt x="18" y="33"/>
                    <a:pt x="19" y="3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AE2355A5-EC70-F647-B2F2-1970795FE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25" y="5908221"/>
              <a:ext cx="1114425" cy="1138238"/>
            </a:xfrm>
            <a:custGeom>
              <a:avLst/>
              <a:gdLst>
                <a:gd name="T0" fmla="*/ 180 w 321"/>
                <a:gd name="T1" fmla="*/ 304 h 328"/>
                <a:gd name="T2" fmla="*/ 185 w 321"/>
                <a:gd name="T3" fmla="*/ 306 h 328"/>
                <a:gd name="T4" fmla="*/ 206 w 321"/>
                <a:gd name="T5" fmla="*/ 270 h 328"/>
                <a:gd name="T6" fmla="*/ 219 w 321"/>
                <a:gd name="T7" fmla="*/ 244 h 328"/>
                <a:gd name="T8" fmla="*/ 240 w 321"/>
                <a:gd name="T9" fmla="*/ 232 h 328"/>
                <a:gd name="T10" fmla="*/ 265 w 321"/>
                <a:gd name="T11" fmla="*/ 225 h 328"/>
                <a:gd name="T12" fmla="*/ 275 w 321"/>
                <a:gd name="T13" fmla="*/ 206 h 328"/>
                <a:gd name="T14" fmla="*/ 283 w 321"/>
                <a:gd name="T15" fmla="*/ 188 h 328"/>
                <a:gd name="T16" fmla="*/ 286 w 321"/>
                <a:gd name="T17" fmla="*/ 151 h 328"/>
                <a:gd name="T18" fmla="*/ 292 w 321"/>
                <a:gd name="T19" fmla="*/ 147 h 328"/>
                <a:gd name="T20" fmla="*/ 317 w 321"/>
                <a:gd name="T21" fmla="*/ 112 h 328"/>
                <a:gd name="T22" fmla="*/ 290 w 321"/>
                <a:gd name="T23" fmla="*/ 74 h 328"/>
                <a:gd name="T24" fmla="*/ 240 w 321"/>
                <a:gd name="T25" fmla="*/ 68 h 328"/>
                <a:gd name="T26" fmla="*/ 211 w 321"/>
                <a:gd name="T27" fmla="*/ 53 h 328"/>
                <a:gd name="T28" fmla="*/ 208 w 321"/>
                <a:gd name="T29" fmla="*/ 47 h 328"/>
                <a:gd name="T30" fmla="*/ 188 w 321"/>
                <a:gd name="T31" fmla="*/ 43 h 328"/>
                <a:gd name="T32" fmla="*/ 184 w 321"/>
                <a:gd name="T33" fmla="*/ 9 h 328"/>
                <a:gd name="T34" fmla="*/ 158 w 321"/>
                <a:gd name="T35" fmla="*/ 23 h 328"/>
                <a:gd name="T36" fmla="*/ 136 w 321"/>
                <a:gd name="T37" fmla="*/ 27 h 328"/>
                <a:gd name="T38" fmla="*/ 118 w 321"/>
                <a:gd name="T39" fmla="*/ 28 h 328"/>
                <a:gd name="T40" fmla="*/ 112 w 321"/>
                <a:gd name="T41" fmla="*/ 1 h 328"/>
                <a:gd name="T42" fmla="*/ 92 w 321"/>
                <a:gd name="T43" fmla="*/ 12 h 328"/>
                <a:gd name="T44" fmla="*/ 76 w 321"/>
                <a:gd name="T45" fmla="*/ 11 h 328"/>
                <a:gd name="T46" fmla="*/ 86 w 321"/>
                <a:gd name="T47" fmla="*/ 23 h 328"/>
                <a:gd name="T48" fmla="*/ 75 w 321"/>
                <a:gd name="T49" fmla="*/ 33 h 328"/>
                <a:gd name="T50" fmla="*/ 60 w 321"/>
                <a:gd name="T51" fmla="*/ 35 h 328"/>
                <a:gd name="T52" fmla="*/ 34 w 321"/>
                <a:gd name="T53" fmla="*/ 30 h 328"/>
                <a:gd name="T54" fmla="*/ 32 w 321"/>
                <a:gd name="T55" fmla="*/ 42 h 328"/>
                <a:gd name="T56" fmla="*/ 33 w 321"/>
                <a:gd name="T57" fmla="*/ 77 h 328"/>
                <a:gd name="T58" fmla="*/ 9 w 321"/>
                <a:gd name="T59" fmla="*/ 86 h 328"/>
                <a:gd name="T60" fmla="*/ 1 w 321"/>
                <a:gd name="T61" fmla="*/ 103 h 328"/>
                <a:gd name="T62" fmla="*/ 11 w 321"/>
                <a:gd name="T63" fmla="*/ 120 h 328"/>
                <a:gd name="T64" fmla="*/ 27 w 321"/>
                <a:gd name="T65" fmla="*/ 122 h 328"/>
                <a:gd name="T66" fmla="*/ 47 w 321"/>
                <a:gd name="T67" fmla="*/ 131 h 328"/>
                <a:gd name="T68" fmla="*/ 71 w 321"/>
                <a:gd name="T69" fmla="*/ 124 h 328"/>
                <a:gd name="T70" fmla="*/ 88 w 321"/>
                <a:gd name="T71" fmla="*/ 146 h 328"/>
                <a:gd name="T72" fmla="*/ 107 w 321"/>
                <a:gd name="T73" fmla="*/ 154 h 328"/>
                <a:gd name="T74" fmla="*/ 112 w 321"/>
                <a:gd name="T75" fmla="*/ 173 h 328"/>
                <a:gd name="T76" fmla="*/ 133 w 321"/>
                <a:gd name="T77" fmla="*/ 189 h 328"/>
                <a:gd name="T78" fmla="*/ 130 w 321"/>
                <a:gd name="T79" fmla="*/ 209 h 328"/>
                <a:gd name="T80" fmla="*/ 142 w 321"/>
                <a:gd name="T81" fmla="*/ 226 h 328"/>
                <a:gd name="T82" fmla="*/ 158 w 321"/>
                <a:gd name="T83" fmla="*/ 240 h 328"/>
                <a:gd name="T84" fmla="*/ 164 w 321"/>
                <a:gd name="T85" fmla="*/ 267 h 328"/>
                <a:gd name="T86" fmla="*/ 134 w 321"/>
                <a:gd name="T87" fmla="*/ 296 h 328"/>
                <a:gd name="T88" fmla="*/ 146 w 321"/>
                <a:gd name="T89" fmla="*/ 304 h 328"/>
                <a:gd name="T90" fmla="*/ 165 w 321"/>
                <a:gd name="T91" fmla="*/ 31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1" h="328">
                  <a:moveTo>
                    <a:pt x="170" y="324"/>
                  </a:moveTo>
                  <a:cubicBezTo>
                    <a:pt x="175" y="320"/>
                    <a:pt x="174" y="318"/>
                    <a:pt x="176" y="314"/>
                  </a:cubicBezTo>
                  <a:cubicBezTo>
                    <a:pt x="178" y="310"/>
                    <a:pt x="176" y="308"/>
                    <a:pt x="180" y="304"/>
                  </a:cubicBezTo>
                  <a:cubicBezTo>
                    <a:pt x="184" y="301"/>
                    <a:pt x="180" y="298"/>
                    <a:pt x="185" y="296"/>
                  </a:cubicBezTo>
                  <a:cubicBezTo>
                    <a:pt x="190" y="293"/>
                    <a:pt x="189" y="298"/>
                    <a:pt x="185" y="303"/>
                  </a:cubicBezTo>
                  <a:cubicBezTo>
                    <a:pt x="181" y="308"/>
                    <a:pt x="180" y="310"/>
                    <a:pt x="185" y="306"/>
                  </a:cubicBezTo>
                  <a:cubicBezTo>
                    <a:pt x="191" y="302"/>
                    <a:pt x="193" y="296"/>
                    <a:pt x="196" y="290"/>
                  </a:cubicBezTo>
                  <a:cubicBezTo>
                    <a:pt x="199" y="284"/>
                    <a:pt x="201" y="282"/>
                    <a:pt x="204" y="281"/>
                  </a:cubicBezTo>
                  <a:cubicBezTo>
                    <a:pt x="206" y="281"/>
                    <a:pt x="206" y="274"/>
                    <a:pt x="206" y="270"/>
                  </a:cubicBezTo>
                  <a:cubicBezTo>
                    <a:pt x="206" y="265"/>
                    <a:pt x="204" y="261"/>
                    <a:pt x="206" y="258"/>
                  </a:cubicBezTo>
                  <a:cubicBezTo>
                    <a:pt x="208" y="255"/>
                    <a:pt x="206" y="252"/>
                    <a:pt x="209" y="252"/>
                  </a:cubicBezTo>
                  <a:cubicBezTo>
                    <a:pt x="211" y="252"/>
                    <a:pt x="215" y="248"/>
                    <a:pt x="219" y="244"/>
                  </a:cubicBezTo>
                  <a:cubicBezTo>
                    <a:pt x="223" y="240"/>
                    <a:pt x="225" y="240"/>
                    <a:pt x="229" y="240"/>
                  </a:cubicBezTo>
                  <a:cubicBezTo>
                    <a:pt x="234" y="239"/>
                    <a:pt x="231" y="238"/>
                    <a:pt x="234" y="237"/>
                  </a:cubicBezTo>
                  <a:cubicBezTo>
                    <a:pt x="237" y="236"/>
                    <a:pt x="238" y="234"/>
                    <a:pt x="240" y="232"/>
                  </a:cubicBezTo>
                  <a:cubicBezTo>
                    <a:pt x="242" y="231"/>
                    <a:pt x="249" y="233"/>
                    <a:pt x="253" y="233"/>
                  </a:cubicBezTo>
                  <a:cubicBezTo>
                    <a:pt x="258" y="233"/>
                    <a:pt x="261" y="233"/>
                    <a:pt x="261" y="230"/>
                  </a:cubicBezTo>
                  <a:cubicBezTo>
                    <a:pt x="261" y="228"/>
                    <a:pt x="263" y="225"/>
                    <a:pt x="265" y="225"/>
                  </a:cubicBezTo>
                  <a:cubicBezTo>
                    <a:pt x="268" y="225"/>
                    <a:pt x="269" y="225"/>
                    <a:pt x="269" y="221"/>
                  </a:cubicBezTo>
                  <a:cubicBezTo>
                    <a:pt x="269" y="218"/>
                    <a:pt x="270" y="215"/>
                    <a:pt x="272" y="214"/>
                  </a:cubicBezTo>
                  <a:cubicBezTo>
                    <a:pt x="274" y="212"/>
                    <a:pt x="274" y="209"/>
                    <a:pt x="275" y="206"/>
                  </a:cubicBezTo>
                  <a:cubicBezTo>
                    <a:pt x="276" y="204"/>
                    <a:pt x="278" y="205"/>
                    <a:pt x="278" y="202"/>
                  </a:cubicBezTo>
                  <a:cubicBezTo>
                    <a:pt x="278" y="199"/>
                    <a:pt x="279" y="195"/>
                    <a:pt x="279" y="192"/>
                  </a:cubicBezTo>
                  <a:cubicBezTo>
                    <a:pt x="279" y="190"/>
                    <a:pt x="282" y="190"/>
                    <a:pt x="283" y="188"/>
                  </a:cubicBezTo>
                  <a:cubicBezTo>
                    <a:pt x="285" y="186"/>
                    <a:pt x="282" y="184"/>
                    <a:pt x="284" y="178"/>
                  </a:cubicBezTo>
                  <a:cubicBezTo>
                    <a:pt x="286" y="172"/>
                    <a:pt x="284" y="167"/>
                    <a:pt x="284" y="162"/>
                  </a:cubicBezTo>
                  <a:cubicBezTo>
                    <a:pt x="284" y="157"/>
                    <a:pt x="284" y="152"/>
                    <a:pt x="286" y="151"/>
                  </a:cubicBezTo>
                  <a:cubicBezTo>
                    <a:pt x="288" y="149"/>
                    <a:pt x="287" y="148"/>
                    <a:pt x="286" y="147"/>
                  </a:cubicBezTo>
                  <a:cubicBezTo>
                    <a:pt x="284" y="147"/>
                    <a:pt x="286" y="145"/>
                    <a:pt x="287" y="145"/>
                  </a:cubicBezTo>
                  <a:cubicBezTo>
                    <a:pt x="288" y="145"/>
                    <a:pt x="290" y="148"/>
                    <a:pt x="292" y="147"/>
                  </a:cubicBezTo>
                  <a:cubicBezTo>
                    <a:pt x="294" y="145"/>
                    <a:pt x="296" y="139"/>
                    <a:pt x="298" y="134"/>
                  </a:cubicBezTo>
                  <a:cubicBezTo>
                    <a:pt x="300" y="129"/>
                    <a:pt x="304" y="129"/>
                    <a:pt x="306" y="128"/>
                  </a:cubicBezTo>
                  <a:cubicBezTo>
                    <a:pt x="309" y="127"/>
                    <a:pt x="314" y="121"/>
                    <a:pt x="317" y="112"/>
                  </a:cubicBezTo>
                  <a:cubicBezTo>
                    <a:pt x="321" y="104"/>
                    <a:pt x="317" y="95"/>
                    <a:pt x="316" y="89"/>
                  </a:cubicBezTo>
                  <a:cubicBezTo>
                    <a:pt x="314" y="83"/>
                    <a:pt x="312" y="84"/>
                    <a:pt x="309" y="84"/>
                  </a:cubicBezTo>
                  <a:cubicBezTo>
                    <a:pt x="305" y="85"/>
                    <a:pt x="298" y="84"/>
                    <a:pt x="290" y="74"/>
                  </a:cubicBezTo>
                  <a:cubicBezTo>
                    <a:pt x="281" y="64"/>
                    <a:pt x="272" y="65"/>
                    <a:pt x="266" y="67"/>
                  </a:cubicBezTo>
                  <a:cubicBezTo>
                    <a:pt x="260" y="68"/>
                    <a:pt x="254" y="64"/>
                    <a:pt x="250" y="63"/>
                  </a:cubicBezTo>
                  <a:cubicBezTo>
                    <a:pt x="246" y="62"/>
                    <a:pt x="242" y="67"/>
                    <a:pt x="240" y="68"/>
                  </a:cubicBezTo>
                  <a:cubicBezTo>
                    <a:pt x="237" y="69"/>
                    <a:pt x="241" y="64"/>
                    <a:pt x="241" y="60"/>
                  </a:cubicBezTo>
                  <a:cubicBezTo>
                    <a:pt x="241" y="57"/>
                    <a:pt x="230" y="52"/>
                    <a:pt x="222" y="49"/>
                  </a:cubicBezTo>
                  <a:cubicBezTo>
                    <a:pt x="214" y="46"/>
                    <a:pt x="211" y="47"/>
                    <a:pt x="211" y="53"/>
                  </a:cubicBezTo>
                  <a:cubicBezTo>
                    <a:pt x="211" y="58"/>
                    <a:pt x="207" y="51"/>
                    <a:pt x="205" y="57"/>
                  </a:cubicBezTo>
                  <a:cubicBezTo>
                    <a:pt x="202" y="62"/>
                    <a:pt x="198" y="58"/>
                    <a:pt x="201" y="57"/>
                  </a:cubicBezTo>
                  <a:cubicBezTo>
                    <a:pt x="204" y="55"/>
                    <a:pt x="207" y="51"/>
                    <a:pt x="208" y="47"/>
                  </a:cubicBezTo>
                  <a:cubicBezTo>
                    <a:pt x="209" y="44"/>
                    <a:pt x="196" y="41"/>
                    <a:pt x="191" y="43"/>
                  </a:cubicBezTo>
                  <a:cubicBezTo>
                    <a:pt x="187" y="45"/>
                    <a:pt x="190" y="51"/>
                    <a:pt x="186" y="49"/>
                  </a:cubicBezTo>
                  <a:cubicBezTo>
                    <a:pt x="183" y="47"/>
                    <a:pt x="186" y="43"/>
                    <a:pt x="188" y="43"/>
                  </a:cubicBezTo>
                  <a:cubicBezTo>
                    <a:pt x="191" y="43"/>
                    <a:pt x="194" y="37"/>
                    <a:pt x="196" y="33"/>
                  </a:cubicBezTo>
                  <a:cubicBezTo>
                    <a:pt x="198" y="29"/>
                    <a:pt x="193" y="28"/>
                    <a:pt x="190" y="24"/>
                  </a:cubicBezTo>
                  <a:cubicBezTo>
                    <a:pt x="187" y="21"/>
                    <a:pt x="187" y="10"/>
                    <a:pt x="184" y="9"/>
                  </a:cubicBezTo>
                  <a:cubicBezTo>
                    <a:pt x="181" y="12"/>
                    <a:pt x="176" y="18"/>
                    <a:pt x="175" y="22"/>
                  </a:cubicBezTo>
                  <a:cubicBezTo>
                    <a:pt x="173" y="27"/>
                    <a:pt x="171" y="24"/>
                    <a:pt x="166" y="25"/>
                  </a:cubicBezTo>
                  <a:cubicBezTo>
                    <a:pt x="162" y="27"/>
                    <a:pt x="159" y="25"/>
                    <a:pt x="158" y="23"/>
                  </a:cubicBezTo>
                  <a:cubicBezTo>
                    <a:pt x="157" y="21"/>
                    <a:pt x="152" y="23"/>
                    <a:pt x="149" y="23"/>
                  </a:cubicBezTo>
                  <a:cubicBezTo>
                    <a:pt x="146" y="22"/>
                    <a:pt x="148" y="26"/>
                    <a:pt x="146" y="28"/>
                  </a:cubicBezTo>
                  <a:cubicBezTo>
                    <a:pt x="144" y="29"/>
                    <a:pt x="138" y="25"/>
                    <a:pt x="136" y="27"/>
                  </a:cubicBezTo>
                  <a:cubicBezTo>
                    <a:pt x="134" y="30"/>
                    <a:pt x="133" y="27"/>
                    <a:pt x="132" y="29"/>
                  </a:cubicBezTo>
                  <a:cubicBezTo>
                    <a:pt x="131" y="31"/>
                    <a:pt x="128" y="30"/>
                    <a:pt x="127" y="31"/>
                  </a:cubicBezTo>
                  <a:cubicBezTo>
                    <a:pt x="126" y="32"/>
                    <a:pt x="122" y="33"/>
                    <a:pt x="118" y="28"/>
                  </a:cubicBezTo>
                  <a:cubicBezTo>
                    <a:pt x="114" y="24"/>
                    <a:pt x="114" y="16"/>
                    <a:pt x="116" y="14"/>
                  </a:cubicBezTo>
                  <a:cubicBezTo>
                    <a:pt x="118" y="13"/>
                    <a:pt x="118" y="9"/>
                    <a:pt x="116" y="7"/>
                  </a:cubicBezTo>
                  <a:cubicBezTo>
                    <a:pt x="113" y="6"/>
                    <a:pt x="116" y="1"/>
                    <a:pt x="112" y="1"/>
                  </a:cubicBezTo>
                  <a:cubicBezTo>
                    <a:pt x="109" y="0"/>
                    <a:pt x="109" y="4"/>
                    <a:pt x="107" y="5"/>
                  </a:cubicBezTo>
                  <a:cubicBezTo>
                    <a:pt x="105" y="6"/>
                    <a:pt x="100" y="10"/>
                    <a:pt x="97" y="9"/>
                  </a:cubicBezTo>
                  <a:cubicBezTo>
                    <a:pt x="95" y="9"/>
                    <a:pt x="92" y="10"/>
                    <a:pt x="92" y="12"/>
                  </a:cubicBezTo>
                  <a:cubicBezTo>
                    <a:pt x="92" y="15"/>
                    <a:pt x="89" y="14"/>
                    <a:pt x="89" y="12"/>
                  </a:cubicBezTo>
                  <a:cubicBezTo>
                    <a:pt x="88" y="10"/>
                    <a:pt x="83" y="11"/>
                    <a:pt x="82" y="10"/>
                  </a:cubicBezTo>
                  <a:cubicBezTo>
                    <a:pt x="80" y="8"/>
                    <a:pt x="73" y="9"/>
                    <a:pt x="76" y="11"/>
                  </a:cubicBezTo>
                  <a:cubicBezTo>
                    <a:pt x="79" y="12"/>
                    <a:pt x="79" y="14"/>
                    <a:pt x="79" y="17"/>
                  </a:cubicBezTo>
                  <a:cubicBezTo>
                    <a:pt x="79" y="19"/>
                    <a:pt x="82" y="18"/>
                    <a:pt x="82" y="22"/>
                  </a:cubicBezTo>
                  <a:cubicBezTo>
                    <a:pt x="82" y="25"/>
                    <a:pt x="84" y="23"/>
                    <a:pt x="86" y="23"/>
                  </a:cubicBezTo>
                  <a:cubicBezTo>
                    <a:pt x="87" y="23"/>
                    <a:pt x="87" y="25"/>
                    <a:pt x="85" y="26"/>
                  </a:cubicBezTo>
                  <a:cubicBezTo>
                    <a:pt x="82" y="26"/>
                    <a:pt x="81" y="28"/>
                    <a:pt x="80" y="30"/>
                  </a:cubicBezTo>
                  <a:cubicBezTo>
                    <a:pt x="79" y="33"/>
                    <a:pt x="77" y="31"/>
                    <a:pt x="75" y="33"/>
                  </a:cubicBezTo>
                  <a:cubicBezTo>
                    <a:pt x="73" y="35"/>
                    <a:pt x="71" y="37"/>
                    <a:pt x="69" y="36"/>
                  </a:cubicBezTo>
                  <a:cubicBezTo>
                    <a:pt x="68" y="35"/>
                    <a:pt x="67" y="36"/>
                    <a:pt x="65" y="37"/>
                  </a:cubicBezTo>
                  <a:cubicBezTo>
                    <a:pt x="63" y="38"/>
                    <a:pt x="63" y="37"/>
                    <a:pt x="60" y="35"/>
                  </a:cubicBezTo>
                  <a:cubicBezTo>
                    <a:pt x="58" y="33"/>
                    <a:pt x="57" y="30"/>
                    <a:pt x="54" y="27"/>
                  </a:cubicBezTo>
                  <a:cubicBezTo>
                    <a:pt x="52" y="27"/>
                    <a:pt x="48" y="29"/>
                    <a:pt x="46" y="29"/>
                  </a:cubicBezTo>
                  <a:cubicBezTo>
                    <a:pt x="43" y="29"/>
                    <a:pt x="34" y="28"/>
                    <a:pt x="34" y="30"/>
                  </a:cubicBezTo>
                  <a:cubicBezTo>
                    <a:pt x="33" y="31"/>
                    <a:pt x="35" y="34"/>
                    <a:pt x="36" y="34"/>
                  </a:cubicBezTo>
                  <a:cubicBezTo>
                    <a:pt x="37" y="34"/>
                    <a:pt x="41" y="35"/>
                    <a:pt x="38" y="37"/>
                  </a:cubicBezTo>
                  <a:cubicBezTo>
                    <a:pt x="35" y="40"/>
                    <a:pt x="32" y="37"/>
                    <a:pt x="32" y="42"/>
                  </a:cubicBezTo>
                  <a:cubicBezTo>
                    <a:pt x="32" y="47"/>
                    <a:pt x="39" y="50"/>
                    <a:pt x="37" y="55"/>
                  </a:cubicBezTo>
                  <a:cubicBezTo>
                    <a:pt x="37" y="57"/>
                    <a:pt x="36" y="63"/>
                    <a:pt x="36" y="66"/>
                  </a:cubicBezTo>
                  <a:cubicBezTo>
                    <a:pt x="36" y="68"/>
                    <a:pt x="35" y="76"/>
                    <a:pt x="33" y="77"/>
                  </a:cubicBezTo>
                  <a:cubicBezTo>
                    <a:pt x="30" y="77"/>
                    <a:pt x="29" y="75"/>
                    <a:pt x="26" y="77"/>
                  </a:cubicBezTo>
                  <a:cubicBezTo>
                    <a:pt x="23" y="80"/>
                    <a:pt x="19" y="78"/>
                    <a:pt x="16" y="81"/>
                  </a:cubicBezTo>
                  <a:cubicBezTo>
                    <a:pt x="13" y="83"/>
                    <a:pt x="9" y="82"/>
                    <a:pt x="9" y="86"/>
                  </a:cubicBezTo>
                  <a:cubicBezTo>
                    <a:pt x="9" y="89"/>
                    <a:pt x="5" y="90"/>
                    <a:pt x="6" y="93"/>
                  </a:cubicBezTo>
                  <a:cubicBezTo>
                    <a:pt x="7" y="96"/>
                    <a:pt x="5" y="95"/>
                    <a:pt x="3" y="97"/>
                  </a:cubicBezTo>
                  <a:cubicBezTo>
                    <a:pt x="0" y="100"/>
                    <a:pt x="3" y="101"/>
                    <a:pt x="1" y="103"/>
                  </a:cubicBezTo>
                  <a:cubicBezTo>
                    <a:pt x="0" y="104"/>
                    <a:pt x="2" y="107"/>
                    <a:pt x="4" y="110"/>
                  </a:cubicBezTo>
                  <a:cubicBezTo>
                    <a:pt x="5" y="112"/>
                    <a:pt x="7" y="114"/>
                    <a:pt x="7" y="116"/>
                  </a:cubicBezTo>
                  <a:cubicBezTo>
                    <a:pt x="7" y="119"/>
                    <a:pt x="9" y="120"/>
                    <a:pt x="11" y="120"/>
                  </a:cubicBezTo>
                  <a:cubicBezTo>
                    <a:pt x="13" y="119"/>
                    <a:pt x="11" y="124"/>
                    <a:pt x="15" y="124"/>
                  </a:cubicBezTo>
                  <a:cubicBezTo>
                    <a:pt x="19" y="124"/>
                    <a:pt x="23" y="125"/>
                    <a:pt x="24" y="123"/>
                  </a:cubicBezTo>
                  <a:cubicBezTo>
                    <a:pt x="25" y="121"/>
                    <a:pt x="27" y="119"/>
                    <a:pt x="27" y="122"/>
                  </a:cubicBezTo>
                  <a:cubicBezTo>
                    <a:pt x="27" y="125"/>
                    <a:pt x="27" y="134"/>
                    <a:pt x="29" y="133"/>
                  </a:cubicBezTo>
                  <a:cubicBezTo>
                    <a:pt x="32" y="132"/>
                    <a:pt x="37" y="132"/>
                    <a:pt x="40" y="133"/>
                  </a:cubicBezTo>
                  <a:cubicBezTo>
                    <a:pt x="42" y="134"/>
                    <a:pt x="45" y="133"/>
                    <a:pt x="47" y="131"/>
                  </a:cubicBezTo>
                  <a:cubicBezTo>
                    <a:pt x="48" y="130"/>
                    <a:pt x="50" y="130"/>
                    <a:pt x="54" y="128"/>
                  </a:cubicBezTo>
                  <a:cubicBezTo>
                    <a:pt x="57" y="126"/>
                    <a:pt x="60" y="123"/>
                    <a:pt x="63" y="123"/>
                  </a:cubicBezTo>
                  <a:cubicBezTo>
                    <a:pt x="66" y="123"/>
                    <a:pt x="71" y="121"/>
                    <a:pt x="71" y="124"/>
                  </a:cubicBezTo>
                  <a:cubicBezTo>
                    <a:pt x="70" y="126"/>
                    <a:pt x="69" y="135"/>
                    <a:pt x="73" y="140"/>
                  </a:cubicBezTo>
                  <a:cubicBezTo>
                    <a:pt x="77" y="144"/>
                    <a:pt x="79" y="146"/>
                    <a:pt x="83" y="145"/>
                  </a:cubicBezTo>
                  <a:cubicBezTo>
                    <a:pt x="86" y="145"/>
                    <a:pt x="86" y="147"/>
                    <a:pt x="88" y="146"/>
                  </a:cubicBezTo>
                  <a:cubicBezTo>
                    <a:pt x="91" y="146"/>
                    <a:pt x="89" y="149"/>
                    <a:pt x="92" y="149"/>
                  </a:cubicBezTo>
                  <a:cubicBezTo>
                    <a:pt x="94" y="149"/>
                    <a:pt x="98" y="150"/>
                    <a:pt x="98" y="152"/>
                  </a:cubicBezTo>
                  <a:cubicBezTo>
                    <a:pt x="98" y="155"/>
                    <a:pt x="106" y="153"/>
                    <a:pt x="107" y="154"/>
                  </a:cubicBezTo>
                  <a:cubicBezTo>
                    <a:pt x="109" y="156"/>
                    <a:pt x="111" y="157"/>
                    <a:pt x="110" y="160"/>
                  </a:cubicBezTo>
                  <a:cubicBezTo>
                    <a:pt x="110" y="163"/>
                    <a:pt x="114" y="165"/>
                    <a:pt x="112" y="166"/>
                  </a:cubicBezTo>
                  <a:cubicBezTo>
                    <a:pt x="109" y="167"/>
                    <a:pt x="112" y="169"/>
                    <a:pt x="112" y="173"/>
                  </a:cubicBezTo>
                  <a:cubicBezTo>
                    <a:pt x="113" y="176"/>
                    <a:pt x="116" y="177"/>
                    <a:pt x="121" y="177"/>
                  </a:cubicBezTo>
                  <a:cubicBezTo>
                    <a:pt x="127" y="176"/>
                    <a:pt x="128" y="177"/>
                    <a:pt x="128" y="181"/>
                  </a:cubicBezTo>
                  <a:cubicBezTo>
                    <a:pt x="128" y="184"/>
                    <a:pt x="132" y="185"/>
                    <a:pt x="133" y="189"/>
                  </a:cubicBezTo>
                  <a:cubicBezTo>
                    <a:pt x="134" y="192"/>
                    <a:pt x="131" y="196"/>
                    <a:pt x="132" y="199"/>
                  </a:cubicBezTo>
                  <a:cubicBezTo>
                    <a:pt x="132" y="201"/>
                    <a:pt x="131" y="203"/>
                    <a:pt x="129" y="204"/>
                  </a:cubicBezTo>
                  <a:cubicBezTo>
                    <a:pt x="131" y="207"/>
                    <a:pt x="131" y="208"/>
                    <a:pt x="130" y="209"/>
                  </a:cubicBezTo>
                  <a:cubicBezTo>
                    <a:pt x="127" y="210"/>
                    <a:pt x="132" y="213"/>
                    <a:pt x="131" y="219"/>
                  </a:cubicBezTo>
                  <a:cubicBezTo>
                    <a:pt x="130" y="224"/>
                    <a:pt x="130" y="225"/>
                    <a:pt x="135" y="225"/>
                  </a:cubicBezTo>
                  <a:cubicBezTo>
                    <a:pt x="141" y="225"/>
                    <a:pt x="140" y="227"/>
                    <a:pt x="142" y="226"/>
                  </a:cubicBezTo>
                  <a:cubicBezTo>
                    <a:pt x="144" y="225"/>
                    <a:pt x="147" y="230"/>
                    <a:pt x="148" y="233"/>
                  </a:cubicBezTo>
                  <a:cubicBezTo>
                    <a:pt x="148" y="235"/>
                    <a:pt x="151" y="242"/>
                    <a:pt x="152" y="242"/>
                  </a:cubicBezTo>
                  <a:cubicBezTo>
                    <a:pt x="153" y="242"/>
                    <a:pt x="155" y="239"/>
                    <a:pt x="158" y="240"/>
                  </a:cubicBezTo>
                  <a:cubicBezTo>
                    <a:pt x="161" y="241"/>
                    <a:pt x="158" y="251"/>
                    <a:pt x="158" y="255"/>
                  </a:cubicBezTo>
                  <a:cubicBezTo>
                    <a:pt x="160" y="254"/>
                    <a:pt x="162" y="254"/>
                    <a:pt x="163" y="255"/>
                  </a:cubicBezTo>
                  <a:cubicBezTo>
                    <a:pt x="164" y="256"/>
                    <a:pt x="165" y="265"/>
                    <a:pt x="164" y="267"/>
                  </a:cubicBezTo>
                  <a:cubicBezTo>
                    <a:pt x="164" y="269"/>
                    <a:pt x="158" y="271"/>
                    <a:pt x="155" y="273"/>
                  </a:cubicBezTo>
                  <a:cubicBezTo>
                    <a:pt x="152" y="275"/>
                    <a:pt x="144" y="282"/>
                    <a:pt x="141" y="287"/>
                  </a:cubicBezTo>
                  <a:cubicBezTo>
                    <a:pt x="139" y="291"/>
                    <a:pt x="136" y="293"/>
                    <a:pt x="134" y="296"/>
                  </a:cubicBezTo>
                  <a:cubicBezTo>
                    <a:pt x="135" y="296"/>
                    <a:pt x="135" y="296"/>
                    <a:pt x="136" y="296"/>
                  </a:cubicBezTo>
                  <a:cubicBezTo>
                    <a:pt x="138" y="295"/>
                    <a:pt x="140" y="295"/>
                    <a:pt x="143" y="298"/>
                  </a:cubicBezTo>
                  <a:cubicBezTo>
                    <a:pt x="146" y="301"/>
                    <a:pt x="145" y="304"/>
                    <a:pt x="146" y="304"/>
                  </a:cubicBezTo>
                  <a:cubicBezTo>
                    <a:pt x="148" y="303"/>
                    <a:pt x="149" y="299"/>
                    <a:pt x="151" y="302"/>
                  </a:cubicBezTo>
                  <a:cubicBezTo>
                    <a:pt x="153" y="305"/>
                    <a:pt x="159" y="308"/>
                    <a:pt x="160" y="309"/>
                  </a:cubicBezTo>
                  <a:cubicBezTo>
                    <a:pt x="161" y="311"/>
                    <a:pt x="165" y="312"/>
                    <a:pt x="165" y="316"/>
                  </a:cubicBezTo>
                  <a:cubicBezTo>
                    <a:pt x="165" y="318"/>
                    <a:pt x="164" y="323"/>
                    <a:pt x="166" y="328"/>
                  </a:cubicBezTo>
                  <a:cubicBezTo>
                    <a:pt x="167" y="326"/>
                    <a:pt x="168" y="325"/>
                    <a:pt x="170" y="324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2A29AA54-D463-CE43-9D5C-2A419464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188" y="6932159"/>
              <a:ext cx="139700" cy="153988"/>
            </a:xfrm>
            <a:custGeom>
              <a:avLst/>
              <a:gdLst>
                <a:gd name="T0" fmla="*/ 39 w 40"/>
                <a:gd name="T1" fmla="*/ 21 h 44"/>
                <a:gd name="T2" fmla="*/ 34 w 40"/>
                <a:gd name="T3" fmla="*/ 14 h 44"/>
                <a:gd name="T4" fmla="*/ 25 w 40"/>
                <a:gd name="T5" fmla="*/ 7 h 44"/>
                <a:gd name="T6" fmla="*/ 20 w 40"/>
                <a:gd name="T7" fmla="*/ 9 h 44"/>
                <a:gd name="T8" fmla="*/ 17 w 40"/>
                <a:gd name="T9" fmla="*/ 3 h 44"/>
                <a:gd name="T10" fmla="*/ 10 w 40"/>
                <a:gd name="T11" fmla="*/ 1 h 44"/>
                <a:gd name="T12" fmla="*/ 8 w 40"/>
                <a:gd name="T13" fmla="*/ 1 h 44"/>
                <a:gd name="T14" fmla="*/ 5 w 40"/>
                <a:gd name="T15" fmla="*/ 5 h 44"/>
                <a:gd name="T16" fmla="*/ 2 w 40"/>
                <a:gd name="T17" fmla="*/ 19 h 44"/>
                <a:gd name="T18" fmla="*/ 0 w 40"/>
                <a:gd name="T19" fmla="*/ 29 h 44"/>
                <a:gd name="T20" fmla="*/ 3 w 40"/>
                <a:gd name="T21" fmla="*/ 34 h 44"/>
                <a:gd name="T22" fmla="*/ 2 w 40"/>
                <a:gd name="T23" fmla="*/ 38 h 44"/>
                <a:gd name="T24" fmla="*/ 5 w 40"/>
                <a:gd name="T25" fmla="*/ 39 h 44"/>
                <a:gd name="T26" fmla="*/ 15 w 40"/>
                <a:gd name="T27" fmla="*/ 42 h 44"/>
                <a:gd name="T28" fmla="*/ 22 w 40"/>
                <a:gd name="T29" fmla="*/ 42 h 44"/>
                <a:gd name="T30" fmla="*/ 34 w 40"/>
                <a:gd name="T31" fmla="*/ 40 h 44"/>
                <a:gd name="T32" fmla="*/ 40 w 40"/>
                <a:gd name="T33" fmla="*/ 33 h 44"/>
                <a:gd name="T34" fmla="*/ 39 w 40"/>
                <a:gd name="T35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4">
                  <a:moveTo>
                    <a:pt x="39" y="21"/>
                  </a:moveTo>
                  <a:cubicBezTo>
                    <a:pt x="39" y="17"/>
                    <a:pt x="35" y="16"/>
                    <a:pt x="34" y="14"/>
                  </a:cubicBezTo>
                  <a:cubicBezTo>
                    <a:pt x="33" y="13"/>
                    <a:pt x="27" y="10"/>
                    <a:pt x="25" y="7"/>
                  </a:cubicBezTo>
                  <a:cubicBezTo>
                    <a:pt x="23" y="4"/>
                    <a:pt x="22" y="8"/>
                    <a:pt x="20" y="9"/>
                  </a:cubicBezTo>
                  <a:cubicBezTo>
                    <a:pt x="19" y="9"/>
                    <a:pt x="20" y="6"/>
                    <a:pt x="17" y="3"/>
                  </a:cubicBezTo>
                  <a:cubicBezTo>
                    <a:pt x="14" y="0"/>
                    <a:pt x="12" y="0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6" y="2"/>
                    <a:pt x="5" y="4"/>
                    <a:pt x="5" y="5"/>
                  </a:cubicBezTo>
                  <a:cubicBezTo>
                    <a:pt x="5" y="9"/>
                    <a:pt x="3" y="12"/>
                    <a:pt x="2" y="19"/>
                  </a:cubicBezTo>
                  <a:cubicBezTo>
                    <a:pt x="2" y="25"/>
                    <a:pt x="0" y="24"/>
                    <a:pt x="0" y="29"/>
                  </a:cubicBezTo>
                  <a:cubicBezTo>
                    <a:pt x="0" y="34"/>
                    <a:pt x="2" y="34"/>
                    <a:pt x="3" y="34"/>
                  </a:cubicBezTo>
                  <a:cubicBezTo>
                    <a:pt x="3" y="35"/>
                    <a:pt x="2" y="36"/>
                    <a:pt x="2" y="38"/>
                  </a:cubicBezTo>
                  <a:cubicBezTo>
                    <a:pt x="3" y="38"/>
                    <a:pt x="3" y="39"/>
                    <a:pt x="5" y="39"/>
                  </a:cubicBezTo>
                  <a:cubicBezTo>
                    <a:pt x="8" y="39"/>
                    <a:pt x="12" y="40"/>
                    <a:pt x="15" y="42"/>
                  </a:cubicBezTo>
                  <a:cubicBezTo>
                    <a:pt x="19" y="44"/>
                    <a:pt x="18" y="41"/>
                    <a:pt x="22" y="42"/>
                  </a:cubicBezTo>
                  <a:cubicBezTo>
                    <a:pt x="25" y="42"/>
                    <a:pt x="30" y="43"/>
                    <a:pt x="34" y="40"/>
                  </a:cubicBezTo>
                  <a:cubicBezTo>
                    <a:pt x="37" y="39"/>
                    <a:pt x="38" y="36"/>
                    <a:pt x="40" y="33"/>
                  </a:cubicBezTo>
                  <a:cubicBezTo>
                    <a:pt x="38" y="28"/>
                    <a:pt x="39" y="23"/>
                    <a:pt x="39" y="21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E33D0281-38F2-394D-AEE8-49DDF2DC98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2975" y="6674984"/>
              <a:ext cx="566738" cy="1119188"/>
            </a:xfrm>
            <a:custGeom>
              <a:avLst/>
              <a:gdLst>
                <a:gd name="T0" fmla="*/ 46 w 163"/>
                <a:gd name="T1" fmla="*/ 305 h 322"/>
                <a:gd name="T2" fmla="*/ 43 w 163"/>
                <a:gd name="T3" fmla="*/ 298 h 322"/>
                <a:gd name="T4" fmla="*/ 40 w 163"/>
                <a:gd name="T5" fmla="*/ 320 h 322"/>
                <a:gd name="T6" fmla="*/ 57 w 163"/>
                <a:gd name="T7" fmla="*/ 321 h 322"/>
                <a:gd name="T8" fmla="*/ 62 w 163"/>
                <a:gd name="T9" fmla="*/ 315 h 322"/>
                <a:gd name="T10" fmla="*/ 156 w 163"/>
                <a:gd name="T11" fmla="*/ 34 h 322"/>
                <a:gd name="T12" fmla="*/ 152 w 163"/>
                <a:gd name="T13" fmla="*/ 46 h 322"/>
                <a:gd name="T14" fmla="*/ 138 w 163"/>
                <a:gd name="T15" fmla="*/ 51 h 322"/>
                <a:gd name="T16" fmla="*/ 123 w 163"/>
                <a:gd name="T17" fmla="*/ 48 h 322"/>
                <a:gd name="T18" fmla="*/ 132 w 163"/>
                <a:gd name="T19" fmla="*/ 32 h 322"/>
                <a:gd name="T20" fmla="*/ 108 w 163"/>
                <a:gd name="T21" fmla="*/ 20 h 322"/>
                <a:gd name="T22" fmla="*/ 88 w 163"/>
                <a:gd name="T23" fmla="*/ 3 h 322"/>
                <a:gd name="T24" fmla="*/ 75 w 163"/>
                <a:gd name="T25" fmla="*/ 8 h 322"/>
                <a:gd name="T26" fmla="*/ 59 w 163"/>
                <a:gd name="T27" fmla="*/ 4 h 322"/>
                <a:gd name="T28" fmla="*/ 51 w 163"/>
                <a:gd name="T29" fmla="*/ 19 h 322"/>
                <a:gd name="T30" fmla="*/ 42 w 163"/>
                <a:gd name="T31" fmla="*/ 32 h 322"/>
                <a:gd name="T32" fmla="*/ 43 w 163"/>
                <a:gd name="T33" fmla="*/ 46 h 322"/>
                <a:gd name="T34" fmla="*/ 35 w 163"/>
                <a:gd name="T35" fmla="*/ 56 h 322"/>
                <a:gd name="T36" fmla="*/ 30 w 163"/>
                <a:gd name="T37" fmla="*/ 68 h 322"/>
                <a:gd name="T38" fmla="*/ 26 w 163"/>
                <a:gd name="T39" fmla="*/ 82 h 322"/>
                <a:gd name="T40" fmla="*/ 29 w 163"/>
                <a:gd name="T41" fmla="*/ 99 h 322"/>
                <a:gd name="T42" fmla="*/ 29 w 163"/>
                <a:gd name="T43" fmla="*/ 113 h 322"/>
                <a:gd name="T44" fmla="*/ 26 w 163"/>
                <a:gd name="T45" fmla="*/ 129 h 322"/>
                <a:gd name="T46" fmla="*/ 20 w 163"/>
                <a:gd name="T47" fmla="*/ 147 h 322"/>
                <a:gd name="T48" fmla="*/ 18 w 163"/>
                <a:gd name="T49" fmla="*/ 155 h 322"/>
                <a:gd name="T50" fmla="*/ 15 w 163"/>
                <a:gd name="T51" fmla="*/ 166 h 322"/>
                <a:gd name="T52" fmla="*/ 15 w 163"/>
                <a:gd name="T53" fmla="*/ 177 h 322"/>
                <a:gd name="T54" fmla="*/ 13 w 163"/>
                <a:gd name="T55" fmla="*/ 194 h 322"/>
                <a:gd name="T56" fmla="*/ 15 w 163"/>
                <a:gd name="T57" fmla="*/ 204 h 322"/>
                <a:gd name="T58" fmla="*/ 19 w 163"/>
                <a:gd name="T59" fmla="*/ 212 h 322"/>
                <a:gd name="T60" fmla="*/ 17 w 163"/>
                <a:gd name="T61" fmla="*/ 219 h 322"/>
                <a:gd name="T62" fmla="*/ 15 w 163"/>
                <a:gd name="T63" fmla="*/ 231 h 322"/>
                <a:gd name="T64" fmla="*/ 9 w 163"/>
                <a:gd name="T65" fmla="*/ 242 h 322"/>
                <a:gd name="T66" fmla="*/ 6 w 163"/>
                <a:gd name="T67" fmla="*/ 254 h 322"/>
                <a:gd name="T68" fmla="*/ 2 w 163"/>
                <a:gd name="T69" fmla="*/ 267 h 322"/>
                <a:gd name="T70" fmla="*/ 11 w 163"/>
                <a:gd name="T71" fmla="*/ 274 h 322"/>
                <a:gd name="T72" fmla="*/ 15 w 163"/>
                <a:gd name="T73" fmla="*/ 287 h 322"/>
                <a:gd name="T74" fmla="*/ 34 w 163"/>
                <a:gd name="T75" fmla="*/ 289 h 322"/>
                <a:gd name="T76" fmla="*/ 37 w 163"/>
                <a:gd name="T77" fmla="*/ 283 h 322"/>
                <a:gd name="T78" fmla="*/ 38 w 163"/>
                <a:gd name="T79" fmla="*/ 269 h 322"/>
                <a:gd name="T80" fmla="*/ 47 w 163"/>
                <a:gd name="T81" fmla="*/ 260 h 322"/>
                <a:gd name="T82" fmla="*/ 62 w 163"/>
                <a:gd name="T83" fmla="*/ 243 h 322"/>
                <a:gd name="T84" fmla="*/ 56 w 163"/>
                <a:gd name="T85" fmla="*/ 233 h 322"/>
                <a:gd name="T86" fmla="*/ 64 w 163"/>
                <a:gd name="T87" fmla="*/ 214 h 322"/>
                <a:gd name="T88" fmla="*/ 68 w 163"/>
                <a:gd name="T89" fmla="*/ 204 h 322"/>
                <a:gd name="T90" fmla="*/ 73 w 163"/>
                <a:gd name="T91" fmla="*/ 193 h 322"/>
                <a:gd name="T92" fmla="*/ 78 w 163"/>
                <a:gd name="T93" fmla="*/ 192 h 322"/>
                <a:gd name="T94" fmla="*/ 75 w 163"/>
                <a:gd name="T95" fmla="*/ 188 h 322"/>
                <a:gd name="T96" fmla="*/ 70 w 163"/>
                <a:gd name="T97" fmla="*/ 179 h 322"/>
                <a:gd name="T98" fmla="*/ 82 w 163"/>
                <a:gd name="T99" fmla="*/ 175 h 322"/>
                <a:gd name="T100" fmla="*/ 92 w 163"/>
                <a:gd name="T101" fmla="*/ 163 h 322"/>
                <a:gd name="T102" fmla="*/ 95 w 163"/>
                <a:gd name="T103" fmla="*/ 154 h 322"/>
                <a:gd name="T104" fmla="*/ 131 w 163"/>
                <a:gd name="T105" fmla="*/ 145 h 322"/>
                <a:gd name="T106" fmla="*/ 135 w 163"/>
                <a:gd name="T107" fmla="*/ 129 h 322"/>
                <a:gd name="T108" fmla="*/ 129 w 163"/>
                <a:gd name="T109" fmla="*/ 118 h 322"/>
                <a:gd name="T110" fmla="*/ 126 w 163"/>
                <a:gd name="T111" fmla="*/ 112 h 322"/>
                <a:gd name="T112" fmla="*/ 124 w 163"/>
                <a:gd name="T113" fmla="*/ 103 h 322"/>
                <a:gd name="T114" fmla="*/ 129 w 163"/>
                <a:gd name="T115" fmla="*/ 79 h 322"/>
                <a:gd name="T116" fmla="*/ 153 w 163"/>
                <a:gd name="T117" fmla="*/ 52 h 322"/>
                <a:gd name="T118" fmla="*/ 161 w 163"/>
                <a:gd name="T119" fmla="*/ 34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3" h="322">
                  <a:moveTo>
                    <a:pt x="62" y="315"/>
                  </a:moveTo>
                  <a:cubicBezTo>
                    <a:pt x="58" y="315"/>
                    <a:pt x="49" y="307"/>
                    <a:pt x="46" y="305"/>
                  </a:cubicBezTo>
                  <a:cubicBezTo>
                    <a:pt x="44" y="303"/>
                    <a:pt x="46" y="301"/>
                    <a:pt x="42" y="301"/>
                  </a:cubicBezTo>
                  <a:cubicBezTo>
                    <a:pt x="39" y="302"/>
                    <a:pt x="41" y="299"/>
                    <a:pt x="43" y="298"/>
                  </a:cubicBezTo>
                  <a:cubicBezTo>
                    <a:pt x="45" y="297"/>
                    <a:pt x="42" y="294"/>
                    <a:pt x="40" y="293"/>
                  </a:cubicBezTo>
                  <a:cubicBezTo>
                    <a:pt x="40" y="298"/>
                    <a:pt x="39" y="320"/>
                    <a:pt x="40" y="320"/>
                  </a:cubicBezTo>
                  <a:cubicBezTo>
                    <a:pt x="42" y="320"/>
                    <a:pt x="51" y="319"/>
                    <a:pt x="54" y="321"/>
                  </a:cubicBezTo>
                  <a:cubicBezTo>
                    <a:pt x="55" y="321"/>
                    <a:pt x="56" y="322"/>
                    <a:pt x="57" y="321"/>
                  </a:cubicBezTo>
                  <a:cubicBezTo>
                    <a:pt x="59" y="319"/>
                    <a:pt x="65" y="320"/>
                    <a:pt x="67" y="318"/>
                  </a:cubicBezTo>
                  <a:cubicBezTo>
                    <a:pt x="70" y="316"/>
                    <a:pt x="67" y="316"/>
                    <a:pt x="62" y="315"/>
                  </a:cubicBezTo>
                  <a:close/>
                  <a:moveTo>
                    <a:pt x="161" y="34"/>
                  </a:moveTo>
                  <a:cubicBezTo>
                    <a:pt x="160" y="33"/>
                    <a:pt x="158" y="33"/>
                    <a:pt x="156" y="34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6" y="38"/>
                    <a:pt x="154" y="46"/>
                    <a:pt x="152" y="46"/>
                  </a:cubicBezTo>
                  <a:cubicBezTo>
                    <a:pt x="149" y="46"/>
                    <a:pt x="147" y="50"/>
                    <a:pt x="145" y="49"/>
                  </a:cubicBezTo>
                  <a:cubicBezTo>
                    <a:pt x="143" y="49"/>
                    <a:pt x="141" y="52"/>
                    <a:pt x="138" y="51"/>
                  </a:cubicBezTo>
                  <a:cubicBezTo>
                    <a:pt x="136" y="49"/>
                    <a:pt x="132" y="51"/>
                    <a:pt x="131" y="50"/>
                  </a:cubicBezTo>
                  <a:cubicBezTo>
                    <a:pt x="129" y="49"/>
                    <a:pt x="123" y="50"/>
                    <a:pt x="123" y="48"/>
                  </a:cubicBezTo>
                  <a:cubicBezTo>
                    <a:pt x="123" y="47"/>
                    <a:pt x="126" y="47"/>
                    <a:pt x="126" y="43"/>
                  </a:cubicBezTo>
                  <a:cubicBezTo>
                    <a:pt x="126" y="39"/>
                    <a:pt x="133" y="34"/>
                    <a:pt x="132" y="32"/>
                  </a:cubicBezTo>
                  <a:cubicBezTo>
                    <a:pt x="131" y="30"/>
                    <a:pt x="119" y="27"/>
                    <a:pt x="117" y="25"/>
                  </a:cubicBezTo>
                  <a:cubicBezTo>
                    <a:pt x="115" y="22"/>
                    <a:pt x="113" y="21"/>
                    <a:pt x="108" y="20"/>
                  </a:cubicBezTo>
                  <a:cubicBezTo>
                    <a:pt x="103" y="20"/>
                    <a:pt x="103" y="17"/>
                    <a:pt x="99" y="15"/>
                  </a:cubicBezTo>
                  <a:cubicBezTo>
                    <a:pt x="96" y="12"/>
                    <a:pt x="90" y="6"/>
                    <a:pt x="88" y="3"/>
                  </a:cubicBezTo>
                  <a:cubicBezTo>
                    <a:pt x="85" y="3"/>
                    <a:pt x="81" y="2"/>
                    <a:pt x="80" y="3"/>
                  </a:cubicBezTo>
                  <a:cubicBezTo>
                    <a:pt x="79" y="5"/>
                    <a:pt x="77" y="11"/>
                    <a:pt x="75" y="8"/>
                  </a:cubicBezTo>
                  <a:cubicBezTo>
                    <a:pt x="74" y="5"/>
                    <a:pt x="70" y="5"/>
                    <a:pt x="66" y="4"/>
                  </a:cubicBezTo>
                  <a:cubicBezTo>
                    <a:pt x="62" y="4"/>
                    <a:pt x="63" y="0"/>
                    <a:pt x="59" y="4"/>
                  </a:cubicBezTo>
                  <a:cubicBezTo>
                    <a:pt x="57" y="6"/>
                    <a:pt x="55" y="8"/>
                    <a:pt x="53" y="9"/>
                  </a:cubicBezTo>
                  <a:cubicBezTo>
                    <a:pt x="53" y="13"/>
                    <a:pt x="52" y="17"/>
                    <a:pt x="51" y="19"/>
                  </a:cubicBezTo>
                  <a:cubicBezTo>
                    <a:pt x="50" y="20"/>
                    <a:pt x="42" y="24"/>
                    <a:pt x="42" y="26"/>
                  </a:cubicBezTo>
                  <a:cubicBezTo>
                    <a:pt x="42" y="28"/>
                    <a:pt x="43" y="30"/>
                    <a:pt x="42" y="32"/>
                  </a:cubicBezTo>
                  <a:cubicBezTo>
                    <a:pt x="40" y="33"/>
                    <a:pt x="45" y="39"/>
                    <a:pt x="42" y="40"/>
                  </a:cubicBezTo>
                  <a:cubicBezTo>
                    <a:pt x="40" y="42"/>
                    <a:pt x="44" y="44"/>
                    <a:pt x="43" y="46"/>
                  </a:cubicBezTo>
                  <a:cubicBezTo>
                    <a:pt x="41" y="47"/>
                    <a:pt x="38" y="48"/>
                    <a:pt x="38" y="50"/>
                  </a:cubicBezTo>
                  <a:cubicBezTo>
                    <a:pt x="38" y="51"/>
                    <a:pt x="38" y="55"/>
                    <a:pt x="35" y="56"/>
                  </a:cubicBezTo>
                  <a:cubicBezTo>
                    <a:pt x="33" y="57"/>
                    <a:pt x="32" y="61"/>
                    <a:pt x="32" y="64"/>
                  </a:cubicBezTo>
                  <a:cubicBezTo>
                    <a:pt x="32" y="66"/>
                    <a:pt x="28" y="64"/>
                    <a:pt x="30" y="68"/>
                  </a:cubicBezTo>
                  <a:cubicBezTo>
                    <a:pt x="31" y="71"/>
                    <a:pt x="32" y="75"/>
                    <a:pt x="30" y="76"/>
                  </a:cubicBezTo>
                  <a:cubicBezTo>
                    <a:pt x="27" y="77"/>
                    <a:pt x="28" y="82"/>
                    <a:pt x="26" y="82"/>
                  </a:cubicBezTo>
                  <a:cubicBezTo>
                    <a:pt x="25" y="82"/>
                    <a:pt x="24" y="88"/>
                    <a:pt x="26" y="91"/>
                  </a:cubicBezTo>
                  <a:cubicBezTo>
                    <a:pt x="28" y="94"/>
                    <a:pt x="29" y="96"/>
                    <a:pt x="29" y="99"/>
                  </a:cubicBezTo>
                  <a:cubicBezTo>
                    <a:pt x="29" y="102"/>
                    <a:pt x="32" y="103"/>
                    <a:pt x="31" y="106"/>
                  </a:cubicBezTo>
                  <a:cubicBezTo>
                    <a:pt x="30" y="109"/>
                    <a:pt x="30" y="112"/>
                    <a:pt x="29" y="113"/>
                  </a:cubicBezTo>
                  <a:cubicBezTo>
                    <a:pt x="27" y="114"/>
                    <a:pt x="28" y="118"/>
                    <a:pt x="26" y="119"/>
                  </a:cubicBezTo>
                  <a:cubicBezTo>
                    <a:pt x="24" y="120"/>
                    <a:pt x="28" y="127"/>
                    <a:pt x="26" y="129"/>
                  </a:cubicBezTo>
                  <a:cubicBezTo>
                    <a:pt x="25" y="130"/>
                    <a:pt x="20" y="131"/>
                    <a:pt x="20" y="137"/>
                  </a:cubicBezTo>
                  <a:cubicBezTo>
                    <a:pt x="20" y="142"/>
                    <a:pt x="21" y="145"/>
                    <a:pt x="20" y="147"/>
                  </a:cubicBezTo>
                  <a:cubicBezTo>
                    <a:pt x="20" y="149"/>
                    <a:pt x="23" y="149"/>
                    <a:pt x="22" y="152"/>
                  </a:cubicBezTo>
                  <a:cubicBezTo>
                    <a:pt x="22" y="155"/>
                    <a:pt x="18" y="153"/>
                    <a:pt x="18" y="155"/>
                  </a:cubicBezTo>
                  <a:cubicBezTo>
                    <a:pt x="18" y="157"/>
                    <a:pt x="19" y="161"/>
                    <a:pt x="17" y="161"/>
                  </a:cubicBezTo>
                  <a:cubicBezTo>
                    <a:pt x="16" y="161"/>
                    <a:pt x="15" y="163"/>
                    <a:pt x="15" y="166"/>
                  </a:cubicBezTo>
                  <a:cubicBezTo>
                    <a:pt x="15" y="170"/>
                    <a:pt x="13" y="170"/>
                    <a:pt x="13" y="172"/>
                  </a:cubicBezTo>
                  <a:cubicBezTo>
                    <a:pt x="13" y="173"/>
                    <a:pt x="15" y="175"/>
                    <a:pt x="15" y="177"/>
                  </a:cubicBezTo>
                  <a:cubicBezTo>
                    <a:pt x="15" y="179"/>
                    <a:pt x="16" y="186"/>
                    <a:pt x="14" y="186"/>
                  </a:cubicBezTo>
                  <a:cubicBezTo>
                    <a:pt x="12" y="186"/>
                    <a:pt x="12" y="193"/>
                    <a:pt x="13" y="194"/>
                  </a:cubicBezTo>
                  <a:cubicBezTo>
                    <a:pt x="14" y="195"/>
                    <a:pt x="14" y="197"/>
                    <a:pt x="14" y="199"/>
                  </a:cubicBezTo>
                  <a:cubicBezTo>
                    <a:pt x="13" y="200"/>
                    <a:pt x="17" y="202"/>
                    <a:pt x="15" y="204"/>
                  </a:cubicBezTo>
                  <a:cubicBezTo>
                    <a:pt x="13" y="206"/>
                    <a:pt x="14" y="209"/>
                    <a:pt x="17" y="208"/>
                  </a:cubicBezTo>
                  <a:cubicBezTo>
                    <a:pt x="20" y="207"/>
                    <a:pt x="21" y="212"/>
                    <a:pt x="19" y="212"/>
                  </a:cubicBezTo>
                  <a:cubicBezTo>
                    <a:pt x="16" y="212"/>
                    <a:pt x="13" y="212"/>
                    <a:pt x="15" y="213"/>
                  </a:cubicBezTo>
                  <a:cubicBezTo>
                    <a:pt x="18" y="215"/>
                    <a:pt x="20" y="217"/>
                    <a:pt x="17" y="219"/>
                  </a:cubicBezTo>
                  <a:cubicBezTo>
                    <a:pt x="13" y="220"/>
                    <a:pt x="16" y="222"/>
                    <a:pt x="15" y="225"/>
                  </a:cubicBezTo>
                  <a:cubicBezTo>
                    <a:pt x="15" y="228"/>
                    <a:pt x="18" y="230"/>
                    <a:pt x="15" y="231"/>
                  </a:cubicBezTo>
                  <a:cubicBezTo>
                    <a:pt x="13" y="232"/>
                    <a:pt x="16" y="236"/>
                    <a:pt x="13" y="237"/>
                  </a:cubicBezTo>
                  <a:cubicBezTo>
                    <a:pt x="9" y="237"/>
                    <a:pt x="12" y="240"/>
                    <a:pt x="9" y="242"/>
                  </a:cubicBezTo>
                  <a:cubicBezTo>
                    <a:pt x="7" y="244"/>
                    <a:pt x="12" y="247"/>
                    <a:pt x="10" y="248"/>
                  </a:cubicBezTo>
                  <a:cubicBezTo>
                    <a:pt x="7" y="250"/>
                    <a:pt x="9" y="254"/>
                    <a:pt x="6" y="254"/>
                  </a:cubicBezTo>
                  <a:cubicBezTo>
                    <a:pt x="4" y="254"/>
                    <a:pt x="2" y="257"/>
                    <a:pt x="2" y="259"/>
                  </a:cubicBezTo>
                  <a:cubicBezTo>
                    <a:pt x="2" y="261"/>
                    <a:pt x="0" y="264"/>
                    <a:pt x="2" y="267"/>
                  </a:cubicBezTo>
                  <a:cubicBezTo>
                    <a:pt x="4" y="269"/>
                    <a:pt x="2" y="271"/>
                    <a:pt x="4" y="272"/>
                  </a:cubicBezTo>
                  <a:cubicBezTo>
                    <a:pt x="5" y="273"/>
                    <a:pt x="12" y="271"/>
                    <a:pt x="11" y="274"/>
                  </a:cubicBezTo>
                  <a:cubicBezTo>
                    <a:pt x="10" y="277"/>
                    <a:pt x="10" y="283"/>
                    <a:pt x="12" y="283"/>
                  </a:cubicBezTo>
                  <a:cubicBezTo>
                    <a:pt x="13" y="283"/>
                    <a:pt x="13" y="287"/>
                    <a:pt x="15" y="287"/>
                  </a:cubicBezTo>
                  <a:cubicBezTo>
                    <a:pt x="17" y="287"/>
                    <a:pt x="26" y="286"/>
                    <a:pt x="30" y="287"/>
                  </a:cubicBezTo>
                  <a:cubicBezTo>
                    <a:pt x="31" y="287"/>
                    <a:pt x="33" y="288"/>
                    <a:pt x="34" y="289"/>
                  </a:cubicBezTo>
                  <a:cubicBezTo>
                    <a:pt x="36" y="288"/>
                    <a:pt x="41" y="291"/>
                    <a:pt x="42" y="290"/>
                  </a:cubicBezTo>
                  <a:cubicBezTo>
                    <a:pt x="43" y="289"/>
                    <a:pt x="37" y="284"/>
                    <a:pt x="37" y="283"/>
                  </a:cubicBezTo>
                  <a:cubicBezTo>
                    <a:pt x="37" y="281"/>
                    <a:pt x="36" y="278"/>
                    <a:pt x="36" y="277"/>
                  </a:cubicBezTo>
                  <a:cubicBezTo>
                    <a:pt x="36" y="275"/>
                    <a:pt x="36" y="271"/>
                    <a:pt x="38" y="269"/>
                  </a:cubicBezTo>
                  <a:cubicBezTo>
                    <a:pt x="41" y="267"/>
                    <a:pt x="41" y="266"/>
                    <a:pt x="42" y="266"/>
                  </a:cubicBezTo>
                  <a:cubicBezTo>
                    <a:pt x="44" y="266"/>
                    <a:pt x="47" y="264"/>
                    <a:pt x="47" y="260"/>
                  </a:cubicBezTo>
                  <a:cubicBezTo>
                    <a:pt x="47" y="256"/>
                    <a:pt x="49" y="254"/>
                    <a:pt x="53" y="251"/>
                  </a:cubicBezTo>
                  <a:cubicBezTo>
                    <a:pt x="57" y="248"/>
                    <a:pt x="63" y="245"/>
                    <a:pt x="62" y="243"/>
                  </a:cubicBezTo>
                  <a:cubicBezTo>
                    <a:pt x="62" y="242"/>
                    <a:pt x="64" y="237"/>
                    <a:pt x="64" y="236"/>
                  </a:cubicBezTo>
                  <a:cubicBezTo>
                    <a:pt x="64" y="234"/>
                    <a:pt x="58" y="234"/>
                    <a:pt x="56" y="233"/>
                  </a:cubicBezTo>
                  <a:cubicBezTo>
                    <a:pt x="54" y="233"/>
                    <a:pt x="47" y="228"/>
                    <a:pt x="50" y="221"/>
                  </a:cubicBezTo>
                  <a:cubicBezTo>
                    <a:pt x="54" y="215"/>
                    <a:pt x="61" y="214"/>
                    <a:pt x="64" y="214"/>
                  </a:cubicBezTo>
                  <a:cubicBezTo>
                    <a:pt x="66" y="213"/>
                    <a:pt x="64" y="210"/>
                    <a:pt x="65" y="209"/>
                  </a:cubicBezTo>
                  <a:cubicBezTo>
                    <a:pt x="67" y="208"/>
                    <a:pt x="68" y="206"/>
                    <a:pt x="68" y="204"/>
                  </a:cubicBezTo>
                  <a:cubicBezTo>
                    <a:pt x="68" y="201"/>
                    <a:pt x="68" y="196"/>
                    <a:pt x="71" y="196"/>
                  </a:cubicBezTo>
                  <a:cubicBezTo>
                    <a:pt x="74" y="195"/>
                    <a:pt x="75" y="193"/>
                    <a:pt x="73" y="193"/>
                  </a:cubicBezTo>
                  <a:cubicBezTo>
                    <a:pt x="71" y="192"/>
                    <a:pt x="70" y="190"/>
                    <a:pt x="73" y="190"/>
                  </a:cubicBezTo>
                  <a:cubicBezTo>
                    <a:pt x="77" y="189"/>
                    <a:pt x="75" y="192"/>
                    <a:pt x="78" y="192"/>
                  </a:cubicBezTo>
                  <a:cubicBezTo>
                    <a:pt x="80" y="192"/>
                    <a:pt x="84" y="188"/>
                    <a:pt x="81" y="186"/>
                  </a:cubicBezTo>
                  <a:cubicBezTo>
                    <a:pt x="78" y="184"/>
                    <a:pt x="77" y="187"/>
                    <a:pt x="75" y="188"/>
                  </a:cubicBezTo>
                  <a:cubicBezTo>
                    <a:pt x="74" y="188"/>
                    <a:pt x="73" y="185"/>
                    <a:pt x="71" y="185"/>
                  </a:cubicBezTo>
                  <a:cubicBezTo>
                    <a:pt x="69" y="185"/>
                    <a:pt x="70" y="181"/>
                    <a:pt x="70" y="179"/>
                  </a:cubicBezTo>
                  <a:cubicBezTo>
                    <a:pt x="69" y="178"/>
                    <a:pt x="68" y="174"/>
                    <a:pt x="69" y="172"/>
                  </a:cubicBezTo>
                  <a:cubicBezTo>
                    <a:pt x="71" y="170"/>
                    <a:pt x="77" y="175"/>
                    <a:pt x="82" y="175"/>
                  </a:cubicBezTo>
                  <a:cubicBezTo>
                    <a:pt x="88" y="176"/>
                    <a:pt x="92" y="173"/>
                    <a:pt x="92" y="171"/>
                  </a:cubicBezTo>
                  <a:cubicBezTo>
                    <a:pt x="92" y="169"/>
                    <a:pt x="89" y="165"/>
                    <a:pt x="92" y="163"/>
                  </a:cubicBezTo>
                  <a:cubicBezTo>
                    <a:pt x="95" y="161"/>
                    <a:pt x="93" y="160"/>
                    <a:pt x="92" y="157"/>
                  </a:cubicBezTo>
                  <a:cubicBezTo>
                    <a:pt x="91" y="154"/>
                    <a:pt x="93" y="153"/>
                    <a:pt x="95" y="154"/>
                  </a:cubicBezTo>
                  <a:cubicBezTo>
                    <a:pt x="96" y="155"/>
                    <a:pt x="107" y="155"/>
                    <a:pt x="115" y="153"/>
                  </a:cubicBezTo>
                  <a:cubicBezTo>
                    <a:pt x="124" y="151"/>
                    <a:pt x="130" y="148"/>
                    <a:pt x="131" y="145"/>
                  </a:cubicBezTo>
                  <a:cubicBezTo>
                    <a:pt x="131" y="143"/>
                    <a:pt x="137" y="137"/>
                    <a:pt x="138" y="135"/>
                  </a:cubicBezTo>
                  <a:cubicBezTo>
                    <a:pt x="139" y="133"/>
                    <a:pt x="138" y="130"/>
                    <a:pt x="135" y="129"/>
                  </a:cubicBezTo>
                  <a:cubicBezTo>
                    <a:pt x="131" y="129"/>
                    <a:pt x="131" y="125"/>
                    <a:pt x="133" y="122"/>
                  </a:cubicBezTo>
                  <a:cubicBezTo>
                    <a:pt x="135" y="120"/>
                    <a:pt x="132" y="118"/>
                    <a:pt x="129" y="118"/>
                  </a:cubicBezTo>
                  <a:cubicBezTo>
                    <a:pt x="125" y="117"/>
                    <a:pt x="120" y="115"/>
                    <a:pt x="123" y="112"/>
                  </a:cubicBezTo>
                  <a:cubicBezTo>
                    <a:pt x="125" y="111"/>
                    <a:pt x="125" y="111"/>
                    <a:pt x="126" y="112"/>
                  </a:cubicBezTo>
                  <a:cubicBezTo>
                    <a:pt x="126" y="110"/>
                    <a:pt x="127" y="109"/>
                    <a:pt x="127" y="108"/>
                  </a:cubicBezTo>
                  <a:cubicBezTo>
                    <a:pt x="126" y="108"/>
                    <a:pt x="124" y="108"/>
                    <a:pt x="124" y="103"/>
                  </a:cubicBezTo>
                  <a:cubicBezTo>
                    <a:pt x="124" y="98"/>
                    <a:pt x="126" y="99"/>
                    <a:pt x="126" y="93"/>
                  </a:cubicBezTo>
                  <a:cubicBezTo>
                    <a:pt x="127" y="86"/>
                    <a:pt x="129" y="83"/>
                    <a:pt x="129" y="79"/>
                  </a:cubicBezTo>
                  <a:cubicBezTo>
                    <a:pt x="129" y="76"/>
                    <a:pt x="135" y="72"/>
                    <a:pt x="139" y="66"/>
                  </a:cubicBezTo>
                  <a:cubicBezTo>
                    <a:pt x="142" y="61"/>
                    <a:pt x="150" y="54"/>
                    <a:pt x="153" y="52"/>
                  </a:cubicBezTo>
                  <a:cubicBezTo>
                    <a:pt x="156" y="50"/>
                    <a:pt x="162" y="48"/>
                    <a:pt x="162" y="46"/>
                  </a:cubicBezTo>
                  <a:cubicBezTo>
                    <a:pt x="163" y="44"/>
                    <a:pt x="162" y="35"/>
                    <a:pt x="161" y="34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900EAF31-773E-6C41-80BD-A774F95CF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238" y="6551159"/>
              <a:ext cx="246063" cy="1263650"/>
            </a:xfrm>
            <a:custGeom>
              <a:avLst/>
              <a:gdLst>
                <a:gd name="T0" fmla="*/ 28 w 71"/>
                <a:gd name="T1" fmla="*/ 310 h 364"/>
                <a:gd name="T2" fmla="*/ 19 w 71"/>
                <a:gd name="T3" fmla="*/ 295 h 364"/>
                <a:gd name="T4" fmla="*/ 26 w 71"/>
                <a:gd name="T5" fmla="*/ 278 h 364"/>
                <a:gd name="T6" fmla="*/ 32 w 71"/>
                <a:gd name="T7" fmla="*/ 261 h 364"/>
                <a:gd name="T8" fmla="*/ 36 w 71"/>
                <a:gd name="T9" fmla="*/ 248 h 364"/>
                <a:gd name="T10" fmla="*/ 31 w 71"/>
                <a:gd name="T11" fmla="*/ 235 h 364"/>
                <a:gd name="T12" fmla="*/ 32 w 71"/>
                <a:gd name="T13" fmla="*/ 213 h 364"/>
                <a:gd name="T14" fmla="*/ 34 w 71"/>
                <a:gd name="T15" fmla="*/ 197 h 364"/>
                <a:gd name="T16" fmla="*/ 37 w 71"/>
                <a:gd name="T17" fmla="*/ 183 h 364"/>
                <a:gd name="T18" fmla="*/ 43 w 71"/>
                <a:gd name="T19" fmla="*/ 155 h 364"/>
                <a:gd name="T20" fmla="*/ 46 w 71"/>
                <a:gd name="T21" fmla="*/ 135 h 364"/>
                <a:gd name="T22" fmla="*/ 47 w 71"/>
                <a:gd name="T23" fmla="*/ 112 h 364"/>
                <a:gd name="T24" fmla="*/ 52 w 71"/>
                <a:gd name="T25" fmla="*/ 92 h 364"/>
                <a:gd name="T26" fmla="*/ 59 w 71"/>
                <a:gd name="T27" fmla="*/ 76 h 364"/>
                <a:gd name="T28" fmla="*/ 68 w 71"/>
                <a:gd name="T29" fmla="*/ 55 h 364"/>
                <a:gd name="T30" fmla="*/ 63 w 71"/>
                <a:gd name="T31" fmla="*/ 38 h 364"/>
                <a:gd name="T32" fmla="*/ 59 w 71"/>
                <a:gd name="T33" fmla="*/ 18 h 364"/>
                <a:gd name="T34" fmla="*/ 50 w 71"/>
                <a:gd name="T35" fmla="*/ 2 h 364"/>
                <a:gd name="T36" fmla="*/ 45 w 71"/>
                <a:gd name="T37" fmla="*/ 17 h 364"/>
                <a:gd name="T38" fmla="*/ 44 w 71"/>
                <a:gd name="T39" fmla="*/ 54 h 364"/>
                <a:gd name="T40" fmla="*/ 37 w 71"/>
                <a:gd name="T41" fmla="*/ 91 h 364"/>
                <a:gd name="T42" fmla="*/ 33 w 71"/>
                <a:gd name="T43" fmla="*/ 117 h 364"/>
                <a:gd name="T44" fmla="*/ 29 w 71"/>
                <a:gd name="T45" fmla="*/ 150 h 364"/>
                <a:gd name="T46" fmla="*/ 18 w 71"/>
                <a:gd name="T47" fmla="*/ 179 h 364"/>
                <a:gd name="T48" fmla="*/ 17 w 71"/>
                <a:gd name="T49" fmla="*/ 204 h 364"/>
                <a:gd name="T50" fmla="*/ 11 w 71"/>
                <a:gd name="T51" fmla="*/ 228 h 364"/>
                <a:gd name="T52" fmla="*/ 22 w 71"/>
                <a:gd name="T53" fmla="*/ 215 h 364"/>
                <a:gd name="T54" fmla="*/ 24 w 71"/>
                <a:gd name="T55" fmla="*/ 229 h 364"/>
                <a:gd name="T56" fmla="*/ 21 w 71"/>
                <a:gd name="T57" fmla="*/ 244 h 364"/>
                <a:gd name="T58" fmla="*/ 17 w 71"/>
                <a:gd name="T59" fmla="*/ 255 h 364"/>
                <a:gd name="T60" fmla="*/ 16 w 71"/>
                <a:gd name="T61" fmla="*/ 253 h 364"/>
                <a:gd name="T62" fmla="*/ 10 w 71"/>
                <a:gd name="T63" fmla="*/ 255 h 364"/>
                <a:gd name="T64" fmla="*/ 1 w 71"/>
                <a:gd name="T65" fmla="*/ 267 h 364"/>
                <a:gd name="T66" fmla="*/ 11 w 71"/>
                <a:gd name="T67" fmla="*/ 268 h 364"/>
                <a:gd name="T68" fmla="*/ 17 w 71"/>
                <a:gd name="T69" fmla="*/ 278 h 364"/>
                <a:gd name="T70" fmla="*/ 7 w 71"/>
                <a:gd name="T71" fmla="*/ 280 h 364"/>
                <a:gd name="T72" fmla="*/ 8 w 71"/>
                <a:gd name="T73" fmla="*/ 286 h 364"/>
                <a:gd name="T74" fmla="*/ 3 w 71"/>
                <a:gd name="T75" fmla="*/ 294 h 364"/>
                <a:gd name="T76" fmla="*/ 10 w 71"/>
                <a:gd name="T77" fmla="*/ 297 h 364"/>
                <a:gd name="T78" fmla="*/ 11 w 71"/>
                <a:gd name="T79" fmla="*/ 305 h 364"/>
                <a:gd name="T80" fmla="*/ 6 w 71"/>
                <a:gd name="T81" fmla="*/ 315 h 364"/>
                <a:gd name="T82" fmla="*/ 16 w 71"/>
                <a:gd name="T83" fmla="*/ 317 h 364"/>
                <a:gd name="T84" fmla="*/ 20 w 71"/>
                <a:gd name="T85" fmla="*/ 320 h 364"/>
                <a:gd name="T86" fmla="*/ 15 w 71"/>
                <a:gd name="T87" fmla="*/ 330 h 364"/>
                <a:gd name="T88" fmla="*/ 28 w 71"/>
                <a:gd name="T89" fmla="*/ 330 h 364"/>
                <a:gd name="T90" fmla="*/ 19 w 71"/>
                <a:gd name="T91" fmla="*/ 337 h 364"/>
                <a:gd name="T92" fmla="*/ 30 w 71"/>
                <a:gd name="T93" fmla="*/ 335 h 364"/>
                <a:gd name="T94" fmla="*/ 18 w 71"/>
                <a:gd name="T95" fmla="*/ 344 h 364"/>
                <a:gd name="T96" fmla="*/ 28 w 71"/>
                <a:gd name="T97" fmla="*/ 345 h 364"/>
                <a:gd name="T98" fmla="*/ 45 w 71"/>
                <a:gd name="T99" fmla="*/ 329 h 364"/>
                <a:gd name="T100" fmla="*/ 50 w 71"/>
                <a:gd name="T101" fmla="*/ 338 h 364"/>
                <a:gd name="T102" fmla="*/ 43 w 71"/>
                <a:gd name="T103" fmla="*/ 341 h 364"/>
                <a:gd name="T104" fmla="*/ 35 w 71"/>
                <a:gd name="T105" fmla="*/ 347 h 364"/>
                <a:gd name="T106" fmla="*/ 41 w 71"/>
                <a:gd name="T107" fmla="*/ 359 h 364"/>
                <a:gd name="T108" fmla="*/ 52 w 71"/>
                <a:gd name="T109" fmla="*/ 357 h 364"/>
                <a:gd name="T110" fmla="*/ 64 w 71"/>
                <a:gd name="T111" fmla="*/ 358 h 364"/>
                <a:gd name="T112" fmla="*/ 57 w 71"/>
                <a:gd name="T113" fmla="*/ 356 h 364"/>
                <a:gd name="T114" fmla="*/ 50 w 71"/>
                <a:gd name="T115" fmla="*/ 326 h 364"/>
                <a:gd name="T116" fmla="*/ 32 w 71"/>
                <a:gd name="T117" fmla="*/ 32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364">
                  <a:moveTo>
                    <a:pt x="32" y="323"/>
                  </a:moveTo>
                  <a:cubicBezTo>
                    <a:pt x="30" y="323"/>
                    <a:pt x="30" y="319"/>
                    <a:pt x="29" y="319"/>
                  </a:cubicBezTo>
                  <a:cubicBezTo>
                    <a:pt x="27" y="319"/>
                    <a:pt x="27" y="313"/>
                    <a:pt x="28" y="310"/>
                  </a:cubicBezTo>
                  <a:cubicBezTo>
                    <a:pt x="29" y="307"/>
                    <a:pt x="22" y="309"/>
                    <a:pt x="21" y="308"/>
                  </a:cubicBezTo>
                  <a:cubicBezTo>
                    <a:pt x="19" y="307"/>
                    <a:pt x="21" y="305"/>
                    <a:pt x="19" y="303"/>
                  </a:cubicBezTo>
                  <a:cubicBezTo>
                    <a:pt x="17" y="300"/>
                    <a:pt x="19" y="297"/>
                    <a:pt x="19" y="295"/>
                  </a:cubicBezTo>
                  <a:cubicBezTo>
                    <a:pt x="19" y="293"/>
                    <a:pt x="21" y="290"/>
                    <a:pt x="23" y="290"/>
                  </a:cubicBezTo>
                  <a:cubicBezTo>
                    <a:pt x="26" y="290"/>
                    <a:pt x="24" y="286"/>
                    <a:pt x="27" y="284"/>
                  </a:cubicBezTo>
                  <a:cubicBezTo>
                    <a:pt x="29" y="283"/>
                    <a:pt x="24" y="280"/>
                    <a:pt x="26" y="278"/>
                  </a:cubicBezTo>
                  <a:cubicBezTo>
                    <a:pt x="29" y="276"/>
                    <a:pt x="26" y="273"/>
                    <a:pt x="30" y="273"/>
                  </a:cubicBezTo>
                  <a:cubicBezTo>
                    <a:pt x="33" y="272"/>
                    <a:pt x="30" y="268"/>
                    <a:pt x="32" y="267"/>
                  </a:cubicBezTo>
                  <a:cubicBezTo>
                    <a:pt x="35" y="266"/>
                    <a:pt x="32" y="264"/>
                    <a:pt x="32" y="261"/>
                  </a:cubicBezTo>
                  <a:cubicBezTo>
                    <a:pt x="33" y="258"/>
                    <a:pt x="30" y="256"/>
                    <a:pt x="34" y="255"/>
                  </a:cubicBezTo>
                  <a:cubicBezTo>
                    <a:pt x="37" y="253"/>
                    <a:pt x="35" y="251"/>
                    <a:pt x="32" y="249"/>
                  </a:cubicBezTo>
                  <a:cubicBezTo>
                    <a:pt x="30" y="248"/>
                    <a:pt x="33" y="248"/>
                    <a:pt x="36" y="248"/>
                  </a:cubicBezTo>
                  <a:cubicBezTo>
                    <a:pt x="38" y="248"/>
                    <a:pt x="37" y="243"/>
                    <a:pt x="34" y="244"/>
                  </a:cubicBezTo>
                  <a:cubicBezTo>
                    <a:pt x="31" y="245"/>
                    <a:pt x="30" y="242"/>
                    <a:pt x="32" y="240"/>
                  </a:cubicBezTo>
                  <a:cubicBezTo>
                    <a:pt x="34" y="238"/>
                    <a:pt x="30" y="236"/>
                    <a:pt x="31" y="235"/>
                  </a:cubicBezTo>
                  <a:cubicBezTo>
                    <a:pt x="31" y="233"/>
                    <a:pt x="31" y="231"/>
                    <a:pt x="30" y="230"/>
                  </a:cubicBezTo>
                  <a:cubicBezTo>
                    <a:pt x="29" y="229"/>
                    <a:pt x="29" y="222"/>
                    <a:pt x="31" y="222"/>
                  </a:cubicBezTo>
                  <a:cubicBezTo>
                    <a:pt x="33" y="222"/>
                    <a:pt x="32" y="215"/>
                    <a:pt x="32" y="213"/>
                  </a:cubicBezTo>
                  <a:cubicBezTo>
                    <a:pt x="32" y="211"/>
                    <a:pt x="30" y="209"/>
                    <a:pt x="30" y="208"/>
                  </a:cubicBezTo>
                  <a:cubicBezTo>
                    <a:pt x="30" y="206"/>
                    <a:pt x="32" y="206"/>
                    <a:pt x="32" y="202"/>
                  </a:cubicBezTo>
                  <a:cubicBezTo>
                    <a:pt x="32" y="199"/>
                    <a:pt x="33" y="197"/>
                    <a:pt x="34" y="197"/>
                  </a:cubicBezTo>
                  <a:cubicBezTo>
                    <a:pt x="36" y="197"/>
                    <a:pt x="35" y="193"/>
                    <a:pt x="35" y="191"/>
                  </a:cubicBezTo>
                  <a:cubicBezTo>
                    <a:pt x="35" y="189"/>
                    <a:pt x="39" y="191"/>
                    <a:pt x="39" y="188"/>
                  </a:cubicBezTo>
                  <a:cubicBezTo>
                    <a:pt x="40" y="185"/>
                    <a:pt x="37" y="185"/>
                    <a:pt x="37" y="183"/>
                  </a:cubicBezTo>
                  <a:cubicBezTo>
                    <a:pt x="38" y="181"/>
                    <a:pt x="37" y="178"/>
                    <a:pt x="37" y="173"/>
                  </a:cubicBezTo>
                  <a:cubicBezTo>
                    <a:pt x="37" y="167"/>
                    <a:pt x="42" y="166"/>
                    <a:pt x="43" y="165"/>
                  </a:cubicBezTo>
                  <a:cubicBezTo>
                    <a:pt x="45" y="163"/>
                    <a:pt x="41" y="156"/>
                    <a:pt x="43" y="155"/>
                  </a:cubicBezTo>
                  <a:cubicBezTo>
                    <a:pt x="45" y="154"/>
                    <a:pt x="44" y="150"/>
                    <a:pt x="46" y="149"/>
                  </a:cubicBezTo>
                  <a:cubicBezTo>
                    <a:pt x="47" y="148"/>
                    <a:pt x="47" y="145"/>
                    <a:pt x="48" y="142"/>
                  </a:cubicBezTo>
                  <a:cubicBezTo>
                    <a:pt x="49" y="139"/>
                    <a:pt x="46" y="138"/>
                    <a:pt x="46" y="135"/>
                  </a:cubicBezTo>
                  <a:cubicBezTo>
                    <a:pt x="46" y="132"/>
                    <a:pt x="45" y="130"/>
                    <a:pt x="43" y="127"/>
                  </a:cubicBezTo>
                  <a:cubicBezTo>
                    <a:pt x="41" y="124"/>
                    <a:pt x="42" y="118"/>
                    <a:pt x="43" y="118"/>
                  </a:cubicBezTo>
                  <a:cubicBezTo>
                    <a:pt x="45" y="118"/>
                    <a:pt x="44" y="113"/>
                    <a:pt x="47" y="112"/>
                  </a:cubicBezTo>
                  <a:cubicBezTo>
                    <a:pt x="49" y="111"/>
                    <a:pt x="48" y="107"/>
                    <a:pt x="47" y="104"/>
                  </a:cubicBezTo>
                  <a:cubicBezTo>
                    <a:pt x="45" y="100"/>
                    <a:pt x="49" y="102"/>
                    <a:pt x="49" y="100"/>
                  </a:cubicBezTo>
                  <a:cubicBezTo>
                    <a:pt x="49" y="97"/>
                    <a:pt x="50" y="93"/>
                    <a:pt x="52" y="92"/>
                  </a:cubicBezTo>
                  <a:cubicBezTo>
                    <a:pt x="55" y="91"/>
                    <a:pt x="55" y="87"/>
                    <a:pt x="55" y="86"/>
                  </a:cubicBezTo>
                  <a:cubicBezTo>
                    <a:pt x="55" y="84"/>
                    <a:pt x="58" y="83"/>
                    <a:pt x="60" y="82"/>
                  </a:cubicBezTo>
                  <a:cubicBezTo>
                    <a:pt x="61" y="80"/>
                    <a:pt x="57" y="78"/>
                    <a:pt x="59" y="76"/>
                  </a:cubicBezTo>
                  <a:cubicBezTo>
                    <a:pt x="62" y="75"/>
                    <a:pt x="57" y="69"/>
                    <a:pt x="59" y="68"/>
                  </a:cubicBezTo>
                  <a:cubicBezTo>
                    <a:pt x="60" y="66"/>
                    <a:pt x="59" y="64"/>
                    <a:pt x="59" y="62"/>
                  </a:cubicBezTo>
                  <a:cubicBezTo>
                    <a:pt x="59" y="60"/>
                    <a:pt x="67" y="56"/>
                    <a:pt x="68" y="55"/>
                  </a:cubicBezTo>
                  <a:cubicBezTo>
                    <a:pt x="69" y="53"/>
                    <a:pt x="70" y="49"/>
                    <a:pt x="70" y="45"/>
                  </a:cubicBezTo>
                  <a:cubicBezTo>
                    <a:pt x="68" y="47"/>
                    <a:pt x="65" y="48"/>
                    <a:pt x="65" y="47"/>
                  </a:cubicBezTo>
                  <a:cubicBezTo>
                    <a:pt x="64" y="45"/>
                    <a:pt x="65" y="40"/>
                    <a:pt x="63" y="38"/>
                  </a:cubicBezTo>
                  <a:cubicBezTo>
                    <a:pt x="61" y="36"/>
                    <a:pt x="62" y="32"/>
                    <a:pt x="60" y="31"/>
                  </a:cubicBezTo>
                  <a:cubicBezTo>
                    <a:pt x="58" y="30"/>
                    <a:pt x="55" y="25"/>
                    <a:pt x="57" y="24"/>
                  </a:cubicBezTo>
                  <a:cubicBezTo>
                    <a:pt x="59" y="23"/>
                    <a:pt x="57" y="20"/>
                    <a:pt x="59" y="18"/>
                  </a:cubicBezTo>
                  <a:cubicBezTo>
                    <a:pt x="61" y="17"/>
                    <a:pt x="58" y="17"/>
                    <a:pt x="56" y="14"/>
                  </a:cubicBezTo>
                  <a:cubicBezTo>
                    <a:pt x="53" y="11"/>
                    <a:pt x="57" y="7"/>
                    <a:pt x="54" y="5"/>
                  </a:cubicBezTo>
                  <a:cubicBezTo>
                    <a:pt x="51" y="3"/>
                    <a:pt x="51" y="0"/>
                    <a:pt x="50" y="2"/>
                  </a:cubicBezTo>
                  <a:cubicBezTo>
                    <a:pt x="49" y="3"/>
                    <a:pt x="49" y="7"/>
                    <a:pt x="47" y="8"/>
                  </a:cubicBezTo>
                  <a:cubicBezTo>
                    <a:pt x="46" y="8"/>
                    <a:pt x="46" y="9"/>
                    <a:pt x="45" y="9"/>
                  </a:cubicBezTo>
                  <a:cubicBezTo>
                    <a:pt x="45" y="11"/>
                    <a:pt x="44" y="15"/>
                    <a:pt x="45" y="17"/>
                  </a:cubicBezTo>
                  <a:cubicBezTo>
                    <a:pt x="46" y="19"/>
                    <a:pt x="47" y="32"/>
                    <a:pt x="46" y="37"/>
                  </a:cubicBezTo>
                  <a:cubicBezTo>
                    <a:pt x="45" y="42"/>
                    <a:pt x="44" y="46"/>
                    <a:pt x="43" y="49"/>
                  </a:cubicBezTo>
                  <a:cubicBezTo>
                    <a:pt x="41" y="52"/>
                    <a:pt x="45" y="53"/>
                    <a:pt x="44" y="54"/>
                  </a:cubicBezTo>
                  <a:cubicBezTo>
                    <a:pt x="42" y="55"/>
                    <a:pt x="43" y="59"/>
                    <a:pt x="43" y="65"/>
                  </a:cubicBezTo>
                  <a:cubicBezTo>
                    <a:pt x="43" y="70"/>
                    <a:pt x="39" y="80"/>
                    <a:pt x="39" y="83"/>
                  </a:cubicBezTo>
                  <a:cubicBezTo>
                    <a:pt x="39" y="86"/>
                    <a:pt x="37" y="88"/>
                    <a:pt x="37" y="91"/>
                  </a:cubicBezTo>
                  <a:cubicBezTo>
                    <a:pt x="37" y="95"/>
                    <a:pt x="35" y="97"/>
                    <a:pt x="33" y="98"/>
                  </a:cubicBezTo>
                  <a:cubicBezTo>
                    <a:pt x="31" y="100"/>
                    <a:pt x="37" y="105"/>
                    <a:pt x="36" y="108"/>
                  </a:cubicBezTo>
                  <a:cubicBezTo>
                    <a:pt x="36" y="111"/>
                    <a:pt x="33" y="112"/>
                    <a:pt x="33" y="117"/>
                  </a:cubicBezTo>
                  <a:cubicBezTo>
                    <a:pt x="35" y="123"/>
                    <a:pt x="33" y="132"/>
                    <a:pt x="33" y="134"/>
                  </a:cubicBezTo>
                  <a:cubicBezTo>
                    <a:pt x="33" y="136"/>
                    <a:pt x="31" y="136"/>
                    <a:pt x="32" y="140"/>
                  </a:cubicBezTo>
                  <a:cubicBezTo>
                    <a:pt x="32" y="144"/>
                    <a:pt x="29" y="145"/>
                    <a:pt x="29" y="150"/>
                  </a:cubicBezTo>
                  <a:cubicBezTo>
                    <a:pt x="28" y="155"/>
                    <a:pt x="24" y="163"/>
                    <a:pt x="23" y="167"/>
                  </a:cubicBezTo>
                  <a:cubicBezTo>
                    <a:pt x="21" y="171"/>
                    <a:pt x="21" y="173"/>
                    <a:pt x="19" y="173"/>
                  </a:cubicBezTo>
                  <a:cubicBezTo>
                    <a:pt x="17" y="173"/>
                    <a:pt x="16" y="176"/>
                    <a:pt x="18" y="179"/>
                  </a:cubicBezTo>
                  <a:cubicBezTo>
                    <a:pt x="19" y="183"/>
                    <a:pt x="17" y="186"/>
                    <a:pt x="19" y="190"/>
                  </a:cubicBezTo>
                  <a:cubicBezTo>
                    <a:pt x="21" y="193"/>
                    <a:pt x="20" y="194"/>
                    <a:pt x="19" y="198"/>
                  </a:cubicBezTo>
                  <a:cubicBezTo>
                    <a:pt x="18" y="201"/>
                    <a:pt x="17" y="201"/>
                    <a:pt x="17" y="204"/>
                  </a:cubicBezTo>
                  <a:cubicBezTo>
                    <a:pt x="17" y="208"/>
                    <a:pt x="14" y="210"/>
                    <a:pt x="16" y="214"/>
                  </a:cubicBezTo>
                  <a:cubicBezTo>
                    <a:pt x="17" y="218"/>
                    <a:pt x="17" y="219"/>
                    <a:pt x="15" y="219"/>
                  </a:cubicBezTo>
                  <a:cubicBezTo>
                    <a:pt x="13" y="219"/>
                    <a:pt x="12" y="222"/>
                    <a:pt x="11" y="228"/>
                  </a:cubicBezTo>
                  <a:cubicBezTo>
                    <a:pt x="11" y="233"/>
                    <a:pt x="11" y="233"/>
                    <a:pt x="15" y="233"/>
                  </a:cubicBezTo>
                  <a:cubicBezTo>
                    <a:pt x="20" y="233"/>
                    <a:pt x="16" y="218"/>
                    <a:pt x="19" y="218"/>
                  </a:cubicBezTo>
                  <a:cubicBezTo>
                    <a:pt x="21" y="218"/>
                    <a:pt x="19" y="216"/>
                    <a:pt x="22" y="215"/>
                  </a:cubicBezTo>
                  <a:cubicBezTo>
                    <a:pt x="25" y="215"/>
                    <a:pt x="22" y="218"/>
                    <a:pt x="24" y="218"/>
                  </a:cubicBezTo>
                  <a:cubicBezTo>
                    <a:pt x="26" y="219"/>
                    <a:pt x="27" y="220"/>
                    <a:pt x="25" y="222"/>
                  </a:cubicBezTo>
                  <a:cubicBezTo>
                    <a:pt x="22" y="224"/>
                    <a:pt x="25" y="227"/>
                    <a:pt x="24" y="229"/>
                  </a:cubicBezTo>
                  <a:cubicBezTo>
                    <a:pt x="23" y="231"/>
                    <a:pt x="21" y="233"/>
                    <a:pt x="22" y="235"/>
                  </a:cubicBezTo>
                  <a:cubicBezTo>
                    <a:pt x="23" y="237"/>
                    <a:pt x="21" y="237"/>
                    <a:pt x="20" y="240"/>
                  </a:cubicBezTo>
                  <a:cubicBezTo>
                    <a:pt x="20" y="243"/>
                    <a:pt x="22" y="244"/>
                    <a:pt x="21" y="244"/>
                  </a:cubicBezTo>
                  <a:cubicBezTo>
                    <a:pt x="20" y="245"/>
                    <a:pt x="22" y="247"/>
                    <a:pt x="21" y="248"/>
                  </a:cubicBezTo>
                  <a:cubicBezTo>
                    <a:pt x="19" y="248"/>
                    <a:pt x="20" y="250"/>
                    <a:pt x="21" y="252"/>
                  </a:cubicBezTo>
                  <a:cubicBezTo>
                    <a:pt x="22" y="255"/>
                    <a:pt x="19" y="253"/>
                    <a:pt x="17" y="255"/>
                  </a:cubicBezTo>
                  <a:cubicBezTo>
                    <a:pt x="15" y="256"/>
                    <a:pt x="19" y="258"/>
                    <a:pt x="18" y="260"/>
                  </a:cubicBezTo>
                  <a:cubicBezTo>
                    <a:pt x="16" y="262"/>
                    <a:pt x="14" y="259"/>
                    <a:pt x="12" y="258"/>
                  </a:cubicBezTo>
                  <a:cubicBezTo>
                    <a:pt x="11" y="257"/>
                    <a:pt x="14" y="255"/>
                    <a:pt x="16" y="253"/>
                  </a:cubicBezTo>
                  <a:cubicBezTo>
                    <a:pt x="18" y="251"/>
                    <a:pt x="14" y="246"/>
                    <a:pt x="12" y="247"/>
                  </a:cubicBezTo>
                  <a:cubicBezTo>
                    <a:pt x="9" y="248"/>
                    <a:pt x="14" y="251"/>
                    <a:pt x="14" y="253"/>
                  </a:cubicBezTo>
                  <a:cubicBezTo>
                    <a:pt x="14" y="256"/>
                    <a:pt x="10" y="253"/>
                    <a:pt x="10" y="255"/>
                  </a:cubicBezTo>
                  <a:cubicBezTo>
                    <a:pt x="10" y="258"/>
                    <a:pt x="7" y="257"/>
                    <a:pt x="5" y="259"/>
                  </a:cubicBezTo>
                  <a:cubicBezTo>
                    <a:pt x="4" y="260"/>
                    <a:pt x="8" y="262"/>
                    <a:pt x="6" y="262"/>
                  </a:cubicBezTo>
                  <a:cubicBezTo>
                    <a:pt x="4" y="263"/>
                    <a:pt x="1" y="265"/>
                    <a:pt x="1" y="267"/>
                  </a:cubicBezTo>
                  <a:cubicBezTo>
                    <a:pt x="1" y="269"/>
                    <a:pt x="3" y="269"/>
                    <a:pt x="3" y="268"/>
                  </a:cubicBezTo>
                  <a:cubicBezTo>
                    <a:pt x="3" y="266"/>
                    <a:pt x="6" y="265"/>
                    <a:pt x="7" y="268"/>
                  </a:cubicBezTo>
                  <a:cubicBezTo>
                    <a:pt x="7" y="270"/>
                    <a:pt x="9" y="268"/>
                    <a:pt x="11" y="268"/>
                  </a:cubicBezTo>
                  <a:cubicBezTo>
                    <a:pt x="14" y="269"/>
                    <a:pt x="13" y="272"/>
                    <a:pt x="12" y="272"/>
                  </a:cubicBezTo>
                  <a:cubicBezTo>
                    <a:pt x="10" y="272"/>
                    <a:pt x="9" y="275"/>
                    <a:pt x="9" y="277"/>
                  </a:cubicBezTo>
                  <a:cubicBezTo>
                    <a:pt x="10" y="280"/>
                    <a:pt x="15" y="277"/>
                    <a:pt x="17" y="278"/>
                  </a:cubicBezTo>
                  <a:cubicBezTo>
                    <a:pt x="19" y="279"/>
                    <a:pt x="18" y="282"/>
                    <a:pt x="17" y="281"/>
                  </a:cubicBezTo>
                  <a:cubicBezTo>
                    <a:pt x="16" y="280"/>
                    <a:pt x="13" y="278"/>
                    <a:pt x="12" y="280"/>
                  </a:cubicBezTo>
                  <a:cubicBezTo>
                    <a:pt x="10" y="282"/>
                    <a:pt x="8" y="281"/>
                    <a:pt x="7" y="280"/>
                  </a:cubicBezTo>
                  <a:cubicBezTo>
                    <a:pt x="5" y="280"/>
                    <a:pt x="0" y="283"/>
                    <a:pt x="2" y="285"/>
                  </a:cubicBezTo>
                  <a:cubicBezTo>
                    <a:pt x="3" y="286"/>
                    <a:pt x="3" y="288"/>
                    <a:pt x="5" y="288"/>
                  </a:cubicBezTo>
                  <a:cubicBezTo>
                    <a:pt x="6" y="288"/>
                    <a:pt x="8" y="287"/>
                    <a:pt x="8" y="286"/>
                  </a:cubicBezTo>
                  <a:cubicBezTo>
                    <a:pt x="9" y="284"/>
                    <a:pt x="12" y="283"/>
                    <a:pt x="12" y="286"/>
                  </a:cubicBezTo>
                  <a:cubicBezTo>
                    <a:pt x="12" y="289"/>
                    <a:pt x="8" y="288"/>
                    <a:pt x="8" y="290"/>
                  </a:cubicBezTo>
                  <a:cubicBezTo>
                    <a:pt x="7" y="291"/>
                    <a:pt x="6" y="293"/>
                    <a:pt x="3" y="294"/>
                  </a:cubicBezTo>
                  <a:cubicBezTo>
                    <a:pt x="1" y="296"/>
                    <a:pt x="3" y="299"/>
                    <a:pt x="5" y="298"/>
                  </a:cubicBezTo>
                  <a:cubicBezTo>
                    <a:pt x="7" y="297"/>
                    <a:pt x="5" y="300"/>
                    <a:pt x="7" y="300"/>
                  </a:cubicBezTo>
                  <a:cubicBezTo>
                    <a:pt x="10" y="301"/>
                    <a:pt x="10" y="299"/>
                    <a:pt x="10" y="297"/>
                  </a:cubicBezTo>
                  <a:cubicBezTo>
                    <a:pt x="9" y="295"/>
                    <a:pt x="11" y="291"/>
                    <a:pt x="13" y="293"/>
                  </a:cubicBezTo>
                  <a:cubicBezTo>
                    <a:pt x="15" y="295"/>
                    <a:pt x="12" y="297"/>
                    <a:pt x="12" y="299"/>
                  </a:cubicBezTo>
                  <a:cubicBezTo>
                    <a:pt x="12" y="301"/>
                    <a:pt x="11" y="303"/>
                    <a:pt x="11" y="305"/>
                  </a:cubicBezTo>
                  <a:cubicBezTo>
                    <a:pt x="11" y="307"/>
                    <a:pt x="8" y="306"/>
                    <a:pt x="9" y="308"/>
                  </a:cubicBezTo>
                  <a:cubicBezTo>
                    <a:pt x="9" y="310"/>
                    <a:pt x="4" y="309"/>
                    <a:pt x="6" y="310"/>
                  </a:cubicBezTo>
                  <a:cubicBezTo>
                    <a:pt x="8" y="312"/>
                    <a:pt x="5" y="314"/>
                    <a:pt x="6" y="315"/>
                  </a:cubicBezTo>
                  <a:cubicBezTo>
                    <a:pt x="7" y="316"/>
                    <a:pt x="8" y="313"/>
                    <a:pt x="10" y="314"/>
                  </a:cubicBezTo>
                  <a:cubicBezTo>
                    <a:pt x="12" y="315"/>
                    <a:pt x="12" y="315"/>
                    <a:pt x="14" y="314"/>
                  </a:cubicBezTo>
                  <a:cubicBezTo>
                    <a:pt x="17" y="313"/>
                    <a:pt x="18" y="316"/>
                    <a:pt x="16" y="317"/>
                  </a:cubicBezTo>
                  <a:cubicBezTo>
                    <a:pt x="13" y="317"/>
                    <a:pt x="11" y="320"/>
                    <a:pt x="12" y="320"/>
                  </a:cubicBezTo>
                  <a:cubicBezTo>
                    <a:pt x="13" y="321"/>
                    <a:pt x="16" y="319"/>
                    <a:pt x="17" y="321"/>
                  </a:cubicBezTo>
                  <a:cubicBezTo>
                    <a:pt x="18" y="323"/>
                    <a:pt x="19" y="323"/>
                    <a:pt x="20" y="320"/>
                  </a:cubicBezTo>
                  <a:cubicBezTo>
                    <a:pt x="20" y="318"/>
                    <a:pt x="24" y="320"/>
                    <a:pt x="25" y="322"/>
                  </a:cubicBezTo>
                  <a:cubicBezTo>
                    <a:pt x="25" y="324"/>
                    <a:pt x="20" y="325"/>
                    <a:pt x="18" y="325"/>
                  </a:cubicBezTo>
                  <a:cubicBezTo>
                    <a:pt x="15" y="324"/>
                    <a:pt x="13" y="327"/>
                    <a:pt x="15" y="330"/>
                  </a:cubicBezTo>
                  <a:cubicBezTo>
                    <a:pt x="17" y="332"/>
                    <a:pt x="19" y="330"/>
                    <a:pt x="21" y="328"/>
                  </a:cubicBezTo>
                  <a:cubicBezTo>
                    <a:pt x="23" y="326"/>
                    <a:pt x="33" y="326"/>
                    <a:pt x="33" y="328"/>
                  </a:cubicBezTo>
                  <a:cubicBezTo>
                    <a:pt x="34" y="330"/>
                    <a:pt x="29" y="329"/>
                    <a:pt x="28" y="330"/>
                  </a:cubicBezTo>
                  <a:cubicBezTo>
                    <a:pt x="28" y="331"/>
                    <a:pt x="24" y="332"/>
                    <a:pt x="23" y="331"/>
                  </a:cubicBezTo>
                  <a:cubicBezTo>
                    <a:pt x="23" y="329"/>
                    <a:pt x="19" y="331"/>
                    <a:pt x="19" y="334"/>
                  </a:cubicBezTo>
                  <a:cubicBezTo>
                    <a:pt x="19" y="336"/>
                    <a:pt x="16" y="336"/>
                    <a:pt x="19" y="337"/>
                  </a:cubicBezTo>
                  <a:cubicBezTo>
                    <a:pt x="22" y="338"/>
                    <a:pt x="21" y="333"/>
                    <a:pt x="26" y="334"/>
                  </a:cubicBezTo>
                  <a:cubicBezTo>
                    <a:pt x="31" y="334"/>
                    <a:pt x="34" y="329"/>
                    <a:pt x="36" y="332"/>
                  </a:cubicBezTo>
                  <a:cubicBezTo>
                    <a:pt x="37" y="335"/>
                    <a:pt x="31" y="337"/>
                    <a:pt x="30" y="335"/>
                  </a:cubicBezTo>
                  <a:cubicBezTo>
                    <a:pt x="28" y="334"/>
                    <a:pt x="25" y="337"/>
                    <a:pt x="25" y="339"/>
                  </a:cubicBezTo>
                  <a:cubicBezTo>
                    <a:pt x="26" y="342"/>
                    <a:pt x="20" y="339"/>
                    <a:pt x="17" y="338"/>
                  </a:cubicBezTo>
                  <a:cubicBezTo>
                    <a:pt x="14" y="338"/>
                    <a:pt x="15" y="341"/>
                    <a:pt x="18" y="344"/>
                  </a:cubicBezTo>
                  <a:cubicBezTo>
                    <a:pt x="20" y="346"/>
                    <a:pt x="22" y="343"/>
                    <a:pt x="25" y="345"/>
                  </a:cubicBezTo>
                  <a:cubicBezTo>
                    <a:pt x="28" y="347"/>
                    <a:pt x="28" y="349"/>
                    <a:pt x="30" y="347"/>
                  </a:cubicBezTo>
                  <a:cubicBezTo>
                    <a:pt x="32" y="345"/>
                    <a:pt x="30" y="346"/>
                    <a:pt x="28" y="345"/>
                  </a:cubicBezTo>
                  <a:cubicBezTo>
                    <a:pt x="27" y="344"/>
                    <a:pt x="28" y="341"/>
                    <a:pt x="32" y="342"/>
                  </a:cubicBezTo>
                  <a:cubicBezTo>
                    <a:pt x="35" y="344"/>
                    <a:pt x="39" y="341"/>
                    <a:pt x="38" y="337"/>
                  </a:cubicBezTo>
                  <a:cubicBezTo>
                    <a:pt x="37" y="332"/>
                    <a:pt x="41" y="330"/>
                    <a:pt x="45" y="329"/>
                  </a:cubicBezTo>
                  <a:cubicBezTo>
                    <a:pt x="49" y="328"/>
                    <a:pt x="47" y="332"/>
                    <a:pt x="44" y="333"/>
                  </a:cubicBezTo>
                  <a:cubicBezTo>
                    <a:pt x="41" y="334"/>
                    <a:pt x="40" y="335"/>
                    <a:pt x="43" y="338"/>
                  </a:cubicBezTo>
                  <a:cubicBezTo>
                    <a:pt x="45" y="340"/>
                    <a:pt x="48" y="336"/>
                    <a:pt x="50" y="338"/>
                  </a:cubicBezTo>
                  <a:cubicBezTo>
                    <a:pt x="52" y="340"/>
                    <a:pt x="46" y="340"/>
                    <a:pt x="46" y="341"/>
                  </a:cubicBezTo>
                  <a:cubicBezTo>
                    <a:pt x="45" y="343"/>
                    <a:pt x="49" y="346"/>
                    <a:pt x="46" y="347"/>
                  </a:cubicBezTo>
                  <a:cubicBezTo>
                    <a:pt x="43" y="349"/>
                    <a:pt x="44" y="341"/>
                    <a:pt x="43" y="341"/>
                  </a:cubicBezTo>
                  <a:cubicBezTo>
                    <a:pt x="41" y="340"/>
                    <a:pt x="39" y="341"/>
                    <a:pt x="41" y="346"/>
                  </a:cubicBezTo>
                  <a:cubicBezTo>
                    <a:pt x="43" y="350"/>
                    <a:pt x="39" y="346"/>
                    <a:pt x="37" y="344"/>
                  </a:cubicBezTo>
                  <a:cubicBezTo>
                    <a:pt x="35" y="342"/>
                    <a:pt x="33" y="345"/>
                    <a:pt x="35" y="347"/>
                  </a:cubicBezTo>
                  <a:cubicBezTo>
                    <a:pt x="37" y="349"/>
                    <a:pt x="31" y="347"/>
                    <a:pt x="31" y="350"/>
                  </a:cubicBezTo>
                  <a:cubicBezTo>
                    <a:pt x="31" y="354"/>
                    <a:pt x="33" y="351"/>
                    <a:pt x="37" y="352"/>
                  </a:cubicBezTo>
                  <a:cubicBezTo>
                    <a:pt x="40" y="352"/>
                    <a:pt x="38" y="357"/>
                    <a:pt x="41" y="359"/>
                  </a:cubicBezTo>
                  <a:cubicBezTo>
                    <a:pt x="43" y="361"/>
                    <a:pt x="41" y="353"/>
                    <a:pt x="44" y="353"/>
                  </a:cubicBezTo>
                  <a:cubicBezTo>
                    <a:pt x="46" y="352"/>
                    <a:pt x="44" y="358"/>
                    <a:pt x="49" y="360"/>
                  </a:cubicBezTo>
                  <a:cubicBezTo>
                    <a:pt x="55" y="362"/>
                    <a:pt x="50" y="359"/>
                    <a:pt x="52" y="357"/>
                  </a:cubicBezTo>
                  <a:cubicBezTo>
                    <a:pt x="55" y="355"/>
                    <a:pt x="58" y="363"/>
                    <a:pt x="61" y="363"/>
                  </a:cubicBezTo>
                  <a:cubicBezTo>
                    <a:pt x="63" y="364"/>
                    <a:pt x="61" y="360"/>
                    <a:pt x="59" y="358"/>
                  </a:cubicBezTo>
                  <a:cubicBezTo>
                    <a:pt x="58" y="356"/>
                    <a:pt x="61" y="357"/>
                    <a:pt x="64" y="358"/>
                  </a:cubicBezTo>
                  <a:cubicBezTo>
                    <a:pt x="67" y="359"/>
                    <a:pt x="69" y="359"/>
                    <a:pt x="69" y="357"/>
                  </a:cubicBezTo>
                  <a:cubicBezTo>
                    <a:pt x="70" y="356"/>
                    <a:pt x="70" y="356"/>
                    <a:pt x="71" y="357"/>
                  </a:cubicBezTo>
                  <a:cubicBezTo>
                    <a:pt x="68" y="355"/>
                    <a:pt x="59" y="356"/>
                    <a:pt x="57" y="356"/>
                  </a:cubicBezTo>
                  <a:cubicBezTo>
                    <a:pt x="56" y="356"/>
                    <a:pt x="57" y="334"/>
                    <a:pt x="57" y="329"/>
                  </a:cubicBezTo>
                  <a:cubicBezTo>
                    <a:pt x="57" y="329"/>
                    <a:pt x="57" y="329"/>
                    <a:pt x="57" y="329"/>
                  </a:cubicBezTo>
                  <a:cubicBezTo>
                    <a:pt x="54" y="329"/>
                    <a:pt x="49" y="330"/>
                    <a:pt x="50" y="326"/>
                  </a:cubicBezTo>
                  <a:cubicBezTo>
                    <a:pt x="50" y="326"/>
                    <a:pt x="51" y="325"/>
                    <a:pt x="51" y="325"/>
                  </a:cubicBezTo>
                  <a:cubicBezTo>
                    <a:pt x="50" y="324"/>
                    <a:pt x="48" y="323"/>
                    <a:pt x="47" y="323"/>
                  </a:cubicBezTo>
                  <a:cubicBezTo>
                    <a:pt x="43" y="322"/>
                    <a:pt x="34" y="323"/>
                    <a:pt x="32" y="32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EF0B8302-92EA-9941-9D34-EEE769BD6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363" y="6606721"/>
              <a:ext cx="246063" cy="249238"/>
            </a:xfrm>
            <a:custGeom>
              <a:avLst/>
              <a:gdLst>
                <a:gd name="T0" fmla="*/ 68 w 71"/>
                <a:gd name="T1" fmla="*/ 39 h 72"/>
                <a:gd name="T2" fmla="*/ 62 w 71"/>
                <a:gd name="T3" fmla="*/ 41 h 72"/>
                <a:gd name="T4" fmla="*/ 58 w 71"/>
                <a:gd name="T5" fmla="*/ 32 h 72"/>
                <a:gd name="T6" fmla="*/ 52 w 71"/>
                <a:gd name="T7" fmla="*/ 25 h 72"/>
                <a:gd name="T8" fmla="*/ 45 w 71"/>
                <a:gd name="T9" fmla="*/ 24 h 72"/>
                <a:gd name="T10" fmla="*/ 41 w 71"/>
                <a:gd name="T11" fmla="*/ 18 h 72"/>
                <a:gd name="T12" fmla="*/ 40 w 71"/>
                <a:gd name="T13" fmla="*/ 8 h 72"/>
                <a:gd name="T14" fmla="*/ 39 w 71"/>
                <a:gd name="T15" fmla="*/ 3 h 72"/>
                <a:gd name="T16" fmla="*/ 38 w 71"/>
                <a:gd name="T17" fmla="*/ 4 h 72"/>
                <a:gd name="T18" fmla="*/ 30 w 71"/>
                <a:gd name="T19" fmla="*/ 1 h 72"/>
                <a:gd name="T20" fmla="*/ 21 w 71"/>
                <a:gd name="T21" fmla="*/ 2 h 72"/>
                <a:gd name="T22" fmla="*/ 11 w 71"/>
                <a:gd name="T23" fmla="*/ 3 h 72"/>
                <a:gd name="T24" fmla="*/ 5 w 71"/>
                <a:gd name="T25" fmla="*/ 11 h 72"/>
                <a:gd name="T26" fmla="*/ 3 w 71"/>
                <a:gd name="T27" fmla="*/ 23 h 72"/>
                <a:gd name="T28" fmla="*/ 0 w 71"/>
                <a:gd name="T29" fmla="*/ 23 h 72"/>
                <a:gd name="T30" fmla="*/ 11 w 71"/>
                <a:gd name="T31" fmla="*/ 35 h 72"/>
                <a:gd name="T32" fmla="*/ 20 w 71"/>
                <a:gd name="T33" fmla="*/ 40 h 72"/>
                <a:gd name="T34" fmla="*/ 29 w 71"/>
                <a:gd name="T35" fmla="*/ 45 h 72"/>
                <a:gd name="T36" fmla="*/ 44 w 71"/>
                <a:gd name="T37" fmla="*/ 52 h 72"/>
                <a:gd name="T38" fmla="*/ 38 w 71"/>
                <a:gd name="T39" fmla="*/ 63 h 72"/>
                <a:gd name="T40" fmla="*/ 35 w 71"/>
                <a:gd name="T41" fmla="*/ 68 h 72"/>
                <a:gd name="T42" fmla="*/ 43 w 71"/>
                <a:gd name="T43" fmla="*/ 70 h 72"/>
                <a:gd name="T44" fmla="*/ 50 w 71"/>
                <a:gd name="T45" fmla="*/ 71 h 72"/>
                <a:gd name="T46" fmla="*/ 57 w 71"/>
                <a:gd name="T47" fmla="*/ 69 h 72"/>
                <a:gd name="T48" fmla="*/ 64 w 71"/>
                <a:gd name="T49" fmla="*/ 66 h 72"/>
                <a:gd name="T50" fmla="*/ 68 w 71"/>
                <a:gd name="T51" fmla="*/ 54 h 72"/>
                <a:gd name="T52" fmla="*/ 68 w 71"/>
                <a:gd name="T53" fmla="*/ 3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" h="72">
                  <a:moveTo>
                    <a:pt x="68" y="39"/>
                  </a:moveTo>
                  <a:cubicBezTo>
                    <a:pt x="65" y="38"/>
                    <a:pt x="63" y="41"/>
                    <a:pt x="62" y="41"/>
                  </a:cubicBezTo>
                  <a:cubicBezTo>
                    <a:pt x="61" y="41"/>
                    <a:pt x="58" y="34"/>
                    <a:pt x="58" y="32"/>
                  </a:cubicBezTo>
                  <a:cubicBezTo>
                    <a:pt x="57" y="29"/>
                    <a:pt x="54" y="24"/>
                    <a:pt x="52" y="25"/>
                  </a:cubicBezTo>
                  <a:cubicBezTo>
                    <a:pt x="50" y="26"/>
                    <a:pt x="51" y="24"/>
                    <a:pt x="45" y="24"/>
                  </a:cubicBezTo>
                  <a:cubicBezTo>
                    <a:pt x="40" y="24"/>
                    <a:pt x="40" y="23"/>
                    <a:pt x="41" y="18"/>
                  </a:cubicBezTo>
                  <a:cubicBezTo>
                    <a:pt x="42" y="12"/>
                    <a:pt x="37" y="9"/>
                    <a:pt x="40" y="8"/>
                  </a:cubicBezTo>
                  <a:cubicBezTo>
                    <a:pt x="41" y="7"/>
                    <a:pt x="41" y="6"/>
                    <a:pt x="39" y="3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6" y="4"/>
                    <a:pt x="34" y="1"/>
                    <a:pt x="30" y="1"/>
                  </a:cubicBezTo>
                  <a:cubicBezTo>
                    <a:pt x="27" y="1"/>
                    <a:pt x="23" y="0"/>
                    <a:pt x="21" y="2"/>
                  </a:cubicBezTo>
                  <a:cubicBezTo>
                    <a:pt x="19" y="3"/>
                    <a:pt x="14" y="1"/>
                    <a:pt x="11" y="3"/>
                  </a:cubicBezTo>
                  <a:cubicBezTo>
                    <a:pt x="8" y="5"/>
                    <a:pt x="5" y="9"/>
                    <a:pt x="5" y="11"/>
                  </a:cubicBezTo>
                  <a:cubicBezTo>
                    <a:pt x="5" y="12"/>
                    <a:pt x="4" y="23"/>
                    <a:pt x="3" y="23"/>
                  </a:cubicBezTo>
                  <a:cubicBezTo>
                    <a:pt x="2" y="23"/>
                    <a:pt x="1" y="23"/>
                    <a:pt x="0" y="23"/>
                  </a:cubicBezTo>
                  <a:cubicBezTo>
                    <a:pt x="2" y="26"/>
                    <a:pt x="8" y="32"/>
                    <a:pt x="11" y="35"/>
                  </a:cubicBezTo>
                  <a:cubicBezTo>
                    <a:pt x="15" y="37"/>
                    <a:pt x="15" y="40"/>
                    <a:pt x="20" y="40"/>
                  </a:cubicBezTo>
                  <a:cubicBezTo>
                    <a:pt x="25" y="41"/>
                    <a:pt x="27" y="42"/>
                    <a:pt x="29" y="45"/>
                  </a:cubicBezTo>
                  <a:cubicBezTo>
                    <a:pt x="31" y="47"/>
                    <a:pt x="43" y="50"/>
                    <a:pt x="44" y="52"/>
                  </a:cubicBezTo>
                  <a:cubicBezTo>
                    <a:pt x="45" y="54"/>
                    <a:pt x="38" y="59"/>
                    <a:pt x="38" y="63"/>
                  </a:cubicBezTo>
                  <a:cubicBezTo>
                    <a:pt x="38" y="67"/>
                    <a:pt x="35" y="67"/>
                    <a:pt x="35" y="68"/>
                  </a:cubicBezTo>
                  <a:cubicBezTo>
                    <a:pt x="35" y="70"/>
                    <a:pt x="41" y="69"/>
                    <a:pt x="43" y="70"/>
                  </a:cubicBezTo>
                  <a:cubicBezTo>
                    <a:pt x="44" y="71"/>
                    <a:pt x="48" y="69"/>
                    <a:pt x="50" y="71"/>
                  </a:cubicBezTo>
                  <a:cubicBezTo>
                    <a:pt x="53" y="72"/>
                    <a:pt x="55" y="69"/>
                    <a:pt x="57" y="69"/>
                  </a:cubicBezTo>
                  <a:cubicBezTo>
                    <a:pt x="59" y="70"/>
                    <a:pt x="61" y="66"/>
                    <a:pt x="64" y="66"/>
                  </a:cubicBezTo>
                  <a:cubicBezTo>
                    <a:pt x="66" y="66"/>
                    <a:pt x="68" y="58"/>
                    <a:pt x="68" y="54"/>
                  </a:cubicBezTo>
                  <a:cubicBezTo>
                    <a:pt x="67" y="51"/>
                    <a:pt x="71" y="41"/>
                    <a:pt x="68" y="39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C7156556-7825-5A4A-8ADE-9E378965F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0075" y="5744709"/>
              <a:ext cx="93663" cy="73025"/>
            </a:xfrm>
            <a:custGeom>
              <a:avLst/>
              <a:gdLst>
                <a:gd name="T0" fmla="*/ 26 w 27"/>
                <a:gd name="T1" fmla="*/ 17 h 21"/>
                <a:gd name="T2" fmla="*/ 27 w 27"/>
                <a:gd name="T3" fmla="*/ 12 h 21"/>
                <a:gd name="T4" fmla="*/ 19 w 27"/>
                <a:gd name="T5" fmla="*/ 2 h 21"/>
                <a:gd name="T6" fmla="*/ 15 w 27"/>
                <a:gd name="T7" fmla="*/ 1 h 21"/>
                <a:gd name="T8" fmla="*/ 7 w 27"/>
                <a:gd name="T9" fmla="*/ 0 h 21"/>
                <a:gd name="T10" fmla="*/ 2 w 27"/>
                <a:gd name="T11" fmla="*/ 0 h 21"/>
                <a:gd name="T12" fmla="*/ 2 w 27"/>
                <a:gd name="T13" fmla="*/ 3 h 21"/>
                <a:gd name="T14" fmla="*/ 4 w 27"/>
                <a:gd name="T15" fmla="*/ 10 h 21"/>
                <a:gd name="T16" fmla="*/ 9 w 27"/>
                <a:gd name="T17" fmla="*/ 9 h 21"/>
                <a:gd name="T18" fmla="*/ 12 w 27"/>
                <a:gd name="T19" fmla="*/ 12 h 21"/>
                <a:gd name="T20" fmla="*/ 18 w 27"/>
                <a:gd name="T21" fmla="*/ 17 h 21"/>
                <a:gd name="T22" fmla="*/ 23 w 27"/>
                <a:gd name="T23" fmla="*/ 21 h 21"/>
                <a:gd name="T24" fmla="*/ 24 w 27"/>
                <a:gd name="T25" fmla="*/ 21 h 21"/>
                <a:gd name="T26" fmla="*/ 26 w 27"/>
                <a:gd name="T2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1">
                  <a:moveTo>
                    <a:pt x="26" y="17"/>
                  </a:moveTo>
                  <a:cubicBezTo>
                    <a:pt x="25" y="16"/>
                    <a:pt x="25" y="14"/>
                    <a:pt x="27" y="12"/>
                  </a:cubicBezTo>
                  <a:cubicBezTo>
                    <a:pt x="24" y="9"/>
                    <a:pt x="21" y="4"/>
                    <a:pt x="19" y="2"/>
                  </a:cubicBezTo>
                  <a:cubicBezTo>
                    <a:pt x="17" y="2"/>
                    <a:pt x="16" y="2"/>
                    <a:pt x="15" y="1"/>
                  </a:cubicBezTo>
                  <a:cubicBezTo>
                    <a:pt x="13" y="0"/>
                    <a:pt x="9" y="1"/>
                    <a:pt x="7" y="0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3" y="1"/>
                    <a:pt x="3" y="2"/>
                    <a:pt x="2" y="3"/>
                  </a:cubicBezTo>
                  <a:cubicBezTo>
                    <a:pt x="0" y="4"/>
                    <a:pt x="0" y="8"/>
                    <a:pt x="4" y="10"/>
                  </a:cubicBezTo>
                  <a:cubicBezTo>
                    <a:pt x="8" y="11"/>
                    <a:pt x="7" y="9"/>
                    <a:pt x="9" y="9"/>
                  </a:cubicBezTo>
                  <a:cubicBezTo>
                    <a:pt x="11" y="9"/>
                    <a:pt x="10" y="12"/>
                    <a:pt x="12" y="12"/>
                  </a:cubicBezTo>
                  <a:cubicBezTo>
                    <a:pt x="14" y="12"/>
                    <a:pt x="18" y="14"/>
                    <a:pt x="18" y="17"/>
                  </a:cubicBezTo>
                  <a:cubicBezTo>
                    <a:pt x="18" y="20"/>
                    <a:pt x="19" y="21"/>
                    <a:pt x="23" y="21"/>
                  </a:cubicBezTo>
                  <a:cubicBezTo>
                    <a:pt x="23" y="21"/>
                    <a:pt x="24" y="21"/>
                    <a:pt x="24" y="21"/>
                  </a:cubicBezTo>
                  <a:cubicBezTo>
                    <a:pt x="25" y="19"/>
                    <a:pt x="26" y="18"/>
                    <a:pt x="26" y="1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E35E194A-60B4-2F4A-AB45-0548D8152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2625" y="5779634"/>
              <a:ext cx="163513" cy="79375"/>
            </a:xfrm>
            <a:custGeom>
              <a:avLst/>
              <a:gdLst>
                <a:gd name="T0" fmla="*/ 42 w 47"/>
                <a:gd name="T1" fmla="*/ 7 h 23"/>
                <a:gd name="T2" fmla="*/ 31 w 47"/>
                <a:gd name="T3" fmla="*/ 1 h 23"/>
                <a:gd name="T4" fmla="*/ 20 w 47"/>
                <a:gd name="T5" fmla="*/ 6 h 23"/>
                <a:gd name="T6" fmla="*/ 7 w 47"/>
                <a:gd name="T7" fmla="*/ 5 h 23"/>
                <a:gd name="T8" fmla="*/ 3 w 47"/>
                <a:gd name="T9" fmla="*/ 2 h 23"/>
                <a:gd name="T10" fmla="*/ 2 w 47"/>
                <a:gd name="T11" fmla="*/ 7 h 23"/>
                <a:gd name="T12" fmla="*/ 0 w 47"/>
                <a:gd name="T13" fmla="*/ 11 h 23"/>
                <a:gd name="T14" fmla="*/ 11 w 47"/>
                <a:gd name="T15" fmla="*/ 16 h 23"/>
                <a:gd name="T16" fmla="*/ 17 w 47"/>
                <a:gd name="T17" fmla="*/ 20 h 23"/>
                <a:gd name="T18" fmla="*/ 23 w 47"/>
                <a:gd name="T19" fmla="*/ 18 h 23"/>
                <a:gd name="T20" fmla="*/ 21 w 47"/>
                <a:gd name="T21" fmla="*/ 14 h 23"/>
                <a:gd name="T22" fmla="*/ 25 w 47"/>
                <a:gd name="T23" fmla="*/ 10 h 23"/>
                <a:gd name="T24" fmla="*/ 34 w 47"/>
                <a:gd name="T25" fmla="*/ 7 h 23"/>
                <a:gd name="T26" fmla="*/ 36 w 47"/>
                <a:gd name="T27" fmla="*/ 13 h 23"/>
                <a:gd name="T28" fmla="*/ 41 w 47"/>
                <a:gd name="T29" fmla="*/ 21 h 23"/>
                <a:gd name="T30" fmla="*/ 46 w 47"/>
                <a:gd name="T31" fmla="*/ 16 h 23"/>
                <a:gd name="T32" fmla="*/ 47 w 47"/>
                <a:gd name="T33" fmla="*/ 13 h 23"/>
                <a:gd name="T34" fmla="*/ 42 w 47"/>
                <a:gd name="T3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23">
                  <a:moveTo>
                    <a:pt x="42" y="7"/>
                  </a:moveTo>
                  <a:cubicBezTo>
                    <a:pt x="40" y="3"/>
                    <a:pt x="34" y="3"/>
                    <a:pt x="31" y="1"/>
                  </a:cubicBezTo>
                  <a:cubicBezTo>
                    <a:pt x="28" y="0"/>
                    <a:pt x="24" y="2"/>
                    <a:pt x="20" y="6"/>
                  </a:cubicBezTo>
                  <a:cubicBezTo>
                    <a:pt x="16" y="10"/>
                    <a:pt x="10" y="7"/>
                    <a:pt x="7" y="5"/>
                  </a:cubicBezTo>
                  <a:cubicBezTo>
                    <a:pt x="6" y="5"/>
                    <a:pt x="4" y="3"/>
                    <a:pt x="3" y="2"/>
                  </a:cubicBezTo>
                  <a:cubicBezTo>
                    <a:pt x="1" y="4"/>
                    <a:pt x="1" y="6"/>
                    <a:pt x="2" y="7"/>
                  </a:cubicBezTo>
                  <a:cubicBezTo>
                    <a:pt x="2" y="8"/>
                    <a:pt x="1" y="9"/>
                    <a:pt x="0" y="11"/>
                  </a:cubicBezTo>
                  <a:cubicBezTo>
                    <a:pt x="4" y="12"/>
                    <a:pt x="9" y="13"/>
                    <a:pt x="11" y="16"/>
                  </a:cubicBezTo>
                  <a:cubicBezTo>
                    <a:pt x="13" y="19"/>
                    <a:pt x="15" y="17"/>
                    <a:pt x="17" y="20"/>
                  </a:cubicBezTo>
                  <a:cubicBezTo>
                    <a:pt x="18" y="23"/>
                    <a:pt x="22" y="20"/>
                    <a:pt x="23" y="18"/>
                  </a:cubicBezTo>
                  <a:cubicBezTo>
                    <a:pt x="24" y="16"/>
                    <a:pt x="21" y="16"/>
                    <a:pt x="21" y="14"/>
                  </a:cubicBezTo>
                  <a:cubicBezTo>
                    <a:pt x="20" y="12"/>
                    <a:pt x="24" y="13"/>
                    <a:pt x="25" y="10"/>
                  </a:cubicBezTo>
                  <a:cubicBezTo>
                    <a:pt x="26" y="7"/>
                    <a:pt x="31" y="6"/>
                    <a:pt x="34" y="7"/>
                  </a:cubicBezTo>
                  <a:cubicBezTo>
                    <a:pt x="36" y="8"/>
                    <a:pt x="38" y="10"/>
                    <a:pt x="36" y="13"/>
                  </a:cubicBezTo>
                  <a:cubicBezTo>
                    <a:pt x="34" y="15"/>
                    <a:pt x="38" y="18"/>
                    <a:pt x="41" y="21"/>
                  </a:cubicBezTo>
                  <a:cubicBezTo>
                    <a:pt x="43" y="19"/>
                    <a:pt x="45" y="16"/>
                    <a:pt x="46" y="16"/>
                  </a:cubicBezTo>
                  <a:cubicBezTo>
                    <a:pt x="47" y="15"/>
                    <a:pt x="47" y="14"/>
                    <a:pt x="47" y="13"/>
                  </a:cubicBezTo>
                  <a:cubicBezTo>
                    <a:pt x="46" y="12"/>
                    <a:pt x="44" y="10"/>
                    <a:pt x="42" y="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2465BDCB-EDE6-F74F-9DC8-C10334D98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750" y="5698671"/>
              <a:ext cx="336550" cy="476250"/>
            </a:xfrm>
            <a:custGeom>
              <a:avLst/>
              <a:gdLst>
                <a:gd name="T0" fmla="*/ 15 w 97"/>
                <a:gd name="T1" fmla="*/ 100 h 137"/>
                <a:gd name="T2" fmla="*/ 21 w 97"/>
                <a:gd name="T3" fmla="*/ 100 h 137"/>
                <a:gd name="T4" fmla="*/ 27 w 97"/>
                <a:gd name="T5" fmla="*/ 104 h 137"/>
                <a:gd name="T6" fmla="*/ 28 w 97"/>
                <a:gd name="T7" fmla="*/ 105 h 137"/>
                <a:gd name="T8" fmla="*/ 35 w 97"/>
                <a:gd name="T9" fmla="*/ 104 h 137"/>
                <a:gd name="T10" fmla="*/ 39 w 97"/>
                <a:gd name="T11" fmla="*/ 111 h 137"/>
                <a:gd name="T12" fmla="*/ 44 w 97"/>
                <a:gd name="T13" fmla="*/ 116 h 137"/>
                <a:gd name="T14" fmla="*/ 47 w 97"/>
                <a:gd name="T15" fmla="*/ 121 h 137"/>
                <a:gd name="T16" fmla="*/ 57 w 97"/>
                <a:gd name="T17" fmla="*/ 122 h 137"/>
                <a:gd name="T18" fmla="*/ 61 w 97"/>
                <a:gd name="T19" fmla="*/ 122 h 137"/>
                <a:gd name="T20" fmla="*/ 67 w 97"/>
                <a:gd name="T21" fmla="*/ 121 h 137"/>
                <a:gd name="T22" fmla="*/ 73 w 97"/>
                <a:gd name="T23" fmla="*/ 126 h 137"/>
                <a:gd name="T24" fmla="*/ 68 w 97"/>
                <a:gd name="T25" fmla="*/ 133 h 137"/>
                <a:gd name="T26" fmla="*/ 73 w 97"/>
                <a:gd name="T27" fmla="*/ 137 h 137"/>
                <a:gd name="T28" fmla="*/ 74 w 97"/>
                <a:gd name="T29" fmla="*/ 137 h 137"/>
                <a:gd name="T30" fmla="*/ 77 w 97"/>
                <a:gd name="T31" fmla="*/ 126 h 137"/>
                <a:gd name="T32" fmla="*/ 78 w 97"/>
                <a:gd name="T33" fmla="*/ 115 h 137"/>
                <a:gd name="T34" fmla="*/ 73 w 97"/>
                <a:gd name="T35" fmla="*/ 102 h 137"/>
                <a:gd name="T36" fmla="*/ 79 w 97"/>
                <a:gd name="T37" fmla="*/ 97 h 137"/>
                <a:gd name="T38" fmla="*/ 77 w 97"/>
                <a:gd name="T39" fmla="*/ 94 h 137"/>
                <a:gd name="T40" fmla="*/ 75 w 97"/>
                <a:gd name="T41" fmla="*/ 90 h 137"/>
                <a:gd name="T42" fmla="*/ 87 w 97"/>
                <a:gd name="T43" fmla="*/ 89 h 137"/>
                <a:gd name="T44" fmla="*/ 96 w 97"/>
                <a:gd name="T45" fmla="*/ 86 h 137"/>
                <a:gd name="T46" fmla="*/ 95 w 97"/>
                <a:gd name="T47" fmla="*/ 82 h 137"/>
                <a:gd name="T48" fmla="*/ 95 w 97"/>
                <a:gd name="T49" fmla="*/ 76 h 137"/>
                <a:gd name="T50" fmla="*/ 92 w 97"/>
                <a:gd name="T51" fmla="*/ 70 h 137"/>
                <a:gd name="T52" fmla="*/ 94 w 97"/>
                <a:gd name="T53" fmla="*/ 55 h 137"/>
                <a:gd name="T54" fmla="*/ 84 w 97"/>
                <a:gd name="T55" fmla="*/ 52 h 137"/>
                <a:gd name="T56" fmla="*/ 73 w 97"/>
                <a:gd name="T57" fmla="*/ 47 h 137"/>
                <a:gd name="T58" fmla="*/ 59 w 97"/>
                <a:gd name="T59" fmla="*/ 46 h 137"/>
                <a:gd name="T60" fmla="*/ 54 w 97"/>
                <a:gd name="T61" fmla="*/ 36 h 137"/>
                <a:gd name="T62" fmla="*/ 51 w 97"/>
                <a:gd name="T63" fmla="*/ 30 h 137"/>
                <a:gd name="T64" fmla="*/ 47 w 97"/>
                <a:gd name="T65" fmla="*/ 29 h 137"/>
                <a:gd name="T66" fmla="*/ 48 w 97"/>
                <a:gd name="T67" fmla="*/ 25 h 137"/>
                <a:gd name="T68" fmla="*/ 49 w 97"/>
                <a:gd name="T69" fmla="*/ 19 h 137"/>
                <a:gd name="T70" fmla="*/ 56 w 97"/>
                <a:gd name="T71" fmla="*/ 10 h 137"/>
                <a:gd name="T72" fmla="*/ 59 w 97"/>
                <a:gd name="T73" fmla="*/ 8 h 137"/>
                <a:gd name="T74" fmla="*/ 61 w 97"/>
                <a:gd name="T75" fmla="*/ 7 h 137"/>
                <a:gd name="T76" fmla="*/ 63 w 97"/>
                <a:gd name="T77" fmla="*/ 2 h 137"/>
                <a:gd name="T78" fmla="*/ 54 w 97"/>
                <a:gd name="T79" fmla="*/ 6 h 137"/>
                <a:gd name="T80" fmla="*/ 47 w 97"/>
                <a:gd name="T81" fmla="*/ 10 h 137"/>
                <a:gd name="T82" fmla="*/ 39 w 97"/>
                <a:gd name="T83" fmla="*/ 12 h 137"/>
                <a:gd name="T84" fmla="*/ 36 w 97"/>
                <a:gd name="T85" fmla="*/ 12 h 137"/>
                <a:gd name="T86" fmla="*/ 28 w 97"/>
                <a:gd name="T87" fmla="*/ 19 h 137"/>
                <a:gd name="T88" fmla="*/ 25 w 97"/>
                <a:gd name="T89" fmla="*/ 26 h 137"/>
                <a:gd name="T90" fmla="*/ 17 w 97"/>
                <a:gd name="T91" fmla="*/ 36 h 137"/>
                <a:gd name="T92" fmla="*/ 15 w 97"/>
                <a:gd name="T93" fmla="*/ 36 h 137"/>
                <a:gd name="T94" fmla="*/ 14 w 97"/>
                <a:gd name="T95" fmla="*/ 39 h 137"/>
                <a:gd name="T96" fmla="*/ 9 w 97"/>
                <a:gd name="T97" fmla="*/ 44 h 137"/>
                <a:gd name="T98" fmla="*/ 11 w 97"/>
                <a:gd name="T99" fmla="*/ 46 h 137"/>
                <a:gd name="T100" fmla="*/ 13 w 97"/>
                <a:gd name="T101" fmla="*/ 53 h 137"/>
                <a:gd name="T102" fmla="*/ 13 w 97"/>
                <a:gd name="T103" fmla="*/ 57 h 137"/>
                <a:gd name="T104" fmla="*/ 14 w 97"/>
                <a:gd name="T105" fmla="*/ 70 h 137"/>
                <a:gd name="T106" fmla="*/ 13 w 97"/>
                <a:gd name="T107" fmla="*/ 77 h 137"/>
                <a:gd name="T108" fmla="*/ 6 w 97"/>
                <a:gd name="T109" fmla="*/ 82 h 137"/>
                <a:gd name="T110" fmla="*/ 2 w 97"/>
                <a:gd name="T111" fmla="*/ 87 h 137"/>
                <a:gd name="T112" fmla="*/ 0 w 97"/>
                <a:gd name="T113" fmla="*/ 90 h 137"/>
                <a:gd name="T114" fmla="*/ 10 w 97"/>
                <a:gd name="T115" fmla="*/ 96 h 137"/>
                <a:gd name="T116" fmla="*/ 15 w 97"/>
                <a:gd name="T117" fmla="*/ 10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" h="137">
                  <a:moveTo>
                    <a:pt x="15" y="100"/>
                  </a:moveTo>
                  <a:cubicBezTo>
                    <a:pt x="18" y="101"/>
                    <a:pt x="21" y="101"/>
                    <a:pt x="21" y="100"/>
                  </a:cubicBezTo>
                  <a:cubicBezTo>
                    <a:pt x="22" y="99"/>
                    <a:pt x="24" y="101"/>
                    <a:pt x="27" y="104"/>
                  </a:cubicBezTo>
                  <a:cubicBezTo>
                    <a:pt x="27" y="104"/>
                    <a:pt x="27" y="104"/>
                    <a:pt x="28" y="105"/>
                  </a:cubicBezTo>
                  <a:cubicBezTo>
                    <a:pt x="30" y="104"/>
                    <a:pt x="33" y="104"/>
                    <a:pt x="35" y="104"/>
                  </a:cubicBezTo>
                  <a:cubicBezTo>
                    <a:pt x="37" y="106"/>
                    <a:pt x="36" y="111"/>
                    <a:pt x="39" y="111"/>
                  </a:cubicBezTo>
                  <a:cubicBezTo>
                    <a:pt x="42" y="111"/>
                    <a:pt x="45" y="114"/>
                    <a:pt x="44" y="116"/>
                  </a:cubicBezTo>
                  <a:cubicBezTo>
                    <a:pt x="44" y="118"/>
                    <a:pt x="48" y="119"/>
                    <a:pt x="47" y="121"/>
                  </a:cubicBezTo>
                  <a:cubicBezTo>
                    <a:pt x="47" y="124"/>
                    <a:pt x="56" y="123"/>
                    <a:pt x="57" y="122"/>
                  </a:cubicBezTo>
                  <a:cubicBezTo>
                    <a:pt x="58" y="121"/>
                    <a:pt x="60" y="121"/>
                    <a:pt x="61" y="122"/>
                  </a:cubicBezTo>
                  <a:cubicBezTo>
                    <a:pt x="63" y="123"/>
                    <a:pt x="65" y="121"/>
                    <a:pt x="67" y="121"/>
                  </a:cubicBezTo>
                  <a:cubicBezTo>
                    <a:pt x="68" y="122"/>
                    <a:pt x="74" y="124"/>
                    <a:pt x="73" y="126"/>
                  </a:cubicBezTo>
                  <a:cubicBezTo>
                    <a:pt x="71" y="128"/>
                    <a:pt x="68" y="131"/>
                    <a:pt x="68" y="133"/>
                  </a:cubicBezTo>
                  <a:cubicBezTo>
                    <a:pt x="69" y="134"/>
                    <a:pt x="72" y="135"/>
                    <a:pt x="73" y="137"/>
                  </a:cubicBezTo>
                  <a:cubicBezTo>
                    <a:pt x="73" y="137"/>
                    <a:pt x="73" y="137"/>
                    <a:pt x="74" y="137"/>
                  </a:cubicBezTo>
                  <a:cubicBezTo>
                    <a:pt x="76" y="136"/>
                    <a:pt x="77" y="128"/>
                    <a:pt x="77" y="126"/>
                  </a:cubicBezTo>
                  <a:cubicBezTo>
                    <a:pt x="77" y="123"/>
                    <a:pt x="78" y="117"/>
                    <a:pt x="78" y="115"/>
                  </a:cubicBezTo>
                  <a:cubicBezTo>
                    <a:pt x="80" y="110"/>
                    <a:pt x="73" y="107"/>
                    <a:pt x="73" y="102"/>
                  </a:cubicBezTo>
                  <a:cubicBezTo>
                    <a:pt x="73" y="97"/>
                    <a:pt x="76" y="100"/>
                    <a:pt x="79" y="97"/>
                  </a:cubicBezTo>
                  <a:cubicBezTo>
                    <a:pt x="82" y="95"/>
                    <a:pt x="78" y="94"/>
                    <a:pt x="77" y="94"/>
                  </a:cubicBezTo>
                  <a:cubicBezTo>
                    <a:pt x="76" y="94"/>
                    <a:pt x="74" y="91"/>
                    <a:pt x="75" y="90"/>
                  </a:cubicBezTo>
                  <a:cubicBezTo>
                    <a:pt x="75" y="88"/>
                    <a:pt x="84" y="89"/>
                    <a:pt x="87" y="89"/>
                  </a:cubicBezTo>
                  <a:cubicBezTo>
                    <a:pt x="90" y="89"/>
                    <a:pt x="96" y="86"/>
                    <a:pt x="96" y="86"/>
                  </a:cubicBezTo>
                  <a:cubicBezTo>
                    <a:pt x="96" y="85"/>
                    <a:pt x="97" y="83"/>
                    <a:pt x="95" y="82"/>
                  </a:cubicBezTo>
                  <a:cubicBezTo>
                    <a:pt x="92" y="80"/>
                    <a:pt x="93" y="78"/>
                    <a:pt x="95" y="76"/>
                  </a:cubicBezTo>
                  <a:cubicBezTo>
                    <a:pt x="97" y="74"/>
                    <a:pt x="94" y="72"/>
                    <a:pt x="92" y="70"/>
                  </a:cubicBezTo>
                  <a:cubicBezTo>
                    <a:pt x="90" y="67"/>
                    <a:pt x="91" y="59"/>
                    <a:pt x="94" y="55"/>
                  </a:cubicBezTo>
                  <a:cubicBezTo>
                    <a:pt x="96" y="51"/>
                    <a:pt x="89" y="52"/>
                    <a:pt x="84" y="52"/>
                  </a:cubicBezTo>
                  <a:cubicBezTo>
                    <a:pt x="80" y="53"/>
                    <a:pt x="76" y="51"/>
                    <a:pt x="73" y="47"/>
                  </a:cubicBezTo>
                  <a:cubicBezTo>
                    <a:pt x="70" y="44"/>
                    <a:pt x="66" y="46"/>
                    <a:pt x="59" y="46"/>
                  </a:cubicBezTo>
                  <a:cubicBezTo>
                    <a:pt x="52" y="46"/>
                    <a:pt x="54" y="39"/>
                    <a:pt x="54" y="36"/>
                  </a:cubicBezTo>
                  <a:cubicBezTo>
                    <a:pt x="54" y="33"/>
                    <a:pt x="51" y="32"/>
                    <a:pt x="51" y="30"/>
                  </a:cubicBezTo>
                  <a:cubicBezTo>
                    <a:pt x="51" y="28"/>
                    <a:pt x="49" y="28"/>
                    <a:pt x="47" y="29"/>
                  </a:cubicBezTo>
                  <a:cubicBezTo>
                    <a:pt x="45" y="29"/>
                    <a:pt x="47" y="26"/>
                    <a:pt x="48" y="25"/>
                  </a:cubicBezTo>
                  <a:cubicBezTo>
                    <a:pt x="49" y="23"/>
                    <a:pt x="49" y="22"/>
                    <a:pt x="49" y="19"/>
                  </a:cubicBezTo>
                  <a:cubicBezTo>
                    <a:pt x="49" y="16"/>
                    <a:pt x="54" y="13"/>
                    <a:pt x="56" y="10"/>
                  </a:cubicBezTo>
                  <a:cubicBezTo>
                    <a:pt x="57" y="9"/>
                    <a:pt x="58" y="9"/>
                    <a:pt x="59" y="8"/>
                  </a:cubicBezTo>
                  <a:cubicBezTo>
                    <a:pt x="59" y="7"/>
                    <a:pt x="60" y="7"/>
                    <a:pt x="61" y="7"/>
                  </a:cubicBezTo>
                  <a:cubicBezTo>
                    <a:pt x="64" y="6"/>
                    <a:pt x="66" y="4"/>
                    <a:pt x="63" y="2"/>
                  </a:cubicBezTo>
                  <a:cubicBezTo>
                    <a:pt x="59" y="0"/>
                    <a:pt x="57" y="5"/>
                    <a:pt x="54" y="6"/>
                  </a:cubicBezTo>
                  <a:cubicBezTo>
                    <a:pt x="50" y="6"/>
                    <a:pt x="49" y="9"/>
                    <a:pt x="47" y="10"/>
                  </a:cubicBezTo>
                  <a:cubicBezTo>
                    <a:pt x="44" y="11"/>
                    <a:pt x="39" y="10"/>
                    <a:pt x="39" y="12"/>
                  </a:cubicBezTo>
                  <a:cubicBezTo>
                    <a:pt x="39" y="15"/>
                    <a:pt x="38" y="12"/>
                    <a:pt x="36" y="12"/>
                  </a:cubicBezTo>
                  <a:cubicBezTo>
                    <a:pt x="33" y="11"/>
                    <a:pt x="28" y="16"/>
                    <a:pt x="28" y="19"/>
                  </a:cubicBezTo>
                  <a:cubicBezTo>
                    <a:pt x="28" y="21"/>
                    <a:pt x="29" y="24"/>
                    <a:pt x="25" y="26"/>
                  </a:cubicBezTo>
                  <a:cubicBezTo>
                    <a:pt x="21" y="29"/>
                    <a:pt x="19" y="34"/>
                    <a:pt x="17" y="36"/>
                  </a:cubicBezTo>
                  <a:cubicBezTo>
                    <a:pt x="17" y="36"/>
                    <a:pt x="16" y="36"/>
                    <a:pt x="15" y="36"/>
                  </a:cubicBezTo>
                  <a:cubicBezTo>
                    <a:pt x="15" y="37"/>
                    <a:pt x="15" y="38"/>
                    <a:pt x="14" y="39"/>
                  </a:cubicBezTo>
                  <a:cubicBezTo>
                    <a:pt x="13" y="39"/>
                    <a:pt x="11" y="42"/>
                    <a:pt x="9" y="44"/>
                  </a:cubicBezTo>
                  <a:cubicBezTo>
                    <a:pt x="10" y="45"/>
                    <a:pt x="11" y="46"/>
                    <a:pt x="11" y="46"/>
                  </a:cubicBezTo>
                  <a:cubicBezTo>
                    <a:pt x="14" y="49"/>
                    <a:pt x="12" y="51"/>
                    <a:pt x="13" y="53"/>
                  </a:cubicBezTo>
                  <a:cubicBezTo>
                    <a:pt x="14" y="54"/>
                    <a:pt x="14" y="56"/>
                    <a:pt x="13" y="57"/>
                  </a:cubicBezTo>
                  <a:cubicBezTo>
                    <a:pt x="12" y="58"/>
                    <a:pt x="13" y="68"/>
                    <a:pt x="14" y="70"/>
                  </a:cubicBezTo>
                  <a:cubicBezTo>
                    <a:pt x="16" y="71"/>
                    <a:pt x="14" y="73"/>
                    <a:pt x="13" y="77"/>
                  </a:cubicBezTo>
                  <a:cubicBezTo>
                    <a:pt x="11" y="80"/>
                    <a:pt x="9" y="82"/>
                    <a:pt x="6" y="82"/>
                  </a:cubicBezTo>
                  <a:cubicBezTo>
                    <a:pt x="3" y="82"/>
                    <a:pt x="3" y="87"/>
                    <a:pt x="2" y="87"/>
                  </a:cubicBezTo>
                  <a:cubicBezTo>
                    <a:pt x="1" y="87"/>
                    <a:pt x="1" y="89"/>
                    <a:pt x="0" y="90"/>
                  </a:cubicBezTo>
                  <a:cubicBezTo>
                    <a:pt x="3" y="93"/>
                    <a:pt x="9" y="96"/>
                    <a:pt x="10" y="96"/>
                  </a:cubicBezTo>
                  <a:cubicBezTo>
                    <a:pt x="12" y="96"/>
                    <a:pt x="13" y="98"/>
                    <a:pt x="15" y="10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4DBD4270-CC07-8C46-B008-BE4AED774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7275" y="6327321"/>
              <a:ext cx="344488" cy="390525"/>
            </a:xfrm>
            <a:custGeom>
              <a:avLst/>
              <a:gdLst>
                <a:gd name="T0" fmla="*/ 98 w 99"/>
                <a:gd name="T1" fmla="*/ 68 h 112"/>
                <a:gd name="T2" fmla="*/ 93 w 99"/>
                <a:gd name="T3" fmla="*/ 60 h 112"/>
                <a:gd name="T4" fmla="*/ 86 w 99"/>
                <a:gd name="T5" fmla="*/ 56 h 112"/>
                <a:gd name="T6" fmla="*/ 77 w 99"/>
                <a:gd name="T7" fmla="*/ 52 h 112"/>
                <a:gd name="T8" fmla="*/ 77 w 99"/>
                <a:gd name="T9" fmla="*/ 45 h 112"/>
                <a:gd name="T10" fmla="*/ 75 w 99"/>
                <a:gd name="T11" fmla="*/ 39 h 112"/>
                <a:gd name="T12" fmla="*/ 72 w 99"/>
                <a:gd name="T13" fmla="*/ 33 h 112"/>
                <a:gd name="T14" fmla="*/ 63 w 99"/>
                <a:gd name="T15" fmla="*/ 31 h 112"/>
                <a:gd name="T16" fmla="*/ 57 w 99"/>
                <a:gd name="T17" fmla="*/ 28 h 112"/>
                <a:gd name="T18" fmla="*/ 53 w 99"/>
                <a:gd name="T19" fmla="*/ 25 h 112"/>
                <a:gd name="T20" fmla="*/ 48 w 99"/>
                <a:gd name="T21" fmla="*/ 24 h 112"/>
                <a:gd name="T22" fmla="*/ 38 w 99"/>
                <a:gd name="T23" fmla="*/ 19 h 112"/>
                <a:gd name="T24" fmla="*/ 36 w 99"/>
                <a:gd name="T25" fmla="*/ 3 h 112"/>
                <a:gd name="T26" fmla="*/ 28 w 99"/>
                <a:gd name="T27" fmla="*/ 2 h 112"/>
                <a:gd name="T28" fmla="*/ 19 w 99"/>
                <a:gd name="T29" fmla="*/ 7 h 112"/>
                <a:gd name="T30" fmla="*/ 12 w 99"/>
                <a:gd name="T31" fmla="*/ 10 h 112"/>
                <a:gd name="T32" fmla="*/ 5 w 99"/>
                <a:gd name="T33" fmla="*/ 12 h 112"/>
                <a:gd name="T34" fmla="*/ 2 w 99"/>
                <a:gd name="T35" fmla="*/ 11 h 112"/>
                <a:gd name="T36" fmla="*/ 8 w 99"/>
                <a:gd name="T37" fmla="*/ 23 h 112"/>
                <a:gd name="T38" fmla="*/ 5 w 99"/>
                <a:gd name="T39" fmla="*/ 27 h 112"/>
                <a:gd name="T40" fmla="*/ 6 w 99"/>
                <a:gd name="T41" fmla="*/ 38 h 112"/>
                <a:gd name="T42" fmla="*/ 4 w 99"/>
                <a:gd name="T43" fmla="*/ 45 h 112"/>
                <a:gd name="T44" fmla="*/ 2 w 99"/>
                <a:gd name="T45" fmla="*/ 52 h 112"/>
                <a:gd name="T46" fmla="*/ 5 w 99"/>
                <a:gd name="T47" fmla="*/ 56 h 112"/>
                <a:gd name="T48" fmla="*/ 1 w 99"/>
                <a:gd name="T49" fmla="*/ 62 h 112"/>
                <a:gd name="T50" fmla="*/ 0 w 99"/>
                <a:gd name="T51" fmla="*/ 65 h 112"/>
                <a:gd name="T52" fmla="*/ 4 w 99"/>
                <a:gd name="T53" fmla="*/ 69 h 112"/>
                <a:gd name="T54" fmla="*/ 6 w 99"/>
                <a:gd name="T55" fmla="*/ 78 h 112"/>
                <a:gd name="T56" fmla="*/ 9 w 99"/>
                <a:gd name="T57" fmla="*/ 82 h 112"/>
                <a:gd name="T58" fmla="*/ 7 w 99"/>
                <a:gd name="T59" fmla="*/ 88 h 112"/>
                <a:gd name="T60" fmla="*/ 10 w 99"/>
                <a:gd name="T61" fmla="*/ 95 h 112"/>
                <a:gd name="T62" fmla="*/ 13 w 99"/>
                <a:gd name="T63" fmla="*/ 102 h 112"/>
                <a:gd name="T64" fmla="*/ 15 w 99"/>
                <a:gd name="T65" fmla="*/ 111 h 112"/>
                <a:gd name="T66" fmla="*/ 26 w 99"/>
                <a:gd name="T67" fmla="*/ 104 h 112"/>
                <a:gd name="T68" fmla="*/ 33 w 99"/>
                <a:gd name="T69" fmla="*/ 104 h 112"/>
                <a:gd name="T70" fmla="*/ 42 w 99"/>
                <a:gd name="T71" fmla="*/ 108 h 112"/>
                <a:gd name="T72" fmla="*/ 47 w 99"/>
                <a:gd name="T73" fmla="*/ 103 h 112"/>
                <a:gd name="T74" fmla="*/ 58 w 99"/>
                <a:gd name="T75" fmla="*/ 103 h 112"/>
                <a:gd name="T76" fmla="*/ 60 w 99"/>
                <a:gd name="T77" fmla="*/ 91 h 112"/>
                <a:gd name="T78" fmla="*/ 66 w 99"/>
                <a:gd name="T79" fmla="*/ 83 h 112"/>
                <a:gd name="T80" fmla="*/ 76 w 99"/>
                <a:gd name="T81" fmla="*/ 82 h 112"/>
                <a:gd name="T82" fmla="*/ 85 w 99"/>
                <a:gd name="T83" fmla="*/ 81 h 112"/>
                <a:gd name="T84" fmla="*/ 93 w 99"/>
                <a:gd name="T85" fmla="*/ 84 h 112"/>
                <a:gd name="T86" fmla="*/ 97 w 99"/>
                <a:gd name="T87" fmla="*/ 78 h 112"/>
                <a:gd name="T88" fmla="*/ 98 w 99"/>
                <a:gd name="T89" fmla="*/ 6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" h="112">
                  <a:moveTo>
                    <a:pt x="98" y="68"/>
                  </a:moveTo>
                  <a:cubicBezTo>
                    <a:pt x="97" y="64"/>
                    <a:pt x="93" y="63"/>
                    <a:pt x="93" y="60"/>
                  </a:cubicBezTo>
                  <a:cubicBezTo>
                    <a:pt x="93" y="56"/>
                    <a:pt x="92" y="55"/>
                    <a:pt x="86" y="56"/>
                  </a:cubicBezTo>
                  <a:cubicBezTo>
                    <a:pt x="81" y="56"/>
                    <a:pt x="78" y="55"/>
                    <a:pt x="77" y="52"/>
                  </a:cubicBezTo>
                  <a:cubicBezTo>
                    <a:pt x="77" y="48"/>
                    <a:pt x="74" y="46"/>
                    <a:pt x="77" y="45"/>
                  </a:cubicBezTo>
                  <a:cubicBezTo>
                    <a:pt x="79" y="44"/>
                    <a:pt x="75" y="42"/>
                    <a:pt x="75" y="39"/>
                  </a:cubicBezTo>
                  <a:cubicBezTo>
                    <a:pt x="76" y="36"/>
                    <a:pt x="74" y="35"/>
                    <a:pt x="72" y="33"/>
                  </a:cubicBezTo>
                  <a:cubicBezTo>
                    <a:pt x="71" y="32"/>
                    <a:pt x="63" y="34"/>
                    <a:pt x="63" y="31"/>
                  </a:cubicBezTo>
                  <a:cubicBezTo>
                    <a:pt x="63" y="29"/>
                    <a:pt x="59" y="28"/>
                    <a:pt x="57" y="28"/>
                  </a:cubicBezTo>
                  <a:cubicBezTo>
                    <a:pt x="54" y="28"/>
                    <a:pt x="56" y="25"/>
                    <a:pt x="53" y="25"/>
                  </a:cubicBezTo>
                  <a:cubicBezTo>
                    <a:pt x="51" y="26"/>
                    <a:pt x="51" y="24"/>
                    <a:pt x="48" y="24"/>
                  </a:cubicBezTo>
                  <a:cubicBezTo>
                    <a:pt x="44" y="25"/>
                    <a:pt x="42" y="23"/>
                    <a:pt x="38" y="19"/>
                  </a:cubicBezTo>
                  <a:cubicBezTo>
                    <a:pt x="34" y="14"/>
                    <a:pt x="35" y="5"/>
                    <a:pt x="36" y="3"/>
                  </a:cubicBezTo>
                  <a:cubicBezTo>
                    <a:pt x="36" y="0"/>
                    <a:pt x="31" y="2"/>
                    <a:pt x="28" y="2"/>
                  </a:cubicBezTo>
                  <a:cubicBezTo>
                    <a:pt x="25" y="2"/>
                    <a:pt x="22" y="5"/>
                    <a:pt x="19" y="7"/>
                  </a:cubicBezTo>
                  <a:cubicBezTo>
                    <a:pt x="15" y="9"/>
                    <a:pt x="13" y="9"/>
                    <a:pt x="12" y="10"/>
                  </a:cubicBezTo>
                  <a:cubicBezTo>
                    <a:pt x="10" y="12"/>
                    <a:pt x="7" y="13"/>
                    <a:pt x="5" y="12"/>
                  </a:cubicBezTo>
                  <a:cubicBezTo>
                    <a:pt x="4" y="12"/>
                    <a:pt x="3" y="11"/>
                    <a:pt x="2" y="11"/>
                  </a:cubicBezTo>
                  <a:cubicBezTo>
                    <a:pt x="3" y="15"/>
                    <a:pt x="7" y="20"/>
                    <a:pt x="8" y="23"/>
                  </a:cubicBezTo>
                  <a:cubicBezTo>
                    <a:pt x="9" y="25"/>
                    <a:pt x="6" y="26"/>
                    <a:pt x="5" y="27"/>
                  </a:cubicBezTo>
                  <a:cubicBezTo>
                    <a:pt x="4" y="28"/>
                    <a:pt x="6" y="36"/>
                    <a:pt x="6" y="38"/>
                  </a:cubicBezTo>
                  <a:cubicBezTo>
                    <a:pt x="6" y="40"/>
                    <a:pt x="3" y="44"/>
                    <a:pt x="4" y="45"/>
                  </a:cubicBezTo>
                  <a:cubicBezTo>
                    <a:pt x="6" y="46"/>
                    <a:pt x="2" y="50"/>
                    <a:pt x="2" y="52"/>
                  </a:cubicBezTo>
                  <a:cubicBezTo>
                    <a:pt x="2" y="54"/>
                    <a:pt x="5" y="54"/>
                    <a:pt x="5" y="56"/>
                  </a:cubicBezTo>
                  <a:cubicBezTo>
                    <a:pt x="5" y="57"/>
                    <a:pt x="3" y="61"/>
                    <a:pt x="1" y="62"/>
                  </a:cubicBezTo>
                  <a:cubicBezTo>
                    <a:pt x="0" y="63"/>
                    <a:pt x="0" y="64"/>
                    <a:pt x="0" y="65"/>
                  </a:cubicBezTo>
                  <a:cubicBezTo>
                    <a:pt x="1" y="65"/>
                    <a:pt x="1" y="67"/>
                    <a:pt x="4" y="69"/>
                  </a:cubicBezTo>
                  <a:cubicBezTo>
                    <a:pt x="7" y="71"/>
                    <a:pt x="3" y="75"/>
                    <a:pt x="6" y="78"/>
                  </a:cubicBezTo>
                  <a:cubicBezTo>
                    <a:pt x="8" y="81"/>
                    <a:pt x="11" y="81"/>
                    <a:pt x="9" y="82"/>
                  </a:cubicBezTo>
                  <a:cubicBezTo>
                    <a:pt x="7" y="84"/>
                    <a:pt x="9" y="87"/>
                    <a:pt x="7" y="88"/>
                  </a:cubicBezTo>
                  <a:cubicBezTo>
                    <a:pt x="5" y="89"/>
                    <a:pt x="8" y="94"/>
                    <a:pt x="10" y="95"/>
                  </a:cubicBezTo>
                  <a:cubicBezTo>
                    <a:pt x="12" y="96"/>
                    <a:pt x="11" y="100"/>
                    <a:pt x="13" y="102"/>
                  </a:cubicBezTo>
                  <a:cubicBezTo>
                    <a:pt x="15" y="104"/>
                    <a:pt x="14" y="109"/>
                    <a:pt x="15" y="111"/>
                  </a:cubicBezTo>
                  <a:cubicBezTo>
                    <a:pt x="16" y="112"/>
                    <a:pt x="22" y="108"/>
                    <a:pt x="26" y="104"/>
                  </a:cubicBezTo>
                  <a:cubicBezTo>
                    <a:pt x="30" y="100"/>
                    <a:pt x="29" y="104"/>
                    <a:pt x="33" y="104"/>
                  </a:cubicBezTo>
                  <a:cubicBezTo>
                    <a:pt x="37" y="105"/>
                    <a:pt x="41" y="105"/>
                    <a:pt x="42" y="108"/>
                  </a:cubicBezTo>
                  <a:cubicBezTo>
                    <a:pt x="44" y="111"/>
                    <a:pt x="46" y="105"/>
                    <a:pt x="47" y="103"/>
                  </a:cubicBezTo>
                  <a:cubicBezTo>
                    <a:pt x="48" y="102"/>
                    <a:pt x="56" y="104"/>
                    <a:pt x="58" y="103"/>
                  </a:cubicBezTo>
                  <a:cubicBezTo>
                    <a:pt x="59" y="103"/>
                    <a:pt x="60" y="92"/>
                    <a:pt x="60" y="91"/>
                  </a:cubicBezTo>
                  <a:cubicBezTo>
                    <a:pt x="60" y="89"/>
                    <a:pt x="63" y="85"/>
                    <a:pt x="66" y="83"/>
                  </a:cubicBezTo>
                  <a:cubicBezTo>
                    <a:pt x="69" y="81"/>
                    <a:pt x="74" y="83"/>
                    <a:pt x="76" y="82"/>
                  </a:cubicBezTo>
                  <a:cubicBezTo>
                    <a:pt x="78" y="80"/>
                    <a:pt x="82" y="81"/>
                    <a:pt x="85" y="81"/>
                  </a:cubicBezTo>
                  <a:cubicBezTo>
                    <a:pt x="89" y="81"/>
                    <a:pt x="91" y="84"/>
                    <a:pt x="93" y="84"/>
                  </a:cubicBezTo>
                  <a:cubicBezTo>
                    <a:pt x="95" y="84"/>
                    <a:pt x="97" y="81"/>
                    <a:pt x="97" y="78"/>
                  </a:cubicBezTo>
                  <a:cubicBezTo>
                    <a:pt x="96" y="75"/>
                    <a:pt x="99" y="71"/>
                    <a:pt x="98" y="68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A81A6FFE-BF98-0B47-8015-E0A9FFC6A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3900" y="6060621"/>
              <a:ext cx="365125" cy="520700"/>
            </a:xfrm>
            <a:custGeom>
              <a:avLst/>
              <a:gdLst>
                <a:gd name="T0" fmla="*/ 96 w 105"/>
                <a:gd name="T1" fmla="*/ 143 h 150"/>
                <a:gd name="T2" fmla="*/ 96 w 105"/>
                <a:gd name="T3" fmla="*/ 142 h 150"/>
                <a:gd name="T4" fmla="*/ 97 w 105"/>
                <a:gd name="T5" fmla="*/ 139 h 150"/>
                <a:gd name="T6" fmla="*/ 101 w 105"/>
                <a:gd name="T7" fmla="*/ 133 h 150"/>
                <a:gd name="T8" fmla="*/ 98 w 105"/>
                <a:gd name="T9" fmla="*/ 129 h 150"/>
                <a:gd name="T10" fmla="*/ 100 w 105"/>
                <a:gd name="T11" fmla="*/ 122 h 150"/>
                <a:gd name="T12" fmla="*/ 102 w 105"/>
                <a:gd name="T13" fmla="*/ 115 h 150"/>
                <a:gd name="T14" fmla="*/ 101 w 105"/>
                <a:gd name="T15" fmla="*/ 104 h 150"/>
                <a:gd name="T16" fmla="*/ 104 w 105"/>
                <a:gd name="T17" fmla="*/ 100 h 150"/>
                <a:gd name="T18" fmla="*/ 98 w 105"/>
                <a:gd name="T19" fmla="*/ 88 h 150"/>
                <a:gd name="T20" fmla="*/ 90 w 105"/>
                <a:gd name="T21" fmla="*/ 89 h 150"/>
                <a:gd name="T22" fmla="*/ 88 w 105"/>
                <a:gd name="T23" fmla="*/ 78 h 150"/>
                <a:gd name="T24" fmla="*/ 85 w 105"/>
                <a:gd name="T25" fmla="*/ 79 h 150"/>
                <a:gd name="T26" fmla="*/ 76 w 105"/>
                <a:gd name="T27" fmla="*/ 80 h 150"/>
                <a:gd name="T28" fmla="*/ 72 w 105"/>
                <a:gd name="T29" fmla="*/ 76 h 150"/>
                <a:gd name="T30" fmla="*/ 68 w 105"/>
                <a:gd name="T31" fmla="*/ 72 h 150"/>
                <a:gd name="T32" fmla="*/ 65 w 105"/>
                <a:gd name="T33" fmla="*/ 66 h 150"/>
                <a:gd name="T34" fmla="*/ 62 w 105"/>
                <a:gd name="T35" fmla="*/ 59 h 150"/>
                <a:gd name="T36" fmla="*/ 64 w 105"/>
                <a:gd name="T37" fmla="*/ 53 h 150"/>
                <a:gd name="T38" fmla="*/ 67 w 105"/>
                <a:gd name="T39" fmla="*/ 49 h 150"/>
                <a:gd name="T40" fmla="*/ 70 w 105"/>
                <a:gd name="T41" fmla="*/ 42 h 150"/>
                <a:gd name="T42" fmla="*/ 77 w 105"/>
                <a:gd name="T43" fmla="*/ 37 h 150"/>
                <a:gd name="T44" fmla="*/ 87 w 105"/>
                <a:gd name="T45" fmla="*/ 33 h 150"/>
                <a:gd name="T46" fmla="*/ 93 w 105"/>
                <a:gd name="T47" fmla="*/ 33 h 150"/>
                <a:gd name="T48" fmla="*/ 88 w 105"/>
                <a:gd name="T49" fmla="*/ 29 h 150"/>
                <a:gd name="T50" fmla="*/ 93 w 105"/>
                <a:gd name="T51" fmla="*/ 22 h 150"/>
                <a:gd name="T52" fmla="*/ 87 w 105"/>
                <a:gd name="T53" fmla="*/ 17 h 150"/>
                <a:gd name="T54" fmla="*/ 81 w 105"/>
                <a:gd name="T55" fmla="*/ 18 h 150"/>
                <a:gd name="T56" fmla="*/ 77 w 105"/>
                <a:gd name="T57" fmla="*/ 18 h 150"/>
                <a:gd name="T58" fmla="*/ 67 w 105"/>
                <a:gd name="T59" fmla="*/ 17 h 150"/>
                <a:gd name="T60" fmla="*/ 64 w 105"/>
                <a:gd name="T61" fmla="*/ 12 h 150"/>
                <a:gd name="T62" fmla="*/ 59 w 105"/>
                <a:gd name="T63" fmla="*/ 7 h 150"/>
                <a:gd name="T64" fmla="*/ 55 w 105"/>
                <a:gd name="T65" fmla="*/ 0 h 150"/>
                <a:gd name="T66" fmla="*/ 48 w 105"/>
                <a:gd name="T67" fmla="*/ 1 h 150"/>
                <a:gd name="T68" fmla="*/ 49 w 105"/>
                <a:gd name="T69" fmla="*/ 6 h 150"/>
                <a:gd name="T70" fmla="*/ 45 w 105"/>
                <a:gd name="T71" fmla="*/ 15 h 150"/>
                <a:gd name="T72" fmla="*/ 29 w 105"/>
                <a:gd name="T73" fmla="*/ 23 h 150"/>
                <a:gd name="T74" fmla="*/ 22 w 105"/>
                <a:gd name="T75" fmla="*/ 36 h 150"/>
                <a:gd name="T76" fmla="*/ 16 w 105"/>
                <a:gd name="T77" fmla="*/ 36 h 150"/>
                <a:gd name="T78" fmla="*/ 10 w 105"/>
                <a:gd name="T79" fmla="*/ 35 h 150"/>
                <a:gd name="T80" fmla="*/ 10 w 105"/>
                <a:gd name="T81" fmla="*/ 31 h 150"/>
                <a:gd name="T82" fmla="*/ 9 w 105"/>
                <a:gd name="T83" fmla="*/ 26 h 150"/>
                <a:gd name="T84" fmla="*/ 2 w 105"/>
                <a:gd name="T85" fmla="*/ 33 h 150"/>
                <a:gd name="T86" fmla="*/ 5 w 105"/>
                <a:gd name="T87" fmla="*/ 44 h 150"/>
                <a:gd name="T88" fmla="*/ 2 w 105"/>
                <a:gd name="T89" fmla="*/ 47 h 150"/>
                <a:gd name="T90" fmla="*/ 11 w 105"/>
                <a:gd name="T91" fmla="*/ 54 h 150"/>
                <a:gd name="T92" fmla="*/ 19 w 105"/>
                <a:gd name="T93" fmla="*/ 65 h 150"/>
                <a:gd name="T94" fmla="*/ 25 w 105"/>
                <a:gd name="T95" fmla="*/ 77 h 150"/>
                <a:gd name="T96" fmla="*/ 37 w 105"/>
                <a:gd name="T97" fmla="*/ 101 h 150"/>
                <a:gd name="T98" fmla="*/ 42 w 105"/>
                <a:gd name="T99" fmla="*/ 111 h 150"/>
                <a:gd name="T100" fmla="*/ 45 w 105"/>
                <a:gd name="T101" fmla="*/ 118 h 150"/>
                <a:gd name="T102" fmla="*/ 58 w 105"/>
                <a:gd name="T103" fmla="*/ 127 h 150"/>
                <a:gd name="T104" fmla="*/ 81 w 105"/>
                <a:gd name="T105" fmla="*/ 141 h 150"/>
                <a:gd name="T106" fmla="*/ 91 w 105"/>
                <a:gd name="T107" fmla="*/ 149 h 150"/>
                <a:gd name="T108" fmla="*/ 91 w 105"/>
                <a:gd name="T109" fmla="*/ 150 h 150"/>
                <a:gd name="T110" fmla="*/ 93 w 105"/>
                <a:gd name="T111" fmla="*/ 149 h 150"/>
                <a:gd name="T112" fmla="*/ 96 w 105"/>
                <a:gd name="T113" fmla="*/ 14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5" h="150">
                  <a:moveTo>
                    <a:pt x="96" y="143"/>
                  </a:moveTo>
                  <a:cubicBezTo>
                    <a:pt x="96" y="142"/>
                    <a:pt x="96" y="142"/>
                    <a:pt x="96" y="142"/>
                  </a:cubicBezTo>
                  <a:cubicBezTo>
                    <a:pt x="96" y="141"/>
                    <a:pt x="96" y="140"/>
                    <a:pt x="97" y="139"/>
                  </a:cubicBezTo>
                  <a:cubicBezTo>
                    <a:pt x="99" y="138"/>
                    <a:pt x="101" y="134"/>
                    <a:pt x="101" y="133"/>
                  </a:cubicBezTo>
                  <a:cubicBezTo>
                    <a:pt x="101" y="131"/>
                    <a:pt x="98" y="131"/>
                    <a:pt x="98" y="129"/>
                  </a:cubicBezTo>
                  <a:cubicBezTo>
                    <a:pt x="98" y="127"/>
                    <a:pt x="102" y="123"/>
                    <a:pt x="100" y="122"/>
                  </a:cubicBezTo>
                  <a:cubicBezTo>
                    <a:pt x="99" y="121"/>
                    <a:pt x="102" y="117"/>
                    <a:pt x="102" y="115"/>
                  </a:cubicBezTo>
                  <a:cubicBezTo>
                    <a:pt x="102" y="113"/>
                    <a:pt x="100" y="105"/>
                    <a:pt x="101" y="104"/>
                  </a:cubicBezTo>
                  <a:cubicBezTo>
                    <a:pt x="102" y="103"/>
                    <a:pt x="105" y="102"/>
                    <a:pt x="104" y="100"/>
                  </a:cubicBezTo>
                  <a:cubicBezTo>
                    <a:pt x="103" y="97"/>
                    <a:pt x="99" y="92"/>
                    <a:pt x="98" y="88"/>
                  </a:cubicBezTo>
                  <a:cubicBezTo>
                    <a:pt x="95" y="88"/>
                    <a:pt x="92" y="88"/>
                    <a:pt x="90" y="89"/>
                  </a:cubicBezTo>
                  <a:cubicBezTo>
                    <a:pt x="88" y="90"/>
                    <a:pt x="88" y="81"/>
                    <a:pt x="88" y="78"/>
                  </a:cubicBezTo>
                  <a:cubicBezTo>
                    <a:pt x="88" y="75"/>
                    <a:pt x="86" y="77"/>
                    <a:pt x="85" y="79"/>
                  </a:cubicBezTo>
                  <a:cubicBezTo>
                    <a:pt x="84" y="81"/>
                    <a:pt x="80" y="80"/>
                    <a:pt x="76" y="80"/>
                  </a:cubicBezTo>
                  <a:cubicBezTo>
                    <a:pt x="72" y="80"/>
                    <a:pt x="74" y="75"/>
                    <a:pt x="72" y="76"/>
                  </a:cubicBezTo>
                  <a:cubicBezTo>
                    <a:pt x="70" y="76"/>
                    <a:pt x="68" y="75"/>
                    <a:pt x="68" y="72"/>
                  </a:cubicBezTo>
                  <a:cubicBezTo>
                    <a:pt x="68" y="70"/>
                    <a:pt x="66" y="68"/>
                    <a:pt x="65" y="66"/>
                  </a:cubicBezTo>
                  <a:cubicBezTo>
                    <a:pt x="63" y="63"/>
                    <a:pt x="61" y="60"/>
                    <a:pt x="62" y="59"/>
                  </a:cubicBezTo>
                  <a:cubicBezTo>
                    <a:pt x="64" y="57"/>
                    <a:pt x="61" y="56"/>
                    <a:pt x="64" y="53"/>
                  </a:cubicBezTo>
                  <a:cubicBezTo>
                    <a:pt x="66" y="51"/>
                    <a:pt x="68" y="52"/>
                    <a:pt x="67" y="49"/>
                  </a:cubicBezTo>
                  <a:cubicBezTo>
                    <a:pt x="66" y="46"/>
                    <a:pt x="70" y="45"/>
                    <a:pt x="70" y="42"/>
                  </a:cubicBezTo>
                  <a:cubicBezTo>
                    <a:pt x="70" y="38"/>
                    <a:pt x="74" y="39"/>
                    <a:pt x="77" y="37"/>
                  </a:cubicBezTo>
                  <a:cubicBezTo>
                    <a:pt x="80" y="34"/>
                    <a:pt x="84" y="36"/>
                    <a:pt x="87" y="33"/>
                  </a:cubicBezTo>
                  <a:cubicBezTo>
                    <a:pt x="89" y="31"/>
                    <a:pt x="91" y="33"/>
                    <a:pt x="93" y="33"/>
                  </a:cubicBezTo>
                  <a:cubicBezTo>
                    <a:pt x="92" y="31"/>
                    <a:pt x="89" y="30"/>
                    <a:pt x="88" y="29"/>
                  </a:cubicBezTo>
                  <a:cubicBezTo>
                    <a:pt x="88" y="27"/>
                    <a:pt x="91" y="24"/>
                    <a:pt x="93" y="22"/>
                  </a:cubicBezTo>
                  <a:cubicBezTo>
                    <a:pt x="94" y="20"/>
                    <a:pt x="88" y="18"/>
                    <a:pt x="87" y="17"/>
                  </a:cubicBezTo>
                  <a:cubicBezTo>
                    <a:pt x="85" y="17"/>
                    <a:pt x="83" y="19"/>
                    <a:pt x="81" y="18"/>
                  </a:cubicBezTo>
                  <a:cubicBezTo>
                    <a:pt x="80" y="17"/>
                    <a:pt x="78" y="17"/>
                    <a:pt x="77" y="18"/>
                  </a:cubicBezTo>
                  <a:cubicBezTo>
                    <a:pt x="76" y="19"/>
                    <a:pt x="67" y="20"/>
                    <a:pt x="67" y="17"/>
                  </a:cubicBezTo>
                  <a:cubicBezTo>
                    <a:pt x="68" y="15"/>
                    <a:pt x="64" y="14"/>
                    <a:pt x="64" y="12"/>
                  </a:cubicBezTo>
                  <a:cubicBezTo>
                    <a:pt x="65" y="10"/>
                    <a:pt x="62" y="7"/>
                    <a:pt x="59" y="7"/>
                  </a:cubicBezTo>
                  <a:cubicBezTo>
                    <a:pt x="56" y="7"/>
                    <a:pt x="57" y="2"/>
                    <a:pt x="55" y="0"/>
                  </a:cubicBezTo>
                  <a:cubicBezTo>
                    <a:pt x="53" y="0"/>
                    <a:pt x="50" y="0"/>
                    <a:pt x="48" y="1"/>
                  </a:cubicBezTo>
                  <a:cubicBezTo>
                    <a:pt x="50" y="4"/>
                    <a:pt x="51" y="5"/>
                    <a:pt x="49" y="6"/>
                  </a:cubicBezTo>
                  <a:cubicBezTo>
                    <a:pt x="47" y="8"/>
                    <a:pt x="49" y="9"/>
                    <a:pt x="45" y="15"/>
                  </a:cubicBezTo>
                  <a:cubicBezTo>
                    <a:pt x="41" y="20"/>
                    <a:pt x="33" y="22"/>
                    <a:pt x="29" y="23"/>
                  </a:cubicBezTo>
                  <a:cubicBezTo>
                    <a:pt x="26" y="24"/>
                    <a:pt x="24" y="31"/>
                    <a:pt x="22" y="36"/>
                  </a:cubicBezTo>
                  <a:cubicBezTo>
                    <a:pt x="20" y="41"/>
                    <a:pt x="18" y="39"/>
                    <a:pt x="16" y="36"/>
                  </a:cubicBezTo>
                  <a:cubicBezTo>
                    <a:pt x="14" y="33"/>
                    <a:pt x="12" y="37"/>
                    <a:pt x="10" y="35"/>
                  </a:cubicBezTo>
                  <a:cubicBezTo>
                    <a:pt x="8" y="32"/>
                    <a:pt x="9" y="32"/>
                    <a:pt x="10" y="31"/>
                  </a:cubicBezTo>
                  <a:cubicBezTo>
                    <a:pt x="11" y="30"/>
                    <a:pt x="10" y="28"/>
                    <a:pt x="9" y="26"/>
                  </a:cubicBezTo>
                  <a:cubicBezTo>
                    <a:pt x="6" y="27"/>
                    <a:pt x="3" y="31"/>
                    <a:pt x="2" y="33"/>
                  </a:cubicBezTo>
                  <a:cubicBezTo>
                    <a:pt x="0" y="36"/>
                    <a:pt x="4" y="42"/>
                    <a:pt x="5" y="44"/>
                  </a:cubicBezTo>
                  <a:cubicBezTo>
                    <a:pt x="5" y="47"/>
                    <a:pt x="3" y="45"/>
                    <a:pt x="2" y="47"/>
                  </a:cubicBezTo>
                  <a:cubicBezTo>
                    <a:pt x="2" y="49"/>
                    <a:pt x="8" y="51"/>
                    <a:pt x="11" y="54"/>
                  </a:cubicBezTo>
                  <a:cubicBezTo>
                    <a:pt x="14" y="56"/>
                    <a:pt x="16" y="62"/>
                    <a:pt x="19" y="65"/>
                  </a:cubicBezTo>
                  <a:cubicBezTo>
                    <a:pt x="22" y="67"/>
                    <a:pt x="22" y="70"/>
                    <a:pt x="25" y="77"/>
                  </a:cubicBezTo>
                  <a:cubicBezTo>
                    <a:pt x="28" y="84"/>
                    <a:pt x="33" y="96"/>
                    <a:pt x="37" y="101"/>
                  </a:cubicBezTo>
                  <a:cubicBezTo>
                    <a:pt x="41" y="106"/>
                    <a:pt x="43" y="110"/>
                    <a:pt x="42" y="111"/>
                  </a:cubicBezTo>
                  <a:cubicBezTo>
                    <a:pt x="41" y="112"/>
                    <a:pt x="42" y="116"/>
                    <a:pt x="45" y="118"/>
                  </a:cubicBezTo>
                  <a:cubicBezTo>
                    <a:pt x="48" y="120"/>
                    <a:pt x="50" y="123"/>
                    <a:pt x="58" y="127"/>
                  </a:cubicBezTo>
                  <a:cubicBezTo>
                    <a:pt x="65" y="131"/>
                    <a:pt x="79" y="138"/>
                    <a:pt x="81" y="141"/>
                  </a:cubicBezTo>
                  <a:cubicBezTo>
                    <a:pt x="83" y="145"/>
                    <a:pt x="89" y="148"/>
                    <a:pt x="91" y="149"/>
                  </a:cubicBezTo>
                  <a:cubicBezTo>
                    <a:pt x="91" y="149"/>
                    <a:pt x="91" y="150"/>
                    <a:pt x="91" y="150"/>
                  </a:cubicBezTo>
                  <a:cubicBezTo>
                    <a:pt x="92" y="150"/>
                    <a:pt x="92" y="149"/>
                    <a:pt x="93" y="149"/>
                  </a:cubicBezTo>
                  <a:cubicBezTo>
                    <a:pt x="95" y="148"/>
                    <a:pt x="95" y="144"/>
                    <a:pt x="96" y="14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444AD038-9A2D-C346-9766-5F06B1F59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0913" y="5712959"/>
              <a:ext cx="387350" cy="327025"/>
            </a:xfrm>
            <a:custGeom>
              <a:avLst/>
              <a:gdLst>
                <a:gd name="T0" fmla="*/ 11 w 112"/>
                <a:gd name="T1" fmla="*/ 6 h 94"/>
                <a:gd name="T2" fmla="*/ 4 w 112"/>
                <a:gd name="T3" fmla="*/ 15 h 94"/>
                <a:gd name="T4" fmla="*/ 3 w 112"/>
                <a:gd name="T5" fmla="*/ 21 h 94"/>
                <a:gd name="T6" fmla="*/ 2 w 112"/>
                <a:gd name="T7" fmla="*/ 25 h 94"/>
                <a:gd name="T8" fmla="*/ 6 w 112"/>
                <a:gd name="T9" fmla="*/ 26 h 94"/>
                <a:gd name="T10" fmla="*/ 9 w 112"/>
                <a:gd name="T11" fmla="*/ 32 h 94"/>
                <a:gd name="T12" fmla="*/ 14 w 112"/>
                <a:gd name="T13" fmla="*/ 42 h 94"/>
                <a:gd name="T14" fmla="*/ 28 w 112"/>
                <a:gd name="T15" fmla="*/ 43 h 94"/>
                <a:gd name="T16" fmla="*/ 39 w 112"/>
                <a:gd name="T17" fmla="*/ 48 h 94"/>
                <a:gd name="T18" fmla="*/ 49 w 112"/>
                <a:gd name="T19" fmla="*/ 51 h 94"/>
                <a:gd name="T20" fmla="*/ 47 w 112"/>
                <a:gd name="T21" fmla="*/ 66 h 94"/>
                <a:gd name="T22" fmla="*/ 50 w 112"/>
                <a:gd name="T23" fmla="*/ 72 h 94"/>
                <a:gd name="T24" fmla="*/ 50 w 112"/>
                <a:gd name="T25" fmla="*/ 78 h 94"/>
                <a:gd name="T26" fmla="*/ 51 w 112"/>
                <a:gd name="T27" fmla="*/ 82 h 94"/>
                <a:gd name="T28" fmla="*/ 50 w 112"/>
                <a:gd name="T29" fmla="*/ 83 h 94"/>
                <a:gd name="T30" fmla="*/ 56 w 112"/>
                <a:gd name="T31" fmla="*/ 91 h 94"/>
                <a:gd name="T32" fmla="*/ 61 w 112"/>
                <a:gd name="T33" fmla="*/ 93 h 94"/>
                <a:gd name="T34" fmla="*/ 65 w 112"/>
                <a:gd name="T35" fmla="*/ 92 h 94"/>
                <a:gd name="T36" fmla="*/ 71 w 112"/>
                <a:gd name="T37" fmla="*/ 89 h 94"/>
                <a:gd name="T38" fmla="*/ 76 w 112"/>
                <a:gd name="T39" fmla="*/ 86 h 94"/>
                <a:gd name="T40" fmla="*/ 81 w 112"/>
                <a:gd name="T41" fmla="*/ 82 h 94"/>
                <a:gd name="T42" fmla="*/ 82 w 112"/>
                <a:gd name="T43" fmla="*/ 79 h 94"/>
                <a:gd name="T44" fmla="*/ 78 w 112"/>
                <a:gd name="T45" fmla="*/ 78 h 94"/>
                <a:gd name="T46" fmla="*/ 75 w 112"/>
                <a:gd name="T47" fmla="*/ 73 h 94"/>
                <a:gd name="T48" fmla="*/ 72 w 112"/>
                <a:gd name="T49" fmla="*/ 67 h 94"/>
                <a:gd name="T50" fmla="*/ 78 w 112"/>
                <a:gd name="T51" fmla="*/ 66 h 94"/>
                <a:gd name="T52" fmla="*/ 85 w 112"/>
                <a:gd name="T53" fmla="*/ 68 h 94"/>
                <a:gd name="T54" fmla="*/ 88 w 112"/>
                <a:gd name="T55" fmla="*/ 68 h 94"/>
                <a:gd name="T56" fmla="*/ 93 w 112"/>
                <a:gd name="T57" fmla="*/ 65 h 94"/>
                <a:gd name="T58" fmla="*/ 103 w 112"/>
                <a:gd name="T59" fmla="*/ 61 h 94"/>
                <a:gd name="T60" fmla="*/ 105 w 112"/>
                <a:gd name="T61" fmla="*/ 58 h 94"/>
                <a:gd name="T62" fmla="*/ 100 w 112"/>
                <a:gd name="T63" fmla="*/ 52 h 94"/>
                <a:gd name="T64" fmla="*/ 101 w 112"/>
                <a:gd name="T65" fmla="*/ 48 h 94"/>
                <a:gd name="T66" fmla="*/ 105 w 112"/>
                <a:gd name="T67" fmla="*/ 44 h 94"/>
                <a:gd name="T68" fmla="*/ 106 w 112"/>
                <a:gd name="T69" fmla="*/ 39 h 94"/>
                <a:gd name="T70" fmla="*/ 109 w 112"/>
                <a:gd name="T71" fmla="*/ 34 h 94"/>
                <a:gd name="T72" fmla="*/ 112 w 112"/>
                <a:gd name="T73" fmla="*/ 30 h 94"/>
                <a:gd name="T74" fmla="*/ 100 w 112"/>
                <a:gd name="T75" fmla="*/ 29 h 94"/>
                <a:gd name="T76" fmla="*/ 102 w 112"/>
                <a:gd name="T77" fmla="*/ 22 h 94"/>
                <a:gd name="T78" fmla="*/ 90 w 112"/>
                <a:gd name="T79" fmla="*/ 18 h 94"/>
                <a:gd name="T80" fmla="*/ 91 w 112"/>
                <a:gd name="T81" fmla="*/ 13 h 94"/>
                <a:gd name="T82" fmla="*/ 85 w 112"/>
                <a:gd name="T83" fmla="*/ 11 h 94"/>
                <a:gd name="T84" fmla="*/ 69 w 112"/>
                <a:gd name="T85" fmla="*/ 17 h 94"/>
                <a:gd name="T86" fmla="*/ 54 w 112"/>
                <a:gd name="T87" fmla="*/ 12 h 94"/>
                <a:gd name="T88" fmla="*/ 43 w 112"/>
                <a:gd name="T89" fmla="*/ 11 h 94"/>
                <a:gd name="T90" fmla="*/ 37 w 112"/>
                <a:gd name="T91" fmla="*/ 4 h 94"/>
                <a:gd name="T92" fmla="*/ 30 w 112"/>
                <a:gd name="T93" fmla="*/ 0 h 94"/>
                <a:gd name="T94" fmla="*/ 28 w 112"/>
                <a:gd name="T95" fmla="*/ 5 h 94"/>
                <a:gd name="T96" fmla="*/ 17 w 112"/>
                <a:gd name="T97" fmla="*/ 11 h 94"/>
                <a:gd name="T98" fmla="*/ 20 w 112"/>
                <a:gd name="T99" fmla="*/ 23 h 94"/>
                <a:gd name="T100" fmla="*/ 11 w 112"/>
                <a:gd name="T101" fmla="*/ 20 h 94"/>
                <a:gd name="T102" fmla="*/ 15 w 112"/>
                <a:gd name="T103" fmla="*/ 10 h 94"/>
                <a:gd name="T104" fmla="*/ 14 w 112"/>
                <a:gd name="T105" fmla="*/ 4 h 94"/>
                <a:gd name="T106" fmla="*/ 11 w 112"/>
                <a:gd name="T107" fmla="*/ 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" h="94">
                  <a:moveTo>
                    <a:pt x="11" y="6"/>
                  </a:moveTo>
                  <a:cubicBezTo>
                    <a:pt x="9" y="9"/>
                    <a:pt x="4" y="12"/>
                    <a:pt x="4" y="15"/>
                  </a:cubicBezTo>
                  <a:cubicBezTo>
                    <a:pt x="4" y="18"/>
                    <a:pt x="4" y="19"/>
                    <a:pt x="3" y="21"/>
                  </a:cubicBezTo>
                  <a:cubicBezTo>
                    <a:pt x="2" y="22"/>
                    <a:pt x="0" y="25"/>
                    <a:pt x="2" y="25"/>
                  </a:cubicBezTo>
                  <a:cubicBezTo>
                    <a:pt x="4" y="24"/>
                    <a:pt x="6" y="24"/>
                    <a:pt x="6" y="26"/>
                  </a:cubicBezTo>
                  <a:cubicBezTo>
                    <a:pt x="6" y="28"/>
                    <a:pt x="9" y="29"/>
                    <a:pt x="9" y="32"/>
                  </a:cubicBezTo>
                  <a:cubicBezTo>
                    <a:pt x="9" y="35"/>
                    <a:pt x="7" y="42"/>
                    <a:pt x="14" y="42"/>
                  </a:cubicBezTo>
                  <a:cubicBezTo>
                    <a:pt x="21" y="42"/>
                    <a:pt x="25" y="40"/>
                    <a:pt x="28" y="43"/>
                  </a:cubicBezTo>
                  <a:cubicBezTo>
                    <a:pt x="31" y="47"/>
                    <a:pt x="35" y="49"/>
                    <a:pt x="39" y="48"/>
                  </a:cubicBezTo>
                  <a:cubicBezTo>
                    <a:pt x="44" y="48"/>
                    <a:pt x="51" y="47"/>
                    <a:pt x="49" y="51"/>
                  </a:cubicBezTo>
                  <a:cubicBezTo>
                    <a:pt x="46" y="55"/>
                    <a:pt x="45" y="63"/>
                    <a:pt x="47" y="66"/>
                  </a:cubicBezTo>
                  <a:cubicBezTo>
                    <a:pt x="49" y="68"/>
                    <a:pt x="52" y="70"/>
                    <a:pt x="50" y="72"/>
                  </a:cubicBezTo>
                  <a:cubicBezTo>
                    <a:pt x="48" y="74"/>
                    <a:pt x="47" y="76"/>
                    <a:pt x="50" y="78"/>
                  </a:cubicBezTo>
                  <a:cubicBezTo>
                    <a:pt x="52" y="79"/>
                    <a:pt x="51" y="81"/>
                    <a:pt x="51" y="82"/>
                  </a:cubicBezTo>
                  <a:cubicBezTo>
                    <a:pt x="51" y="82"/>
                    <a:pt x="51" y="82"/>
                    <a:pt x="50" y="83"/>
                  </a:cubicBezTo>
                  <a:cubicBezTo>
                    <a:pt x="53" y="86"/>
                    <a:pt x="54" y="89"/>
                    <a:pt x="56" y="91"/>
                  </a:cubicBezTo>
                  <a:cubicBezTo>
                    <a:pt x="59" y="93"/>
                    <a:pt x="59" y="94"/>
                    <a:pt x="61" y="93"/>
                  </a:cubicBezTo>
                  <a:cubicBezTo>
                    <a:pt x="63" y="92"/>
                    <a:pt x="64" y="91"/>
                    <a:pt x="65" y="92"/>
                  </a:cubicBezTo>
                  <a:cubicBezTo>
                    <a:pt x="67" y="93"/>
                    <a:pt x="69" y="91"/>
                    <a:pt x="71" y="89"/>
                  </a:cubicBezTo>
                  <a:cubicBezTo>
                    <a:pt x="73" y="87"/>
                    <a:pt x="75" y="89"/>
                    <a:pt x="76" y="86"/>
                  </a:cubicBezTo>
                  <a:cubicBezTo>
                    <a:pt x="77" y="84"/>
                    <a:pt x="78" y="82"/>
                    <a:pt x="81" y="82"/>
                  </a:cubicBezTo>
                  <a:cubicBezTo>
                    <a:pt x="83" y="81"/>
                    <a:pt x="83" y="79"/>
                    <a:pt x="82" y="79"/>
                  </a:cubicBezTo>
                  <a:cubicBezTo>
                    <a:pt x="80" y="79"/>
                    <a:pt x="78" y="81"/>
                    <a:pt x="78" y="78"/>
                  </a:cubicBezTo>
                  <a:cubicBezTo>
                    <a:pt x="78" y="74"/>
                    <a:pt x="75" y="75"/>
                    <a:pt x="75" y="73"/>
                  </a:cubicBezTo>
                  <a:cubicBezTo>
                    <a:pt x="75" y="70"/>
                    <a:pt x="75" y="68"/>
                    <a:pt x="72" y="67"/>
                  </a:cubicBezTo>
                  <a:cubicBezTo>
                    <a:pt x="69" y="65"/>
                    <a:pt x="76" y="64"/>
                    <a:pt x="78" y="66"/>
                  </a:cubicBezTo>
                  <a:cubicBezTo>
                    <a:pt x="79" y="67"/>
                    <a:pt x="84" y="66"/>
                    <a:pt x="85" y="68"/>
                  </a:cubicBezTo>
                  <a:cubicBezTo>
                    <a:pt x="85" y="70"/>
                    <a:pt x="88" y="71"/>
                    <a:pt x="88" y="68"/>
                  </a:cubicBezTo>
                  <a:cubicBezTo>
                    <a:pt x="88" y="66"/>
                    <a:pt x="91" y="65"/>
                    <a:pt x="93" y="65"/>
                  </a:cubicBezTo>
                  <a:cubicBezTo>
                    <a:pt x="96" y="66"/>
                    <a:pt x="101" y="62"/>
                    <a:pt x="103" y="61"/>
                  </a:cubicBezTo>
                  <a:cubicBezTo>
                    <a:pt x="104" y="61"/>
                    <a:pt x="105" y="59"/>
                    <a:pt x="105" y="58"/>
                  </a:cubicBezTo>
                  <a:cubicBezTo>
                    <a:pt x="104" y="56"/>
                    <a:pt x="101" y="53"/>
                    <a:pt x="100" y="52"/>
                  </a:cubicBezTo>
                  <a:cubicBezTo>
                    <a:pt x="98" y="50"/>
                    <a:pt x="101" y="50"/>
                    <a:pt x="101" y="48"/>
                  </a:cubicBezTo>
                  <a:cubicBezTo>
                    <a:pt x="101" y="45"/>
                    <a:pt x="101" y="44"/>
                    <a:pt x="105" y="44"/>
                  </a:cubicBezTo>
                  <a:cubicBezTo>
                    <a:pt x="108" y="43"/>
                    <a:pt x="108" y="41"/>
                    <a:pt x="106" y="39"/>
                  </a:cubicBezTo>
                  <a:cubicBezTo>
                    <a:pt x="104" y="38"/>
                    <a:pt x="107" y="35"/>
                    <a:pt x="109" y="34"/>
                  </a:cubicBezTo>
                  <a:cubicBezTo>
                    <a:pt x="110" y="33"/>
                    <a:pt x="111" y="32"/>
                    <a:pt x="112" y="30"/>
                  </a:cubicBezTo>
                  <a:cubicBezTo>
                    <a:pt x="108" y="29"/>
                    <a:pt x="102" y="29"/>
                    <a:pt x="100" y="29"/>
                  </a:cubicBezTo>
                  <a:cubicBezTo>
                    <a:pt x="97" y="29"/>
                    <a:pt x="102" y="25"/>
                    <a:pt x="102" y="22"/>
                  </a:cubicBezTo>
                  <a:cubicBezTo>
                    <a:pt x="102" y="19"/>
                    <a:pt x="94" y="19"/>
                    <a:pt x="90" y="18"/>
                  </a:cubicBezTo>
                  <a:cubicBezTo>
                    <a:pt x="87" y="17"/>
                    <a:pt x="88" y="14"/>
                    <a:pt x="91" y="13"/>
                  </a:cubicBezTo>
                  <a:cubicBezTo>
                    <a:pt x="95" y="13"/>
                    <a:pt x="89" y="11"/>
                    <a:pt x="85" y="11"/>
                  </a:cubicBezTo>
                  <a:cubicBezTo>
                    <a:pt x="80" y="12"/>
                    <a:pt x="73" y="15"/>
                    <a:pt x="69" y="17"/>
                  </a:cubicBezTo>
                  <a:cubicBezTo>
                    <a:pt x="65" y="19"/>
                    <a:pt x="58" y="11"/>
                    <a:pt x="54" y="12"/>
                  </a:cubicBezTo>
                  <a:cubicBezTo>
                    <a:pt x="49" y="14"/>
                    <a:pt x="43" y="14"/>
                    <a:pt x="43" y="11"/>
                  </a:cubicBezTo>
                  <a:cubicBezTo>
                    <a:pt x="44" y="7"/>
                    <a:pt x="42" y="4"/>
                    <a:pt x="37" y="4"/>
                  </a:cubicBezTo>
                  <a:cubicBezTo>
                    <a:pt x="33" y="5"/>
                    <a:pt x="34" y="0"/>
                    <a:pt x="30" y="0"/>
                  </a:cubicBezTo>
                  <a:cubicBezTo>
                    <a:pt x="27" y="0"/>
                    <a:pt x="30" y="4"/>
                    <a:pt x="28" y="5"/>
                  </a:cubicBezTo>
                  <a:cubicBezTo>
                    <a:pt x="26" y="6"/>
                    <a:pt x="18" y="8"/>
                    <a:pt x="17" y="11"/>
                  </a:cubicBezTo>
                  <a:cubicBezTo>
                    <a:pt x="17" y="15"/>
                    <a:pt x="21" y="20"/>
                    <a:pt x="20" y="23"/>
                  </a:cubicBezTo>
                  <a:cubicBezTo>
                    <a:pt x="18" y="26"/>
                    <a:pt x="13" y="24"/>
                    <a:pt x="11" y="20"/>
                  </a:cubicBezTo>
                  <a:cubicBezTo>
                    <a:pt x="10" y="17"/>
                    <a:pt x="16" y="12"/>
                    <a:pt x="15" y="10"/>
                  </a:cubicBezTo>
                  <a:cubicBezTo>
                    <a:pt x="14" y="8"/>
                    <a:pt x="13" y="6"/>
                    <a:pt x="14" y="4"/>
                  </a:cubicBezTo>
                  <a:cubicBezTo>
                    <a:pt x="13" y="5"/>
                    <a:pt x="12" y="5"/>
                    <a:pt x="11" y="6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BE69F84B-6032-4246-9155-66E182DDA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4300" y="5879646"/>
              <a:ext cx="117475" cy="125413"/>
            </a:xfrm>
            <a:custGeom>
              <a:avLst/>
              <a:gdLst>
                <a:gd name="T0" fmla="*/ 8 w 34"/>
                <a:gd name="T1" fmla="*/ 7 h 36"/>
                <a:gd name="T2" fmla="*/ 5 w 34"/>
                <a:gd name="T3" fmla="*/ 11 h 36"/>
                <a:gd name="T4" fmla="*/ 1 w 34"/>
                <a:gd name="T5" fmla="*/ 18 h 36"/>
                <a:gd name="T6" fmla="*/ 8 w 34"/>
                <a:gd name="T7" fmla="*/ 26 h 36"/>
                <a:gd name="T8" fmla="*/ 13 w 34"/>
                <a:gd name="T9" fmla="*/ 35 h 36"/>
                <a:gd name="T10" fmla="*/ 17 w 34"/>
                <a:gd name="T11" fmla="*/ 36 h 36"/>
                <a:gd name="T12" fmla="*/ 20 w 34"/>
                <a:gd name="T13" fmla="*/ 31 h 36"/>
                <a:gd name="T14" fmla="*/ 29 w 34"/>
                <a:gd name="T15" fmla="*/ 31 h 36"/>
                <a:gd name="T16" fmla="*/ 30 w 34"/>
                <a:gd name="T17" fmla="*/ 32 h 36"/>
                <a:gd name="T18" fmla="*/ 32 w 34"/>
                <a:gd name="T19" fmla="*/ 28 h 36"/>
                <a:gd name="T20" fmla="*/ 31 w 34"/>
                <a:gd name="T21" fmla="*/ 17 h 36"/>
                <a:gd name="T22" fmla="*/ 33 w 34"/>
                <a:gd name="T23" fmla="*/ 8 h 36"/>
                <a:gd name="T24" fmla="*/ 34 w 34"/>
                <a:gd name="T25" fmla="*/ 4 h 36"/>
                <a:gd name="T26" fmla="*/ 26 w 34"/>
                <a:gd name="T27" fmla="*/ 2 h 36"/>
                <a:gd name="T28" fmla="*/ 16 w 34"/>
                <a:gd name="T29" fmla="*/ 2 h 36"/>
                <a:gd name="T30" fmla="*/ 10 w 34"/>
                <a:gd name="T31" fmla="*/ 2 h 36"/>
                <a:gd name="T32" fmla="*/ 9 w 34"/>
                <a:gd name="T33" fmla="*/ 2 h 36"/>
                <a:gd name="T34" fmla="*/ 8 w 34"/>
                <a:gd name="T35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6">
                  <a:moveTo>
                    <a:pt x="8" y="7"/>
                  </a:moveTo>
                  <a:cubicBezTo>
                    <a:pt x="9" y="10"/>
                    <a:pt x="7" y="11"/>
                    <a:pt x="5" y="11"/>
                  </a:cubicBezTo>
                  <a:cubicBezTo>
                    <a:pt x="2" y="11"/>
                    <a:pt x="3" y="17"/>
                    <a:pt x="1" y="18"/>
                  </a:cubicBezTo>
                  <a:cubicBezTo>
                    <a:pt x="0" y="19"/>
                    <a:pt x="7" y="23"/>
                    <a:pt x="8" y="26"/>
                  </a:cubicBezTo>
                  <a:cubicBezTo>
                    <a:pt x="9" y="28"/>
                    <a:pt x="11" y="32"/>
                    <a:pt x="13" y="35"/>
                  </a:cubicBezTo>
                  <a:cubicBezTo>
                    <a:pt x="14" y="36"/>
                    <a:pt x="16" y="36"/>
                    <a:pt x="17" y="36"/>
                  </a:cubicBezTo>
                  <a:cubicBezTo>
                    <a:pt x="19" y="34"/>
                    <a:pt x="17" y="30"/>
                    <a:pt x="20" y="31"/>
                  </a:cubicBezTo>
                  <a:cubicBezTo>
                    <a:pt x="23" y="31"/>
                    <a:pt x="28" y="29"/>
                    <a:pt x="29" y="31"/>
                  </a:cubicBezTo>
                  <a:cubicBezTo>
                    <a:pt x="29" y="31"/>
                    <a:pt x="30" y="32"/>
                    <a:pt x="30" y="32"/>
                  </a:cubicBezTo>
                  <a:cubicBezTo>
                    <a:pt x="31" y="30"/>
                    <a:pt x="32" y="29"/>
                    <a:pt x="32" y="28"/>
                  </a:cubicBezTo>
                  <a:cubicBezTo>
                    <a:pt x="33" y="27"/>
                    <a:pt x="33" y="21"/>
                    <a:pt x="31" y="17"/>
                  </a:cubicBezTo>
                  <a:cubicBezTo>
                    <a:pt x="30" y="14"/>
                    <a:pt x="31" y="9"/>
                    <a:pt x="33" y="8"/>
                  </a:cubicBezTo>
                  <a:cubicBezTo>
                    <a:pt x="33" y="8"/>
                    <a:pt x="34" y="6"/>
                    <a:pt x="34" y="4"/>
                  </a:cubicBezTo>
                  <a:cubicBezTo>
                    <a:pt x="32" y="3"/>
                    <a:pt x="29" y="2"/>
                    <a:pt x="26" y="2"/>
                  </a:cubicBezTo>
                  <a:cubicBezTo>
                    <a:pt x="22" y="2"/>
                    <a:pt x="18" y="4"/>
                    <a:pt x="16" y="2"/>
                  </a:cubicBezTo>
                  <a:cubicBezTo>
                    <a:pt x="14" y="0"/>
                    <a:pt x="12" y="0"/>
                    <a:pt x="10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8" y="4"/>
                    <a:pt x="8" y="6"/>
                    <a:pt x="8" y="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7D8F5D09-220A-4640-8366-8FF69D4F1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638" y="5817734"/>
              <a:ext cx="138113" cy="204788"/>
            </a:xfrm>
            <a:custGeom>
              <a:avLst/>
              <a:gdLst>
                <a:gd name="T0" fmla="*/ 11 w 40"/>
                <a:gd name="T1" fmla="*/ 4 h 59"/>
                <a:gd name="T2" fmla="*/ 8 w 40"/>
                <a:gd name="T3" fmla="*/ 9 h 59"/>
                <a:gd name="T4" fmla="*/ 7 w 40"/>
                <a:gd name="T5" fmla="*/ 14 h 59"/>
                <a:gd name="T6" fmla="*/ 3 w 40"/>
                <a:gd name="T7" fmla="*/ 18 h 59"/>
                <a:gd name="T8" fmla="*/ 2 w 40"/>
                <a:gd name="T9" fmla="*/ 22 h 59"/>
                <a:gd name="T10" fmla="*/ 7 w 40"/>
                <a:gd name="T11" fmla="*/ 28 h 59"/>
                <a:gd name="T12" fmla="*/ 10 w 40"/>
                <a:gd name="T13" fmla="*/ 27 h 59"/>
                <a:gd name="T14" fmla="*/ 14 w 40"/>
                <a:gd name="T15" fmla="*/ 33 h 59"/>
                <a:gd name="T16" fmla="*/ 14 w 40"/>
                <a:gd name="T17" fmla="*/ 40 h 59"/>
                <a:gd name="T18" fmla="*/ 16 w 40"/>
                <a:gd name="T19" fmla="*/ 54 h 59"/>
                <a:gd name="T20" fmla="*/ 25 w 40"/>
                <a:gd name="T21" fmla="*/ 57 h 59"/>
                <a:gd name="T22" fmla="*/ 30 w 40"/>
                <a:gd name="T23" fmla="*/ 55 h 59"/>
                <a:gd name="T24" fmla="*/ 34 w 40"/>
                <a:gd name="T25" fmla="*/ 53 h 59"/>
                <a:gd name="T26" fmla="*/ 40 w 40"/>
                <a:gd name="T27" fmla="*/ 53 h 59"/>
                <a:gd name="T28" fmla="*/ 35 w 40"/>
                <a:gd name="T29" fmla="*/ 44 h 59"/>
                <a:gd name="T30" fmla="*/ 28 w 40"/>
                <a:gd name="T31" fmla="*/ 36 h 59"/>
                <a:gd name="T32" fmla="*/ 32 w 40"/>
                <a:gd name="T33" fmla="*/ 29 h 59"/>
                <a:gd name="T34" fmla="*/ 35 w 40"/>
                <a:gd name="T35" fmla="*/ 25 h 59"/>
                <a:gd name="T36" fmla="*/ 36 w 40"/>
                <a:gd name="T37" fmla="*/ 20 h 59"/>
                <a:gd name="T38" fmla="*/ 29 w 40"/>
                <a:gd name="T39" fmla="*/ 14 h 59"/>
                <a:gd name="T40" fmla="*/ 25 w 40"/>
                <a:gd name="T41" fmla="*/ 9 h 59"/>
                <a:gd name="T42" fmla="*/ 17 w 40"/>
                <a:gd name="T43" fmla="*/ 2 h 59"/>
                <a:gd name="T44" fmla="*/ 14 w 40"/>
                <a:gd name="T45" fmla="*/ 0 h 59"/>
                <a:gd name="T46" fmla="*/ 11 w 40"/>
                <a:gd name="T47" fmla="*/ 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59">
                  <a:moveTo>
                    <a:pt x="11" y="4"/>
                  </a:moveTo>
                  <a:cubicBezTo>
                    <a:pt x="9" y="5"/>
                    <a:pt x="6" y="8"/>
                    <a:pt x="8" y="9"/>
                  </a:cubicBezTo>
                  <a:cubicBezTo>
                    <a:pt x="10" y="11"/>
                    <a:pt x="10" y="13"/>
                    <a:pt x="7" y="14"/>
                  </a:cubicBezTo>
                  <a:cubicBezTo>
                    <a:pt x="3" y="14"/>
                    <a:pt x="3" y="15"/>
                    <a:pt x="3" y="18"/>
                  </a:cubicBezTo>
                  <a:cubicBezTo>
                    <a:pt x="3" y="20"/>
                    <a:pt x="0" y="20"/>
                    <a:pt x="2" y="22"/>
                  </a:cubicBezTo>
                  <a:cubicBezTo>
                    <a:pt x="3" y="23"/>
                    <a:pt x="6" y="26"/>
                    <a:pt x="7" y="28"/>
                  </a:cubicBezTo>
                  <a:cubicBezTo>
                    <a:pt x="8" y="27"/>
                    <a:pt x="9" y="26"/>
                    <a:pt x="10" y="27"/>
                  </a:cubicBezTo>
                  <a:cubicBezTo>
                    <a:pt x="14" y="27"/>
                    <a:pt x="11" y="32"/>
                    <a:pt x="14" y="33"/>
                  </a:cubicBezTo>
                  <a:cubicBezTo>
                    <a:pt x="16" y="35"/>
                    <a:pt x="16" y="39"/>
                    <a:pt x="14" y="40"/>
                  </a:cubicBezTo>
                  <a:cubicBezTo>
                    <a:pt x="12" y="42"/>
                    <a:pt x="12" y="50"/>
                    <a:pt x="16" y="54"/>
                  </a:cubicBezTo>
                  <a:cubicBezTo>
                    <a:pt x="20" y="59"/>
                    <a:pt x="24" y="58"/>
                    <a:pt x="25" y="57"/>
                  </a:cubicBezTo>
                  <a:cubicBezTo>
                    <a:pt x="26" y="56"/>
                    <a:pt x="29" y="57"/>
                    <a:pt x="30" y="55"/>
                  </a:cubicBezTo>
                  <a:cubicBezTo>
                    <a:pt x="31" y="53"/>
                    <a:pt x="32" y="56"/>
                    <a:pt x="34" y="53"/>
                  </a:cubicBezTo>
                  <a:cubicBezTo>
                    <a:pt x="35" y="52"/>
                    <a:pt x="38" y="53"/>
                    <a:pt x="40" y="53"/>
                  </a:cubicBezTo>
                  <a:cubicBezTo>
                    <a:pt x="38" y="50"/>
                    <a:pt x="36" y="46"/>
                    <a:pt x="35" y="44"/>
                  </a:cubicBezTo>
                  <a:cubicBezTo>
                    <a:pt x="34" y="41"/>
                    <a:pt x="27" y="37"/>
                    <a:pt x="28" y="36"/>
                  </a:cubicBezTo>
                  <a:cubicBezTo>
                    <a:pt x="30" y="35"/>
                    <a:pt x="29" y="29"/>
                    <a:pt x="32" y="29"/>
                  </a:cubicBezTo>
                  <a:cubicBezTo>
                    <a:pt x="34" y="29"/>
                    <a:pt x="36" y="28"/>
                    <a:pt x="35" y="25"/>
                  </a:cubicBezTo>
                  <a:cubicBezTo>
                    <a:pt x="35" y="24"/>
                    <a:pt x="35" y="22"/>
                    <a:pt x="36" y="20"/>
                  </a:cubicBezTo>
                  <a:cubicBezTo>
                    <a:pt x="34" y="20"/>
                    <a:pt x="31" y="14"/>
                    <a:pt x="29" y="14"/>
                  </a:cubicBezTo>
                  <a:cubicBezTo>
                    <a:pt x="27" y="14"/>
                    <a:pt x="24" y="12"/>
                    <a:pt x="25" y="9"/>
                  </a:cubicBezTo>
                  <a:cubicBezTo>
                    <a:pt x="25" y="6"/>
                    <a:pt x="20" y="5"/>
                    <a:pt x="17" y="2"/>
                  </a:cubicBezTo>
                  <a:cubicBezTo>
                    <a:pt x="16" y="1"/>
                    <a:pt x="15" y="1"/>
                    <a:pt x="14" y="0"/>
                  </a:cubicBezTo>
                  <a:cubicBezTo>
                    <a:pt x="13" y="2"/>
                    <a:pt x="12" y="3"/>
                    <a:pt x="11" y="4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B56E1522-BC8A-C44D-AA09-8D3D7C8DE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7488" y="5893934"/>
              <a:ext cx="87313" cy="107950"/>
            </a:xfrm>
            <a:custGeom>
              <a:avLst/>
              <a:gdLst>
                <a:gd name="T0" fmla="*/ 1 w 25"/>
                <a:gd name="T1" fmla="*/ 13 h 31"/>
                <a:gd name="T2" fmla="*/ 2 w 25"/>
                <a:gd name="T3" fmla="*/ 24 h 31"/>
                <a:gd name="T4" fmla="*/ 0 w 25"/>
                <a:gd name="T5" fmla="*/ 28 h 31"/>
                <a:gd name="T6" fmla="*/ 7 w 25"/>
                <a:gd name="T7" fmla="*/ 29 h 31"/>
                <a:gd name="T8" fmla="*/ 16 w 25"/>
                <a:gd name="T9" fmla="*/ 26 h 31"/>
                <a:gd name="T10" fmla="*/ 25 w 25"/>
                <a:gd name="T11" fmla="*/ 13 h 31"/>
                <a:gd name="T12" fmla="*/ 25 w 25"/>
                <a:gd name="T13" fmla="*/ 13 h 31"/>
                <a:gd name="T14" fmla="*/ 11 w 25"/>
                <a:gd name="T15" fmla="*/ 2 h 31"/>
                <a:gd name="T16" fmla="*/ 4 w 25"/>
                <a:gd name="T17" fmla="*/ 0 h 31"/>
                <a:gd name="T18" fmla="*/ 3 w 25"/>
                <a:gd name="T19" fmla="*/ 4 h 31"/>
                <a:gd name="T20" fmla="*/ 1 w 25"/>
                <a:gd name="T21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31">
                  <a:moveTo>
                    <a:pt x="1" y="13"/>
                  </a:moveTo>
                  <a:cubicBezTo>
                    <a:pt x="3" y="17"/>
                    <a:pt x="3" y="23"/>
                    <a:pt x="2" y="24"/>
                  </a:cubicBezTo>
                  <a:cubicBezTo>
                    <a:pt x="2" y="25"/>
                    <a:pt x="1" y="26"/>
                    <a:pt x="0" y="28"/>
                  </a:cubicBezTo>
                  <a:cubicBezTo>
                    <a:pt x="1" y="29"/>
                    <a:pt x="3" y="30"/>
                    <a:pt x="7" y="29"/>
                  </a:cubicBezTo>
                  <a:cubicBezTo>
                    <a:pt x="12" y="28"/>
                    <a:pt x="14" y="31"/>
                    <a:pt x="16" y="26"/>
                  </a:cubicBezTo>
                  <a:cubicBezTo>
                    <a:pt x="17" y="22"/>
                    <a:pt x="22" y="16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2" y="11"/>
                    <a:pt x="16" y="3"/>
                    <a:pt x="11" y="2"/>
                  </a:cubicBezTo>
                  <a:cubicBezTo>
                    <a:pt x="9" y="2"/>
                    <a:pt x="7" y="1"/>
                    <a:pt x="4" y="0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1" y="5"/>
                    <a:pt x="0" y="10"/>
                    <a:pt x="1" y="1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C5A6410B-5203-4B45-8529-ABE98C051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000" y="5382759"/>
              <a:ext cx="298450" cy="104775"/>
            </a:xfrm>
            <a:custGeom>
              <a:avLst/>
              <a:gdLst>
                <a:gd name="T0" fmla="*/ 69 w 86"/>
                <a:gd name="T1" fmla="*/ 19 h 30"/>
                <a:gd name="T2" fmla="*/ 31 w 86"/>
                <a:gd name="T3" fmla="*/ 3 h 30"/>
                <a:gd name="T4" fmla="*/ 2 w 86"/>
                <a:gd name="T5" fmla="*/ 13 h 30"/>
                <a:gd name="T6" fmla="*/ 16 w 86"/>
                <a:gd name="T7" fmla="*/ 7 h 30"/>
                <a:gd name="T8" fmla="*/ 24 w 86"/>
                <a:gd name="T9" fmla="*/ 10 h 30"/>
                <a:gd name="T10" fmla="*/ 37 w 86"/>
                <a:gd name="T11" fmla="*/ 13 h 30"/>
                <a:gd name="T12" fmla="*/ 54 w 86"/>
                <a:gd name="T13" fmla="*/ 22 h 30"/>
                <a:gd name="T14" fmla="*/ 58 w 86"/>
                <a:gd name="T15" fmla="*/ 28 h 30"/>
                <a:gd name="T16" fmla="*/ 84 w 86"/>
                <a:gd name="T17" fmla="*/ 28 h 30"/>
                <a:gd name="T18" fmla="*/ 69 w 86"/>
                <a:gd name="T19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30">
                  <a:moveTo>
                    <a:pt x="69" y="19"/>
                  </a:moveTo>
                  <a:cubicBezTo>
                    <a:pt x="64" y="19"/>
                    <a:pt x="47" y="7"/>
                    <a:pt x="31" y="3"/>
                  </a:cubicBezTo>
                  <a:cubicBezTo>
                    <a:pt x="14" y="0"/>
                    <a:pt x="0" y="11"/>
                    <a:pt x="2" y="13"/>
                  </a:cubicBezTo>
                  <a:cubicBezTo>
                    <a:pt x="4" y="16"/>
                    <a:pt x="12" y="10"/>
                    <a:pt x="16" y="7"/>
                  </a:cubicBezTo>
                  <a:cubicBezTo>
                    <a:pt x="20" y="4"/>
                    <a:pt x="23" y="8"/>
                    <a:pt x="24" y="10"/>
                  </a:cubicBezTo>
                  <a:cubicBezTo>
                    <a:pt x="24" y="12"/>
                    <a:pt x="29" y="13"/>
                    <a:pt x="37" y="13"/>
                  </a:cubicBezTo>
                  <a:cubicBezTo>
                    <a:pt x="46" y="13"/>
                    <a:pt x="47" y="20"/>
                    <a:pt x="54" y="22"/>
                  </a:cubicBezTo>
                  <a:cubicBezTo>
                    <a:pt x="62" y="24"/>
                    <a:pt x="54" y="27"/>
                    <a:pt x="58" y="28"/>
                  </a:cubicBezTo>
                  <a:cubicBezTo>
                    <a:pt x="62" y="30"/>
                    <a:pt x="83" y="30"/>
                    <a:pt x="84" y="28"/>
                  </a:cubicBezTo>
                  <a:cubicBezTo>
                    <a:pt x="86" y="26"/>
                    <a:pt x="75" y="19"/>
                    <a:pt x="69" y="19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4C99253C-2C08-2142-AAE7-E9A60611B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863" y="5522459"/>
              <a:ext cx="68263" cy="34925"/>
            </a:xfrm>
            <a:custGeom>
              <a:avLst/>
              <a:gdLst>
                <a:gd name="T0" fmla="*/ 2 w 20"/>
                <a:gd name="T1" fmla="*/ 3 h 10"/>
                <a:gd name="T2" fmla="*/ 19 w 20"/>
                <a:gd name="T3" fmla="*/ 6 h 10"/>
                <a:gd name="T4" fmla="*/ 2 w 20"/>
                <a:gd name="T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0">
                  <a:moveTo>
                    <a:pt x="2" y="3"/>
                  </a:moveTo>
                  <a:cubicBezTo>
                    <a:pt x="4" y="6"/>
                    <a:pt x="17" y="10"/>
                    <a:pt x="19" y="6"/>
                  </a:cubicBezTo>
                  <a:cubicBezTo>
                    <a:pt x="20" y="3"/>
                    <a:pt x="0" y="0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AA93622B-A3C7-F04C-8E4C-C2362C772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0775" y="5519284"/>
              <a:ext cx="61913" cy="33338"/>
            </a:xfrm>
            <a:custGeom>
              <a:avLst/>
              <a:gdLst>
                <a:gd name="T0" fmla="*/ 3 w 18"/>
                <a:gd name="T1" fmla="*/ 5 h 10"/>
                <a:gd name="T2" fmla="*/ 16 w 18"/>
                <a:gd name="T3" fmla="*/ 5 h 10"/>
                <a:gd name="T4" fmla="*/ 3 w 18"/>
                <a:gd name="T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0">
                  <a:moveTo>
                    <a:pt x="3" y="5"/>
                  </a:moveTo>
                  <a:cubicBezTo>
                    <a:pt x="6" y="10"/>
                    <a:pt x="15" y="7"/>
                    <a:pt x="16" y="5"/>
                  </a:cubicBezTo>
                  <a:cubicBezTo>
                    <a:pt x="18" y="2"/>
                    <a:pt x="0" y="0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8A3F4D46-ED53-A94D-B7AD-3D2526153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5013" y="6011409"/>
              <a:ext cx="166688" cy="192088"/>
            </a:xfrm>
            <a:custGeom>
              <a:avLst/>
              <a:gdLst>
                <a:gd name="T0" fmla="*/ 44 w 48"/>
                <a:gd name="T1" fmla="*/ 14 h 55"/>
                <a:gd name="T2" fmla="*/ 38 w 48"/>
                <a:gd name="T3" fmla="*/ 10 h 55"/>
                <a:gd name="T4" fmla="*/ 32 w 48"/>
                <a:gd name="T5" fmla="*/ 10 h 55"/>
                <a:gd name="T6" fmla="*/ 27 w 48"/>
                <a:gd name="T7" fmla="*/ 6 h 55"/>
                <a:gd name="T8" fmla="*/ 17 w 48"/>
                <a:gd name="T9" fmla="*/ 0 h 55"/>
                <a:gd name="T10" fmla="*/ 17 w 48"/>
                <a:gd name="T11" fmla="*/ 2 h 55"/>
                <a:gd name="T12" fmla="*/ 12 w 48"/>
                <a:gd name="T13" fmla="*/ 4 h 55"/>
                <a:gd name="T14" fmla="*/ 9 w 48"/>
                <a:gd name="T15" fmla="*/ 10 h 55"/>
                <a:gd name="T16" fmla="*/ 6 w 48"/>
                <a:gd name="T17" fmla="*/ 15 h 55"/>
                <a:gd name="T18" fmla="*/ 3 w 48"/>
                <a:gd name="T19" fmla="*/ 19 h 55"/>
                <a:gd name="T20" fmla="*/ 2 w 48"/>
                <a:gd name="T21" fmla="*/ 25 h 55"/>
                <a:gd name="T22" fmla="*/ 1 w 48"/>
                <a:gd name="T23" fmla="*/ 30 h 55"/>
                <a:gd name="T24" fmla="*/ 6 w 48"/>
                <a:gd name="T25" fmla="*/ 34 h 55"/>
                <a:gd name="T26" fmla="*/ 10 w 48"/>
                <a:gd name="T27" fmla="*/ 35 h 55"/>
                <a:gd name="T28" fmla="*/ 6 w 48"/>
                <a:gd name="T29" fmla="*/ 40 h 55"/>
                <a:gd name="T30" fmla="*/ 6 w 48"/>
                <a:gd name="T31" fmla="*/ 40 h 55"/>
                <a:gd name="T32" fmla="*/ 7 w 48"/>
                <a:gd name="T33" fmla="*/ 45 h 55"/>
                <a:gd name="T34" fmla="*/ 7 w 48"/>
                <a:gd name="T35" fmla="*/ 49 h 55"/>
                <a:gd name="T36" fmla="*/ 13 w 48"/>
                <a:gd name="T37" fmla="*/ 50 h 55"/>
                <a:gd name="T38" fmla="*/ 19 w 48"/>
                <a:gd name="T39" fmla="*/ 50 h 55"/>
                <a:gd name="T40" fmla="*/ 26 w 48"/>
                <a:gd name="T41" fmla="*/ 37 h 55"/>
                <a:gd name="T42" fmla="*/ 42 w 48"/>
                <a:gd name="T43" fmla="*/ 29 h 55"/>
                <a:gd name="T44" fmla="*/ 46 w 48"/>
                <a:gd name="T45" fmla="*/ 20 h 55"/>
                <a:gd name="T46" fmla="*/ 44 w 48"/>
                <a:gd name="T47" fmla="*/ 1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55">
                  <a:moveTo>
                    <a:pt x="44" y="14"/>
                  </a:moveTo>
                  <a:cubicBezTo>
                    <a:pt x="41" y="11"/>
                    <a:pt x="39" y="9"/>
                    <a:pt x="38" y="10"/>
                  </a:cubicBezTo>
                  <a:cubicBezTo>
                    <a:pt x="38" y="11"/>
                    <a:pt x="35" y="11"/>
                    <a:pt x="32" y="10"/>
                  </a:cubicBezTo>
                  <a:cubicBezTo>
                    <a:pt x="30" y="8"/>
                    <a:pt x="29" y="6"/>
                    <a:pt x="27" y="6"/>
                  </a:cubicBezTo>
                  <a:cubicBezTo>
                    <a:pt x="26" y="6"/>
                    <a:pt x="20" y="3"/>
                    <a:pt x="17" y="0"/>
                  </a:cubicBezTo>
                  <a:cubicBezTo>
                    <a:pt x="17" y="1"/>
                    <a:pt x="17" y="1"/>
                    <a:pt x="17" y="2"/>
                  </a:cubicBezTo>
                  <a:cubicBezTo>
                    <a:pt x="18" y="3"/>
                    <a:pt x="15" y="4"/>
                    <a:pt x="12" y="4"/>
                  </a:cubicBezTo>
                  <a:cubicBezTo>
                    <a:pt x="9" y="5"/>
                    <a:pt x="9" y="8"/>
                    <a:pt x="9" y="10"/>
                  </a:cubicBezTo>
                  <a:cubicBezTo>
                    <a:pt x="9" y="13"/>
                    <a:pt x="7" y="13"/>
                    <a:pt x="6" y="15"/>
                  </a:cubicBezTo>
                  <a:cubicBezTo>
                    <a:pt x="5" y="18"/>
                    <a:pt x="6" y="18"/>
                    <a:pt x="3" y="19"/>
                  </a:cubicBezTo>
                  <a:cubicBezTo>
                    <a:pt x="1" y="21"/>
                    <a:pt x="0" y="23"/>
                    <a:pt x="2" y="25"/>
                  </a:cubicBezTo>
                  <a:cubicBezTo>
                    <a:pt x="3" y="27"/>
                    <a:pt x="2" y="29"/>
                    <a:pt x="1" y="30"/>
                  </a:cubicBezTo>
                  <a:cubicBezTo>
                    <a:pt x="1" y="32"/>
                    <a:pt x="3" y="32"/>
                    <a:pt x="6" y="34"/>
                  </a:cubicBezTo>
                  <a:cubicBezTo>
                    <a:pt x="8" y="37"/>
                    <a:pt x="9" y="33"/>
                    <a:pt x="10" y="35"/>
                  </a:cubicBezTo>
                  <a:cubicBezTo>
                    <a:pt x="11" y="37"/>
                    <a:pt x="9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7" y="42"/>
                    <a:pt x="8" y="44"/>
                    <a:pt x="7" y="45"/>
                  </a:cubicBezTo>
                  <a:cubicBezTo>
                    <a:pt x="6" y="46"/>
                    <a:pt x="5" y="46"/>
                    <a:pt x="7" y="49"/>
                  </a:cubicBezTo>
                  <a:cubicBezTo>
                    <a:pt x="9" y="51"/>
                    <a:pt x="11" y="47"/>
                    <a:pt x="13" y="50"/>
                  </a:cubicBezTo>
                  <a:cubicBezTo>
                    <a:pt x="15" y="53"/>
                    <a:pt x="17" y="55"/>
                    <a:pt x="19" y="50"/>
                  </a:cubicBezTo>
                  <a:cubicBezTo>
                    <a:pt x="21" y="45"/>
                    <a:pt x="23" y="38"/>
                    <a:pt x="26" y="37"/>
                  </a:cubicBezTo>
                  <a:cubicBezTo>
                    <a:pt x="30" y="36"/>
                    <a:pt x="38" y="34"/>
                    <a:pt x="42" y="29"/>
                  </a:cubicBezTo>
                  <a:cubicBezTo>
                    <a:pt x="46" y="23"/>
                    <a:pt x="44" y="22"/>
                    <a:pt x="46" y="20"/>
                  </a:cubicBezTo>
                  <a:cubicBezTo>
                    <a:pt x="48" y="19"/>
                    <a:pt x="47" y="18"/>
                    <a:pt x="44" y="14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6C0AFBCC-BDE0-5145-8393-C076F16C78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4725" y="2847521"/>
              <a:ext cx="1708150" cy="1277938"/>
            </a:xfrm>
            <a:custGeom>
              <a:avLst/>
              <a:gdLst>
                <a:gd name="T0" fmla="*/ 432 w 492"/>
                <a:gd name="T1" fmla="*/ 43 h 368"/>
                <a:gd name="T2" fmla="*/ 396 w 492"/>
                <a:gd name="T3" fmla="*/ 59 h 368"/>
                <a:gd name="T4" fmla="*/ 394 w 492"/>
                <a:gd name="T5" fmla="*/ 37 h 368"/>
                <a:gd name="T6" fmla="*/ 352 w 492"/>
                <a:gd name="T7" fmla="*/ 34 h 368"/>
                <a:gd name="T8" fmla="*/ 393 w 492"/>
                <a:gd name="T9" fmla="*/ 28 h 368"/>
                <a:gd name="T10" fmla="*/ 389 w 492"/>
                <a:gd name="T11" fmla="*/ 12 h 368"/>
                <a:gd name="T12" fmla="*/ 333 w 492"/>
                <a:gd name="T13" fmla="*/ 1 h 368"/>
                <a:gd name="T14" fmla="*/ 280 w 492"/>
                <a:gd name="T15" fmla="*/ 8 h 368"/>
                <a:gd name="T16" fmla="*/ 240 w 492"/>
                <a:gd name="T17" fmla="*/ 8 h 368"/>
                <a:gd name="T18" fmla="*/ 207 w 492"/>
                <a:gd name="T19" fmla="*/ 23 h 368"/>
                <a:gd name="T20" fmla="*/ 199 w 492"/>
                <a:gd name="T21" fmla="*/ 27 h 368"/>
                <a:gd name="T22" fmla="*/ 176 w 492"/>
                <a:gd name="T23" fmla="*/ 34 h 368"/>
                <a:gd name="T24" fmla="*/ 154 w 492"/>
                <a:gd name="T25" fmla="*/ 42 h 368"/>
                <a:gd name="T26" fmla="*/ 116 w 492"/>
                <a:gd name="T27" fmla="*/ 34 h 368"/>
                <a:gd name="T28" fmla="*/ 95 w 492"/>
                <a:gd name="T29" fmla="*/ 50 h 368"/>
                <a:gd name="T30" fmla="*/ 62 w 492"/>
                <a:gd name="T31" fmla="*/ 71 h 368"/>
                <a:gd name="T32" fmla="*/ 0 w 492"/>
                <a:gd name="T33" fmla="*/ 102 h 368"/>
                <a:gd name="T34" fmla="*/ 40 w 492"/>
                <a:gd name="T35" fmla="*/ 113 h 368"/>
                <a:gd name="T36" fmla="*/ 11 w 492"/>
                <a:gd name="T37" fmla="*/ 123 h 368"/>
                <a:gd name="T38" fmla="*/ 35 w 492"/>
                <a:gd name="T39" fmla="*/ 139 h 368"/>
                <a:gd name="T40" fmla="*/ 67 w 492"/>
                <a:gd name="T41" fmla="*/ 137 h 368"/>
                <a:gd name="T42" fmla="*/ 116 w 492"/>
                <a:gd name="T43" fmla="*/ 151 h 368"/>
                <a:gd name="T44" fmla="*/ 140 w 492"/>
                <a:gd name="T45" fmla="*/ 183 h 368"/>
                <a:gd name="T46" fmla="*/ 144 w 492"/>
                <a:gd name="T47" fmla="*/ 212 h 368"/>
                <a:gd name="T48" fmla="*/ 174 w 492"/>
                <a:gd name="T49" fmla="*/ 223 h 368"/>
                <a:gd name="T50" fmla="*/ 171 w 492"/>
                <a:gd name="T51" fmla="*/ 234 h 368"/>
                <a:gd name="T52" fmla="*/ 166 w 492"/>
                <a:gd name="T53" fmla="*/ 254 h 368"/>
                <a:gd name="T54" fmla="*/ 161 w 492"/>
                <a:gd name="T55" fmla="*/ 279 h 368"/>
                <a:gd name="T56" fmla="*/ 168 w 492"/>
                <a:gd name="T57" fmla="*/ 311 h 368"/>
                <a:gd name="T58" fmla="*/ 183 w 492"/>
                <a:gd name="T59" fmla="*/ 331 h 368"/>
                <a:gd name="T60" fmla="*/ 204 w 492"/>
                <a:gd name="T61" fmla="*/ 356 h 368"/>
                <a:gd name="T62" fmla="*/ 236 w 492"/>
                <a:gd name="T63" fmla="*/ 368 h 368"/>
                <a:gd name="T64" fmla="*/ 245 w 492"/>
                <a:gd name="T65" fmla="*/ 336 h 368"/>
                <a:gd name="T66" fmla="*/ 259 w 492"/>
                <a:gd name="T67" fmla="*/ 321 h 368"/>
                <a:gd name="T68" fmla="*/ 260 w 492"/>
                <a:gd name="T69" fmla="*/ 305 h 368"/>
                <a:gd name="T70" fmla="*/ 274 w 492"/>
                <a:gd name="T71" fmla="*/ 295 h 368"/>
                <a:gd name="T72" fmla="*/ 286 w 492"/>
                <a:gd name="T73" fmla="*/ 292 h 368"/>
                <a:gd name="T74" fmla="*/ 329 w 492"/>
                <a:gd name="T75" fmla="*/ 264 h 368"/>
                <a:gd name="T76" fmla="*/ 356 w 492"/>
                <a:gd name="T77" fmla="*/ 256 h 368"/>
                <a:gd name="T78" fmla="*/ 411 w 492"/>
                <a:gd name="T79" fmla="*/ 232 h 368"/>
                <a:gd name="T80" fmla="*/ 381 w 492"/>
                <a:gd name="T81" fmla="*/ 226 h 368"/>
                <a:gd name="T82" fmla="*/ 412 w 492"/>
                <a:gd name="T83" fmla="*/ 228 h 368"/>
                <a:gd name="T84" fmla="*/ 405 w 492"/>
                <a:gd name="T85" fmla="*/ 200 h 368"/>
                <a:gd name="T86" fmla="*/ 390 w 492"/>
                <a:gd name="T87" fmla="*/ 186 h 368"/>
                <a:gd name="T88" fmla="*/ 425 w 492"/>
                <a:gd name="T89" fmla="*/ 182 h 368"/>
                <a:gd name="T90" fmla="*/ 434 w 492"/>
                <a:gd name="T91" fmla="*/ 164 h 368"/>
                <a:gd name="T92" fmla="*/ 430 w 492"/>
                <a:gd name="T93" fmla="*/ 138 h 368"/>
                <a:gd name="T94" fmla="*/ 420 w 492"/>
                <a:gd name="T95" fmla="*/ 127 h 368"/>
                <a:gd name="T96" fmla="*/ 424 w 492"/>
                <a:gd name="T97" fmla="*/ 116 h 368"/>
                <a:gd name="T98" fmla="*/ 412 w 492"/>
                <a:gd name="T99" fmla="*/ 110 h 368"/>
                <a:gd name="T100" fmla="*/ 445 w 492"/>
                <a:gd name="T101" fmla="*/ 76 h 368"/>
                <a:gd name="T102" fmla="*/ 437 w 492"/>
                <a:gd name="T103" fmla="*/ 67 h 368"/>
                <a:gd name="T104" fmla="*/ 446 w 492"/>
                <a:gd name="T105" fmla="*/ 58 h 368"/>
                <a:gd name="T106" fmla="*/ 492 w 492"/>
                <a:gd name="T107" fmla="*/ 42 h 368"/>
                <a:gd name="T108" fmla="*/ 162 w 492"/>
                <a:gd name="T109" fmla="*/ 235 h 368"/>
                <a:gd name="T110" fmla="*/ 154 w 492"/>
                <a:gd name="T111" fmla="*/ 24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2" h="368">
                  <a:moveTo>
                    <a:pt x="465" y="34"/>
                  </a:moveTo>
                  <a:cubicBezTo>
                    <a:pt x="456" y="34"/>
                    <a:pt x="449" y="36"/>
                    <a:pt x="448" y="42"/>
                  </a:cubicBezTo>
                  <a:cubicBezTo>
                    <a:pt x="448" y="48"/>
                    <a:pt x="437" y="41"/>
                    <a:pt x="432" y="43"/>
                  </a:cubicBezTo>
                  <a:cubicBezTo>
                    <a:pt x="427" y="45"/>
                    <a:pt x="430" y="38"/>
                    <a:pt x="425" y="40"/>
                  </a:cubicBezTo>
                  <a:cubicBezTo>
                    <a:pt x="420" y="42"/>
                    <a:pt x="415" y="48"/>
                    <a:pt x="409" y="51"/>
                  </a:cubicBezTo>
                  <a:cubicBezTo>
                    <a:pt x="403" y="53"/>
                    <a:pt x="399" y="59"/>
                    <a:pt x="396" y="59"/>
                  </a:cubicBezTo>
                  <a:cubicBezTo>
                    <a:pt x="392" y="60"/>
                    <a:pt x="403" y="48"/>
                    <a:pt x="409" y="43"/>
                  </a:cubicBezTo>
                  <a:cubicBezTo>
                    <a:pt x="415" y="37"/>
                    <a:pt x="412" y="30"/>
                    <a:pt x="404" y="31"/>
                  </a:cubicBezTo>
                  <a:cubicBezTo>
                    <a:pt x="396" y="32"/>
                    <a:pt x="398" y="37"/>
                    <a:pt x="394" y="37"/>
                  </a:cubicBezTo>
                  <a:cubicBezTo>
                    <a:pt x="389" y="38"/>
                    <a:pt x="369" y="49"/>
                    <a:pt x="368" y="46"/>
                  </a:cubicBezTo>
                  <a:cubicBezTo>
                    <a:pt x="367" y="42"/>
                    <a:pt x="385" y="37"/>
                    <a:pt x="385" y="35"/>
                  </a:cubicBezTo>
                  <a:cubicBezTo>
                    <a:pt x="384" y="33"/>
                    <a:pt x="362" y="33"/>
                    <a:pt x="352" y="34"/>
                  </a:cubicBezTo>
                  <a:cubicBezTo>
                    <a:pt x="342" y="36"/>
                    <a:pt x="325" y="41"/>
                    <a:pt x="324" y="38"/>
                  </a:cubicBezTo>
                  <a:cubicBezTo>
                    <a:pt x="324" y="36"/>
                    <a:pt x="345" y="32"/>
                    <a:pt x="355" y="30"/>
                  </a:cubicBezTo>
                  <a:cubicBezTo>
                    <a:pt x="366" y="29"/>
                    <a:pt x="385" y="31"/>
                    <a:pt x="393" y="28"/>
                  </a:cubicBezTo>
                  <a:cubicBezTo>
                    <a:pt x="401" y="24"/>
                    <a:pt x="413" y="24"/>
                    <a:pt x="415" y="22"/>
                  </a:cubicBezTo>
                  <a:cubicBezTo>
                    <a:pt x="418" y="19"/>
                    <a:pt x="406" y="15"/>
                    <a:pt x="400" y="16"/>
                  </a:cubicBezTo>
                  <a:cubicBezTo>
                    <a:pt x="395" y="16"/>
                    <a:pt x="389" y="15"/>
                    <a:pt x="389" y="12"/>
                  </a:cubicBezTo>
                  <a:cubicBezTo>
                    <a:pt x="390" y="9"/>
                    <a:pt x="381" y="9"/>
                    <a:pt x="380" y="7"/>
                  </a:cubicBezTo>
                  <a:cubicBezTo>
                    <a:pt x="379" y="4"/>
                    <a:pt x="361" y="6"/>
                    <a:pt x="357" y="4"/>
                  </a:cubicBezTo>
                  <a:cubicBezTo>
                    <a:pt x="353" y="1"/>
                    <a:pt x="342" y="0"/>
                    <a:pt x="333" y="1"/>
                  </a:cubicBezTo>
                  <a:cubicBezTo>
                    <a:pt x="323" y="2"/>
                    <a:pt x="304" y="1"/>
                    <a:pt x="299" y="2"/>
                  </a:cubicBezTo>
                  <a:cubicBezTo>
                    <a:pt x="295" y="2"/>
                    <a:pt x="292" y="4"/>
                    <a:pt x="288" y="4"/>
                  </a:cubicBezTo>
                  <a:cubicBezTo>
                    <a:pt x="284" y="3"/>
                    <a:pt x="277" y="5"/>
                    <a:pt x="280" y="8"/>
                  </a:cubicBezTo>
                  <a:cubicBezTo>
                    <a:pt x="284" y="12"/>
                    <a:pt x="273" y="14"/>
                    <a:pt x="274" y="11"/>
                  </a:cubicBezTo>
                  <a:cubicBezTo>
                    <a:pt x="275" y="7"/>
                    <a:pt x="265" y="5"/>
                    <a:pt x="262" y="8"/>
                  </a:cubicBezTo>
                  <a:cubicBezTo>
                    <a:pt x="258" y="11"/>
                    <a:pt x="242" y="5"/>
                    <a:pt x="240" y="8"/>
                  </a:cubicBezTo>
                  <a:cubicBezTo>
                    <a:pt x="237" y="11"/>
                    <a:pt x="219" y="10"/>
                    <a:pt x="213" y="11"/>
                  </a:cubicBezTo>
                  <a:cubicBezTo>
                    <a:pt x="208" y="12"/>
                    <a:pt x="222" y="16"/>
                    <a:pt x="221" y="18"/>
                  </a:cubicBezTo>
                  <a:cubicBezTo>
                    <a:pt x="221" y="21"/>
                    <a:pt x="203" y="18"/>
                    <a:pt x="207" y="23"/>
                  </a:cubicBezTo>
                  <a:cubicBezTo>
                    <a:pt x="211" y="27"/>
                    <a:pt x="222" y="30"/>
                    <a:pt x="228" y="36"/>
                  </a:cubicBezTo>
                  <a:cubicBezTo>
                    <a:pt x="233" y="41"/>
                    <a:pt x="223" y="38"/>
                    <a:pt x="217" y="34"/>
                  </a:cubicBezTo>
                  <a:cubicBezTo>
                    <a:pt x="211" y="30"/>
                    <a:pt x="203" y="31"/>
                    <a:pt x="199" y="27"/>
                  </a:cubicBezTo>
                  <a:cubicBezTo>
                    <a:pt x="195" y="23"/>
                    <a:pt x="181" y="20"/>
                    <a:pt x="178" y="22"/>
                  </a:cubicBezTo>
                  <a:cubicBezTo>
                    <a:pt x="173" y="25"/>
                    <a:pt x="187" y="30"/>
                    <a:pt x="187" y="33"/>
                  </a:cubicBezTo>
                  <a:cubicBezTo>
                    <a:pt x="187" y="37"/>
                    <a:pt x="178" y="33"/>
                    <a:pt x="176" y="34"/>
                  </a:cubicBezTo>
                  <a:cubicBezTo>
                    <a:pt x="174" y="35"/>
                    <a:pt x="166" y="26"/>
                    <a:pt x="161" y="26"/>
                  </a:cubicBezTo>
                  <a:cubicBezTo>
                    <a:pt x="157" y="26"/>
                    <a:pt x="161" y="30"/>
                    <a:pt x="161" y="36"/>
                  </a:cubicBezTo>
                  <a:cubicBezTo>
                    <a:pt x="161" y="42"/>
                    <a:pt x="151" y="46"/>
                    <a:pt x="154" y="42"/>
                  </a:cubicBezTo>
                  <a:cubicBezTo>
                    <a:pt x="157" y="37"/>
                    <a:pt x="155" y="27"/>
                    <a:pt x="150" y="25"/>
                  </a:cubicBezTo>
                  <a:cubicBezTo>
                    <a:pt x="145" y="23"/>
                    <a:pt x="132" y="29"/>
                    <a:pt x="125" y="29"/>
                  </a:cubicBezTo>
                  <a:cubicBezTo>
                    <a:pt x="119" y="29"/>
                    <a:pt x="110" y="31"/>
                    <a:pt x="116" y="34"/>
                  </a:cubicBezTo>
                  <a:cubicBezTo>
                    <a:pt x="121" y="37"/>
                    <a:pt x="115" y="39"/>
                    <a:pt x="110" y="36"/>
                  </a:cubicBezTo>
                  <a:cubicBezTo>
                    <a:pt x="105" y="32"/>
                    <a:pt x="89" y="36"/>
                    <a:pt x="92" y="38"/>
                  </a:cubicBezTo>
                  <a:cubicBezTo>
                    <a:pt x="96" y="41"/>
                    <a:pt x="97" y="47"/>
                    <a:pt x="95" y="50"/>
                  </a:cubicBezTo>
                  <a:cubicBezTo>
                    <a:pt x="92" y="53"/>
                    <a:pt x="86" y="47"/>
                    <a:pt x="79" y="48"/>
                  </a:cubicBezTo>
                  <a:cubicBezTo>
                    <a:pt x="73" y="48"/>
                    <a:pt x="41" y="64"/>
                    <a:pt x="43" y="68"/>
                  </a:cubicBezTo>
                  <a:cubicBezTo>
                    <a:pt x="45" y="72"/>
                    <a:pt x="58" y="68"/>
                    <a:pt x="62" y="71"/>
                  </a:cubicBezTo>
                  <a:cubicBezTo>
                    <a:pt x="67" y="73"/>
                    <a:pt x="61" y="82"/>
                    <a:pt x="56" y="86"/>
                  </a:cubicBezTo>
                  <a:cubicBezTo>
                    <a:pt x="51" y="89"/>
                    <a:pt x="31" y="86"/>
                    <a:pt x="31" y="90"/>
                  </a:cubicBezTo>
                  <a:cubicBezTo>
                    <a:pt x="30" y="94"/>
                    <a:pt x="0" y="95"/>
                    <a:pt x="0" y="102"/>
                  </a:cubicBezTo>
                  <a:cubicBezTo>
                    <a:pt x="0" y="105"/>
                    <a:pt x="1" y="107"/>
                    <a:pt x="5" y="108"/>
                  </a:cubicBezTo>
                  <a:cubicBezTo>
                    <a:pt x="9" y="109"/>
                    <a:pt x="14" y="107"/>
                    <a:pt x="18" y="112"/>
                  </a:cubicBezTo>
                  <a:cubicBezTo>
                    <a:pt x="22" y="116"/>
                    <a:pt x="33" y="116"/>
                    <a:pt x="40" y="113"/>
                  </a:cubicBezTo>
                  <a:cubicBezTo>
                    <a:pt x="47" y="110"/>
                    <a:pt x="53" y="114"/>
                    <a:pt x="52" y="118"/>
                  </a:cubicBezTo>
                  <a:cubicBezTo>
                    <a:pt x="52" y="122"/>
                    <a:pt x="36" y="116"/>
                    <a:pt x="31" y="120"/>
                  </a:cubicBezTo>
                  <a:cubicBezTo>
                    <a:pt x="26" y="123"/>
                    <a:pt x="10" y="120"/>
                    <a:pt x="11" y="123"/>
                  </a:cubicBezTo>
                  <a:cubicBezTo>
                    <a:pt x="12" y="127"/>
                    <a:pt x="19" y="126"/>
                    <a:pt x="26" y="127"/>
                  </a:cubicBezTo>
                  <a:cubicBezTo>
                    <a:pt x="32" y="128"/>
                    <a:pt x="26" y="131"/>
                    <a:pt x="26" y="134"/>
                  </a:cubicBezTo>
                  <a:cubicBezTo>
                    <a:pt x="26" y="136"/>
                    <a:pt x="29" y="136"/>
                    <a:pt x="35" y="139"/>
                  </a:cubicBezTo>
                  <a:cubicBezTo>
                    <a:pt x="42" y="142"/>
                    <a:pt x="52" y="144"/>
                    <a:pt x="48" y="140"/>
                  </a:cubicBezTo>
                  <a:cubicBezTo>
                    <a:pt x="45" y="137"/>
                    <a:pt x="55" y="137"/>
                    <a:pt x="57" y="139"/>
                  </a:cubicBezTo>
                  <a:cubicBezTo>
                    <a:pt x="58" y="141"/>
                    <a:pt x="63" y="136"/>
                    <a:pt x="67" y="137"/>
                  </a:cubicBezTo>
                  <a:cubicBezTo>
                    <a:pt x="72" y="139"/>
                    <a:pt x="73" y="133"/>
                    <a:pt x="77" y="135"/>
                  </a:cubicBezTo>
                  <a:cubicBezTo>
                    <a:pt x="81" y="138"/>
                    <a:pt x="97" y="139"/>
                    <a:pt x="103" y="142"/>
                  </a:cubicBezTo>
                  <a:cubicBezTo>
                    <a:pt x="109" y="145"/>
                    <a:pt x="116" y="146"/>
                    <a:pt x="116" y="151"/>
                  </a:cubicBezTo>
                  <a:cubicBezTo>
                    <a:pt x="115" y="155"/>
                    <a:pt x="121" y="159"/>
                    <a:pt x="127" y="161"/>
                  </a:cubicBezTo>
                  <a:cubicBezTo>
                    <a:pt x="133" y="164"/>
                    <a:pt x="135" y="170"/>
                    <a:pt x="134" y="174"/>
                  </a:cubicBezTo>
                  <a:cubicBezTo>
                    <a:pt x="134" y="178"/>
                    <a:pt x="141" y="181"/>
                    <a:pt x="140" y="183"/>
                  </a:cubicBezTo>
                  <a:cubicBezTo>
                    <a:pt x="139" y="185"/>
                    <a:pt x="140" y="188"/>
                    <a:pt x="144" y="192"/>
                  </a:cubicBezTo>
                  <a:cubicBezTo>
                    <a:pt x="148" y="195"/>
                    <a:pt x="137" y="198"/>
                    <a:pt x="140" y="202"/>
                  </a:cubicBezTo>
                  <a:cubicBezTo>
                    <a:pt x="143" y="205"/>
                    <a:pt x="136" y="211"/>
                    <a:pt x="144" y="212"/>
                  </a:cubicBezTo>
                  <a:cubicBezTo>
                    <a:pt x="151" y="214"/>
                    <a:pt x="150" y="207"/>
                    <a:pt x="156" y="207"/>
                  </a:cubicBezTo>
                  <a:cubicBezTo>
                    <a:pt x="162" y="207"/>
                    <a:pt x="156" y="212"/>
                    <a:pt x="159" y="215"/>
                  </a:cubicBezTo>
                  <a:cubicBezTo>
                    <a:pt x="162" y="218"/>
                    <a:pt x="168" y="218"/>
                    <a:pt x="174" y="223"/>
                  </a:cubicBezTo>
                  <a:cubicBezTo>
                    <a:pt x="180" y="228"/>
                    <a:pt x="176" y="230"/>
                    <a:pt x="171" y="226"/>
                  </a:cubicBezTo>
                  <a:cubicBezTo>
                    <a:pt x="165" y="222"/>
                    <a:pt x="150" y="223"/>
                    <a:pt x="150" y="224"/>
                  </a:cubicBezTo>
                  <a:cubicBezTo>
                    <a:pt x="150" y="226"/>
                    <a:pt x="167" y="236"/>
                    <a:pt x="171" y="234"/>
                  </a:cubicBezTo>
                  <a:cubicBezTo>
                    <a:pt x="175" y="233"/>
                    <a:pt x="181" y="240"/>
                    <a:pt x="178" y="243"/>
                  </a:cubicBezTo>
                  <a:cubicBezTo>
                    <a:pt x="176" y="245"/>
                    <a:pt x="177" y="251"/>
                    <a:pt x="177" y="254"/>
                  </a:cubicBezTo>
                  <a:cubicBezTo>
                    <a:pt x="176" y="257"/>
                    <a:pt x="170" y="254"/>
                    <a:pt x="166" y="254"/>
                  </a:cubicBezTo>
                  <a:cubicBezTo>
                    <a:pt x="163" y="255"/>
                    <a:pt x="160" y="256"/>
                    <a:pt x="160" y="260"/>
                  </a:cubicBezTo>
                  <a:cubicBezTo>
                    <a:pt x="160" y="264"/>
                    <a:pt x="154" y="267"/>
                    <a:pt x="153" y="272"/>
                  </a:cubicBezTo>
                  <a:cubicBezTo>
                    <a:pt x="153" y="277"/>
                    <a:pt x="158" y="277"/>
                    <a:pt x="161" y="279"/>
                  </a:cubicBezTo>
                  <a:cubicBezTo>
                    <a:pt x="164" y="281"/>
                    <a:pt x="155" y="282"/>
                    <a:pt x="155" y="286"/>
                  </a:cubicBezTo>
                  <a:cubicBezTo>
                    <a:pt x="155" y="290"/>
                    <a:pt x="163" y="296"/>
                    <a:pt x="166" y="298"/>
                  </a:cubicBezTo>
                  <a:cubicBezTo>
                    <a:pt x="169" y="299"/>
                    <a:pt x="166" y="307"/>
                    <a:pt x="168" y="311"/>
                  </a:cubicBezTo>
                  <a:cubicBezTo>
                    <a:pt x="169" y="315"/>
                    <a:pt x="173" y="310"/>
                    <a:pt x="172" y="316"/>
                  </a:cubicBezTo>
                  <a:cubicBezTo>
                    <a:pt x="172" y="321"/>
                    <a:pt x="176" y="321"/>
                    <a:pt x="176" y="324"/>
                  </a:cubicBezTo>
                  <a:cubicBezTo>
                    <a:pt x="177" y="327"/>
                    <a:pt x="184" y="326"/>
                    <a:pt x="183" y="331"/>
                  </a:cubicBezTo>
                  <a:cubicBezTo>
                    <a:pt x="181" y="335"/>
                    <a:pt x="185" y="338"/>
                    <a:pt x="186" y="340"/>
                  </a:cubicBezTo>
                  <a:cubicBezTo>
                    <a:pt x="188" y="343"/>
                    <a:pt x="194" y="347"/>
                    <a:pt x="195" y="350"/>
                  </a:cubicBezTo>
                  <a:cubicBezTo>
                    <a:pt x="197" y="353"/>
                    <a:pt x="200" y="357"/>
                    <a:pt x="204" y="356"/>
                  </a:cubicBezTo>
                  <a:cubicBezTo>
                    <a:pt x="209" y="355"/>
                    <a:pt x="209" y="359"/>
                    <a:pt x="212" y="358"/>
                  </a:cubicBezTo>
                  <a:cubicBezTo>
                    <a:pt x="216" y="358"/>
                    <a:pt x="221" y="360"/>
                    <a:pt x="222" y="362"/>
                  </a:cubicBezTo>
                  <a:cubicBezTo>
                    <a:pt x="223" y="365"/>
                    <a:pt x="233" y="367"/>
                    <a:pt x="236" y="368"/>
                  </a:cubicBezTo>
                  <a:cubicBezTo>
                    <a:pt x="239" y="368"/>
                    <a:pt x="239" y="363"/>
                    <a:pt x="242" y="362"/>
                  </a:cubicBezTo>
                  <a:cubicBezTo>
                    <a:pt x="244" y="360"/>
                    <a:pt x="243" y="350"/>
                    <a:pt x="246" y="349"/>
                  </a:cubicBezTo>
                  <a:cubicBezTo>
                    <a:pt x="248" y="348"/>
                    <a:pt x="247" y="337"/>
                    <a:pt x="245" y="336"/>
                  </a:cubicBezTo>
                  <a:cubicBezTo>
                    <a:pt x="243" y="335"/>
                    <a:pt x="244" y="332"/>
                    <a:pt x="249" y="332"/>
                  </a:cubicBezTo>
                  <a:cubicBezTo>
                    <a:pt x="255" y="333"/>
                    <a:pt x="253" y="328"/>
                    <a:pt x="255" y="327"/>
                  </a:cubicBezTo>
                  <a:cubicBezTo>
                    <a:pt x="258" y="326"/>
                    <a:pt x="257" y="321"/>
                    <a:pt x="259" y="321"/>
                  </a:cubicBezTo>
                  <a:cubicBezTo>
                    <a:pt x="261" y="320"/>
                    <a:pt x="260" y="317"/>
                    <a:pt x="259" y="315"/>
                  </a:cubicBezTo>
                  <a:cubicBezTo>
                    <a:pt x="257" y="313"/>
                    <a:pt x="259" y="312"/>
                    <a:pt x="262" y="311"/>
                  </a:cubicBezTo>
                  <a:cubicBezTo>
                    <a:pt x="265" y="311"/>
                    <a:pt x="264" y="307"/>
                    <a:pt x="260" y="305"/>
                  </a:cubicBezTo>
                  <a:cubicBezTo>
                    <a:pt x="257" y="304"/>
                    <a:pt x="258" y="300"/>
                    <a:pt x="262" y="302"/>
                  </a:cubicBezTo>
                  <a:cubicBezTo>
                    <a:pt x="265" y="305"/>
                    <a:pt x="268" y="303"/>
                    <a:pt x="266" y="300"/>
                  </a:cubicBezTo>
                  <a:cubicBezTo>
                    <a:pt x="264" y="297"/>
                    <a:pt x="269" y="296"/>
                    <a:pt x="274" y="295"/>
                  </a:cubicBezTo>
                  <a:cubicBezTo>
                    <a:pt x="279" y="295"/>
                    <a:pt x="281" y="292"/>
                    <a:pt x="280" y="288"/>
                  </a:cubicBezTo>
                  <a:cubicBezTo>
                    <a:pt x="279" y="285"/>
                    <a:pt x="286" y="285"/>
                    <a:pt x="284" y="288"/>
                  </a:cubicBezTo>
                  <a:cubicBezTo>
                    <a:pt x="283" y="291"/>
                    <a:pt x="284" y="295"/>
                    <a:pt x="286" y="292"/>
                  </a:cubicBezTo>
                  <a:cubicBezTo>
                    <a:pt x="288" y="290"/>
                    <a:pt x="293" y="292"/>
                    <a:pt x="301" y="289"/>
                  </a:cubicBezTo>
                  <a:cubicBezTo>
                    <a:pt x="309" y="287"/>
                    <a:pt x="317" y="280"/>
                    <a:pt x="319" y="274"/>
                  </a:cubicBezTo>
                  <a:cubicBezTo>
                    <a:pt x="321" y="267"/>
                    <a:pt x="330" y="268"/>
                    <a:pt x="329" y="264"/>
                  </a:cubicBezTo>
                  <a:cubicBezTo>
                    <a:pt x="328" y="260"/>
                    <a:pt x="330" y="258"/>
                    <a:pt x="336" y="261"/>
                  </a:cubicBezTo>
                  <a:cubicBezTo>
                    <a:pt x="342" y="264"/>
                    <a:pt x="338" y="259"/>
                    <a:pt x="344" y="259"/>
                  </a:cubicBezTo>
                  <a:cubicBezTo>
                    <a:pt x="351" y="259"/>
                    <a:pt x="350" y="256"/>
                    <a:pt x="356" y="256"/>
                  </a:cubicBezTo>
                  <a:cubicBezTo>
                    <a:pt x="363" y="256"/>
                    <a:pt x="379" y="253"/>
                    <a:pt x="385" y="248"/>
                  </a:cubicBezTo>
                  <a:cubicBezTo>
                    <a:pt x="391" y="244"/>
                    <a:pt x="403" y="240"/>
                    <a:pt x="408" y="237"/>
                  </a:cubicBezTo>
                  <a:cubicBezTo>
                    <a:pt x="413" y="233"/>
                    <a:pt x="414" y="231"/>
                    <a:pt x="411" y="232"/>
                  </a:cubicBezTo>
                  <a:cubicBezTo>
                    <a:pt x="408" y="234"/>
                    <a:pt x="401" y="234"/>
                    <a:pt x="397" y="233"/>
                  </a:cubicBezTo>
                  <a:cubicBezTo>
                    <a:pt x="392" y="232"/>
                    <a:pt x="384" y="228"/>
                    <a:pt x="379" y="231"/>
                  </a:cubicBezTo>
                  <a:cubicBezTo>
                    <a:pt x="373" y="234"/>
                    <a:pt x="377" y="227"/>
                    <a:pt x="381" y="226"/>
                  </a:cubicBezTo>
                  <a:cubicBezTo>
                    <a:pt x="386" y="225"/>
                    <a:pt x="384" y="223"/>
                    <a:pt x="383" y="218"/>
                  </a:cubicBezTo>
                  <a:cubicBezTo>
                    <a:pt x="381" y="213"/>
                    <a:pt x="390" y="217"/>
                    <a:pt x="394" y="222"/>
                  </a:cubicBezTo>
                  <a:cubicBezTo>
                    <a:pt x="398" y="227"/>
                    <a:pt x="405" y="230"/>
                    <a:pt x="412" y="228"/>
                  </a:cubicBezTo>
                  <a:cubicBezTo>
                    <a:pt x="418" y="226"/>
                    <a:pt x="412" y="221"/>
                    <a:pt x="414" y="217"/>
                  </a:cubicBezTo>
                  <a:cubicBezTo>
                    <a:pt x="417" y="214"/>
                    <a:pt x="395" y="203"/>
                    <a:pt x="393" y="199"/>
                  </a:cubicBezTo>
                  <a:cubicBezTo>
                    <a:pt x="392" y="195"/>
                    <a:pt x="399" y="198"/>
                    <a:pt x="405" y="200"/>
                  </a:cubicBezTo>
                  <a:cubicBezTo>
                    <a:pt x="412" y="203"/>
                    <a:pt x="413" y="195"/>
                    <a:pt x="413" y="192"/>
                  </a:cubicBezTo>
                  <a:cubicBezTo>
                    <a:pt x="413" y="188"/>
                    <a:pt x="400" y="188"/>
                    <a:pt x="394" y="192"/>
                  </a:cubicBezTo>
                  <a:cubicBezTo>
                    <a:pt x="388" y="195"/>
                    <a:pt x="382" y="187"/>
                    <a:pt x="390" y="186"/>
                  </a:cubicBezTo>
                  <a:cubicBezTo>
                    <a:pt x="398" y="185"/>
                    <a:pt x="391" y="182"/>
                    <a:pt x="393" y="180"/>
                  </a:cubicBezTo>
                  <a:cubicBezTo>
                    <a:pt x="396" y="177"/>
                    <a:pt x="406" y="187"/>
                    <a:pt x="411" y="185"/>
                  </a:cubicBezTo>
                  <a:cubicBezTo>
                    <a:pt x="416" y="183"/>
                    <a:pt x="420" y="185"/>
                    <a:pt x="425" y="182"/>
                  </a:cubicBezTo>
                  <a:cubicBezTo>
                    <a:pt x="429" y="178"/>
                    <a:pt x="417" y="175"/>
                    <a:pt x="414" y="172"/>
                  </a:cubicBezTo>
                  <a:cubicBezTo>
                    <a:pt x="411" y="168"/>
                    <a:pt x="427" y="170"/>
                    <a:pt x="432" y="170"/>
                  </a:cubicBezTo>
                  <a:cubicBezTo>
                    <a:pt x="437" y="170"/>
                    <a:pt x="438" y="163"/>
                    <a:pt x="434" y="164"/>
                  </a:cubicBezTo>
                  <a:cubicBezTo>
                    <a:pt x="430" y="166"/>
                    <a:pt x="417" y="160"/>
                    <a:pt x="419" y="155"/>
                  </a:cubicBezTo>
                  <a:cubicBezTo>
                    <a:pt x="422" y="151"/>
                    <a:pt x="427" y="156"/>
                    <a:pt x="433" y="153"/>
                  </a:cubicBezTo>
                  <a:cubicBezTo>
                    <a:pt x="439" y="150"/>
                    <a:pt x="434" y="138"/>
                    <a:pt x="430" y="138"/>
                  </a:cubicBezTo>
                  <a:cubicBezTo>
                    <a:pt x="425" y="138"/>
                    <a:pt x="415" y="137"/>
                    <a:pt x="415" y="135"/>
                  </a:cubicBezTo>
                  <a:cubicBezTo>
                    <a:pt x="415" y="133"/>
                    <a:pt x="407" y="131"/>
                    <a:pt x="409" y="129"/>
                  </a:cubicBezTo>
                  <a:cubicBezTo>
                    <a:pt x="412" y="126"/>
                    <a:pt x="415" y="131"/>
                    <a:pt x="420" y="127"/>
                  </a:cubicBezTo>
                  <a:cubicBezTo>
                    <a:pt x="426" y="123"/>
                    <a:pt x="437" y="128"/>
                    <a:pt x="442" y="127"/>
                  </a:cubicBezTo>
                  <a:cubicBezTo>
                    <a:pt x="447" y="126"/>
                    <a:pt x="440" y="117"/>
                    <a:pt x="437" y="119"/>
                  </a:cubicBezTo>
                  <a:cubicBezTo>
                    <a:pt x="434" y="120"/>
                    <a:pt x="425" y="121"/>
                    <a:pt x="424" y="116"/>
                  </a:cubicBezTo>
                  <a:cubicBezTo>
                    <a:pt x="423" y="111"/>
                    <a:pt x="433" y="116"/>
                    <a:pt x="435" y="113"/>
                  </a:cubicBezTo>
                  <a:cubicBezTo>
                    <a:pt x="437" y="111"/>
                    <a:pt x="421" y="105"/>
                    <a:pt x="419" y="110"/>
                  </a:cubicBezTo>
                  <a:cubicBezTo>
                    <a:pt x="416" y="115"/>
                    <a:pt x="408" y="113"/>
                    <a:pt x="412" y="110"/>
                  </a:cubicBezTo>
                  <a:cubicBezTo>
                    <a:pt x="417" y="107"/>
                    <a:pt x="418" y="99"/>
                    <a:pt x="417" y="95"/>
                  </a:cubicBezTo>
                  <a:cubicBezTo>
                    <a:pt x="417" y="91"/>
                    <a:pt x="433" y="91"/>
                    <a:pt x="432" y="84"/>
                  </a:cubicBezTo>
                  <a:cubicBezTo>
                    <a:pt x="430" y="78"/>
                    <a:pt x="439" y="76"/>
                    <a:pt x="445" y="76"/>
                  </a:cubicBezTo>
                  <a:cubicBezTo>
                    <a:pt x="450" y="76"/>
                    <a:pt x="445" y="69"/>
                    <a:pt x="439" y="70"/>
                  </a:cubicBezTo>
                  <a:cubicBezTo>
                    <a:pt x="434" y="71"/>
                    <a:pt x="429" y="76"/>
                    <a:pt x="426" y="74"/>
                  </a:cubicBezTo>
                  <a:cubicBezTo>
                    <a:pt x="423" y="72"/>
                    <a:pt x="432" y="67"/>
                    <a:pt x="437" y="67"/>
                  </a:cubicBezTo>
                  <a:cubicBezTo>
                    <a:pt x="442" y="67"/>
                    <a:pt x="453" y="67"/>
                    <a:pt x="457" y="65"/>
                  </a:cubicBezTo>
                  <a:cubicBezTo>
                    <a:pt x="461" y="62"/>
                    <a:pt x="450" y="60"/>
                    <a:pt x="442" y="61"/>
                  </a:cubicBezTo>
                  <a:cubicBezTo>
                    <a:pt x="435" y="62"/>
                    <a:pt x="435" y="59"/>
                    <a:pt x="446" y="58"/>
                  </a:cubicBezTo>
                  <a:cubicBezTo>
                    <a:pt x="458" y="58"/>
                    <a:pt x="456" y="56"/>
                    <a:pt x="464" y="55"/>
                  </a:cubicBezTo>
                  <a:cubicBezTo>
                    <a:pt x="472" y="54"/>
                    <a:pt x="469" y="51"/>
                    <a:pt x="474" y="50"/>
                  </a:cubicBezTo>
                  <a:cubicBezTo>
                    <a:pt x="479" y="50"/>
                    <a:pt x="492" y="45"/>
                    <a:pt x="492" y="42"/>
                  </a:cubicBezTo>
                  <a:cubicBezTo>
                    <a:pt x="492" y="39"/>
                    <a:pt x="474" y="34"/>
                    <a:pt x="465" y="34"/>
                  </a:cubicBezTo>
                  <a:close/>
                  <a:moveTo>
                    <a:pt x="169" y="241"/>
                  </a:moveTo>
                  <a:cubicBezTo>
                    <a:pt x="169" y="237"/>
                    <a:pt x="164" y="240"/>
                    <a:pt x="162" y="235"/>
                  </a:cubicBezTo>
                  <a:cubicBezTo>
                    <a:pt x="160" y="231"/>
                    <a:pt x="148" y="229"/>
                    <a:pt x="146" y="232"/>
                  </a:cubicBezTo>
                  <a:cubicBezTo>
                    <a:pt x="146" y="234"/>
                    <a:pt x="142" y="236"/>
                    <a:pt x="145" y="239"/>
                  </a:cubicBezTo>
                  <a:cubicBezTo>
                    <a:pt x="148" y="243"/>
                    <a:pt x="150" y="241"/>
                    <a:pt x="154" y="245"/>
                  </a:cubicBezTo>
                  <a:cubicBezTo>
                    <a:pt x="158" y="248"/>
                    <a:pt x="168" y="245"/>
                    <a:pt x="169" y="241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16F6E44B-713E-C248-9C5B-155C79BACA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5438" y="2871334"/>
              <a:ext cx="2487613" cy="1917700"/>
            </a:xfrm>
            <a:custGeom>
              <a:avLst/>
              <a:gdLst>
                <a:gd name="T0" fmla="*/ 146 w 717"/>
                <a:gd name="T1" fmla="*/ 487 h 552"/>
                <a:gd name="T2" fmla="*/ 135 w 717"/>
                <a:gd name="T3" fmla="*/ 162 h 552"/>
                <a:gd name="T4" fmla="*/ 276 w 717"/>
                <a:gd name="T5" fmla="*/ 179 h 552"/>
                <a:gd name="T6" fmla="*/ 183 w 717"/>
                <a:gd name="T7" fmla="*/ 191 h 552"/>
                <a:gd name="T8" fmla="*/ 275 w 717"/>
                <a:gd name="T9" fmla="*/ 238 h 552"/>
                <a:gd name="T10" fmla="*/ 169 w 717"/>
                <a:gd name="T11" fmla="*/ 138 h 552"/>
                <a:gd name="T12" fmla="*/ 148 w 717"/>
                <a:gd name="T13" fmla="*/ 132 h 552"/>
                <a:gd name="T14" fmla="*/ 263 w 717"/>
                <a:gd name="T15" fmla="*/ 152 h 552"/>
                <a:gd name="T16" fmla="*/ 212 w 717"/>
                <a:gd name="T17" fmla="*/ 102 h 552"/>
                <a:gd name="T18" fmla="*/ 294 w 717"/>
                <a:gd name="T19" fmla="*/ 85 h 552"/>
                <a:gd name="T20" fmla="*/ 297 w 717"/>
                <a:gd name="T21" fmla="*/ 115 h 552"/>
                <a:gd name="T22" fmla="*/ 299 w 717"/>
                <a:gd name="T23" fmla="*/ 132 h 552"/>
                <a:gd name="T24" fmla="*/ 387 w 717"/>
                <a:gd name="T25" fmla="*/ 105 h 552"/>
                <a:gd name="T26" fmla="*/ 351 w 717"/>
                <a:gd name="T27" fmla="*/ 165 h 552"/>
                <a:gd name="T28" fmla="*/ 490 w 717"/>
                <a:gd name="T29" fmla="*/ 156 h 552"/>
                <a:gd name="T30" fmla="*/ 414 w 717"/>
                <a:gd name="T31" fmla="*/ 108 h 552"/>
                <a:gd name="T32" fmla="*/ 426 w 717"/>
                <a:gd name="T33" fmla="*/ 59 h 552"/>
                <a:gd name="T34" fmla="*/ 418 w 717"/>
                <a:gd name="T35" fmla="*/ 47 h 552"/>
                <a:gd name="T36" fmla="*/ 452 w 717"/>
                <a:gd name="T37" fmla="*/ 86 h 552"/>
                <a:gd name="T38" fmla="*/ 498 w 717"/>
                <a:gd name="T39" fmla="*/ 128 h 552"/>
                <a:gd name="T40" fmla="*/ 567 w 717"/>
                <a:gd name="T41" fmla="*/ 62 h 552"/>
                <a:gd name="T42" fmla="*/ 542 w 717"/>
                <a:gd name="T43" fmla="*/ 6 h 552"/>
                <a:gd name="T44" fmla="*/ 406 w 717"/>
                <a:gd name="T45" fmla="*/ 32 h 552"/>
                <a:gd name="T46" fmla="*/ 445 w 717"/>
                <a:gd name="T47" fmla="*/ 314 h 552"/>
                <a:gd name="T48" fmla="*/ 590 w 717"/>
                <a:gd name="T49" fmla="*/ 242 h 552"/>
                <a:gd name="T50" fmla="*/ 532 w 717"/>
                <a:gd name="T51" fmla="*/ 194 h 552"/>
                <a:gd name="T52" fmla="*/ 445 w 717"/>
                <a:gd name="T53" fmla="*/ 178 h 552"/>
                <a:gd name="T54" fmla="*/ 502 w 717"/>
                <a:gd name="T55" fmla="*/ 220 h 552"/>
                <a:gd name="T56" fmla="*/ 525 w 717"/>
                <a:gd name="T57" fmla="*/ 292 h 552"/>
                <a:gd name="T58" fmla="*/ 606 w 717"/>
                <a:gd name="T59" fmla="*/ 298 h 552"/>
                <a:gd name="T60" fmla="*/ 487 w 717"/>
                <a:gd name="T61" fmla="*/ 171 h 552"/>
                <a:gd name="T62" fmla="*/ 687 w 717"/>
                <a:gd name="T63" fmla="*/ 457 h 552"/>
                <a:gd name="T64" fmla="*/ 78 w 717"/>
                <a:gd name="T65" fmla="*/ 448 h 552"/>
                <a:gd name="T66" fmla="*/ 585 w 717"/>
                <a:gd name="T67" fmla="*/ 489 h 552"/>
                <a:gd name="T68" fmla="*/ 687 w 717"/>
                <a:gd name="T69" fmla="*/ 434 h 552"/>
                <a:gd name="T70" fmla="*/ 638 w 717"/>
                <a:gd name="T71" fmla="*/ 399 h 552"/>
                <a:gd name="T72" fmla="*/ 602 w 717"/>
                <a:gd name="T73" fmla="*/ 376 h 552"/>
                <a:gd name="T74" fmla="*/ 544 w 717"/>
                <a:gd name="T75" fmla="*/ 330 h 552"/>
                <a:gd name="T76" fmla="*/ 519 w 717"/>
                <a:gd name="T77" fmla="*/ 387 h 552"/>
                <a:gd name="T78" fmla="*/ 475 w 717"/>
                <a:gd name="T79" fmla="*/ 440 h 552"/>
                <a:gd name="T80" fmla="*/ 384 w 717"/>
                <a:gd name="T81" fmla="*/ 375 h 552"/>
                <a:gd name="T82" fmla="*/ 413 w 717"/>
                <a:gd name="T83" fmla="*/ 307 h 552"/>
                <a:gd name="T84" fmla="*/ 463 w 717"/>
                <a:gd name="T85" fmla="*/ 276 h 552"/>
                <a:gd name="T86" fmla="*/ 454 w 717"/>
                <a:gd name="T87" fmla="*/ 242 h 552"/>
                <a:gd name="T88" fmla="*/ 413 w 717"/>
                <a:gd name="T89" fmla="*/ 245 h 552"/>
                <a:gd name="T90" fmla="*/ 383 w 717"/>
                <a:gd name="T91" fmla="*/ 193 h 552"/>
                <a:gd name="T92" fmla="*/ 369 w 717"/>
                <a:gd name="T93" fmla="*/ 208 h 552"/>
                <a:gd name="T94" fmla="*/ 362 w 717"/>
                <a:gd name="T95" fmla="*/ 259 h 552"/>
                <a:gd name="T96" fmla="*/ 351 w 717"/>
                <a:gd name="T97" fmla="*/ 248 h 552"/>
                <a:gd name="T98" fmla="*/ 285 w 717"/>
                <a:gd name="T99" fmla="*/ 248 h 552"/>
                <a:gd name="T100" fmla="*/ 191 w 717"/>
                <a:gd name="T101" fmla="*/ 242 h 552"/>
                <a:gd name="T102" fmla="*/ 69 w 717"/>
                <a:gd name="T103" fmla="*/ 243 h 552"/>
                <a:gd name="T104" fmla="*/ 33 w 717"/>
                <a:gd name="T105" fmla="*/ 243 h 552"/>
                <a:gd name="T106" fmla="*/ 90 w 717"/>
                <a:gd name="T107" fmla="*/ 419 h 552"/>
                <a:gd name="T108" fmla="*/ 129 w 717"/>
                <a:gd name="T109" fmla="*/ 469 h 552"/>
                <a:gd name="T110" fmla="*/ 444 w 717"/>
                <a:gd name="T111" fmla="*/ 491 h 552"/>
                <a:gd name="T112" fmla="*/ 500 w 717"/>
                <a:gd name="T113" fmla="*/ 546 h 552"/>
                <a:gd name="T114" fmla="*/ 617 w 717"/>
                <a:gd name="T115" fmla="*/ 515 h 552"/>
                <a:gd name="T116" fmla="*/ 173 w 717"/>
                <a:gd name="T117" fmla="*/ 290 h 552"/>
                <a:gd name="T118" fmla="*/ 172 w 717"/>
                <a:gd name="T119" fmla="*/ 279 h 552"/>
                <a:gd name="T120" fmla="*/ 359 w 717"/>
                <a:gd name="T121" fmla="*/ 468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7" h="552">
                  <a:moveTo>
                    <a:pt x="141" y="484"/>
                  </a:moveTo>
                  <a:cubicBezTo>
                    <a:pt x="139" y="481"/>
                    <a:pt x="133" y="482"/>
                    <a:pt x="132" y="479"/>
                  </a:cubicBezTo>
                  <a:cubicBezTo>
                    <a:pt x="131" y="477"/>
                    <a:pt x="126" y="469"/>
                    <a:pt x="123" y="469"/>
                  </a:cubicBezTo>
                  <a:cubicBezTo>
                    <a:pt x="120" y="469"/>
                    <a:pt x="116" y="469"/>
                    <a:pt x="112" y="467"/>
                  </a:cubicBezTo>
                  <a:cubicBezTo>
                    <a:pt x="109" y="464"/>
                    <a:pt x="106" y="464"/>
                    <a:pt x="104" y="465"/>
                  </a:cubicBezTo>
                  <a:cubicBezTo>
                    <a:pt x="101" y="467"/>
                    <a:pt x="106" y="467"/>
                    <a:pt x="106" y="469"/>
                  </a:cubicBezTo>
                  <a:cubicBezTo>
                    <a:pt x="106" y="471"/>
                    <a:pt x="108" y="472"/>
                    <a:pt x="110" y="472"/>
                  </a:cubicBezTo>
                  <a:cubicBezTo>
                    <a:pt x="112" y="471"/>
                    <a:pt x="113" y="476"/>
                    <a:pt x="115" y="476"/>
                  </a:cubicBezTo>
                  <a:cubicBezTo>
                    <a:pt x="118" y="476"/>
                    <a:pt x="118" y="479"/>
                    <a:pt x="121" y="479"/>
                  </a:cubicBezTo>
                  <a:cubicBezTo>
                    <a:pt x="123" y="479"/>
                    <a:pt x="124" y="482"/>
                    <a:pt x="125" y="484"/>
                  </a:cubicBezTo>
                  <a:cubicBezTo>
                    <a:pt x="126" y="486"/>
                    <a:pt x="129" y="484"/>
                    <a:pt x="129" y="486"/>
                  </a:cubicBezTo>
                  <a:cubicBezTo>
                    <a:pt x="129" y="487"/>
                    <a:pt x="132" y="488"/>
                    <a:pt x="133" y="490"/>
                  </a:cubicBezTo>
                  <a:cubicBezTo>
                    <a:pt x="138" y="491"/>
                    <a:pt x="142" y="491"/>
                    <a:pt x="145" y="490"/>
                  </a:cubicBezTo>
                  <a:cubicBezTo>
                    <a:pt x="146" y="489"/>
                    <a:pt x="146" y="488"/>
                    <a:pt x="146" y="487"/>
                  </a:cubicBezTo>
                  <a:cubicBezTo>
                    <a:pt x="148" y="485"/>
                    <a:pt x="144" y="486"/>
                    <a:pt x="141" y="484"/>
                  </a:cubicBezTo>
                  <a:close/>
                  <a:moveTo>
                    <a:pt x="135" y="200"/>
                  </a:moveTo>
                  <a:cubicBezTo>
                    <a:pt x="142" y="202"/>
                    <a:pt x="142" y="213"/>
                    <a:pt x="147" y="213"/>
                  </a:cubicBezTo>
                  <a:cubicBezTo>
                    <a:pt x="150" y="213"/>
                    <a:pt x="147" y="210"/>
                    <a:pt x="152" y="210"/>
                  </a:cubicBezTo>
                  <a:cubicBezTo>
                    <a:pt x="157" y="210"/>
                    <a:pt x="156" y="207"/>
                    <a:pt x="160" y="208"/>
                  </a:cubicBezTo>
                  <a:cubicBezTo>
                    <a:pt x="164" y="208"/>
                    <a:pt x="168" y="206"/>
                    <a:pt x="168" y="201"/>
                  </a:cubicBezTo>
                  <a:cubicBezTo>
                    <a:pt x="168" y="196"/>
                    <a:pt x="171" y="195"/>
                    <a:pt x="175" y="194"/>
                  </a:cubicBezTo>
                  <a:cubicBezTo>
                    <a:pt x="179" y="193"/>
                    <a:pt x="176" y="187"/>
                    <a:pt x="182" y="186"/>
                  </a:cubicBezTo>
                  <a:cubicBezTo>
                    <a:pt x="188" y="184"/>
                    <a:pt x="204" y="177"/>
                    <a:pt x="207" y="175"/>
                  </a:cubicBezTo>
                  <a:cubicBezTo>
                    <a:pt x="210" y="173"/>
                    <a:pt x="204" y="170"/>
                    <a:pt x="197" y="166"/>
                  </a:cubicBezTo>
                  <a:cubicBezTo>
                    <a:pt x="191" y="162"/>
                    <a:pt x="186" y="161"/>
                    <a:pt x="181" y="164"/>
                  </a:cubicBezTo>
                  <a:cubicBezTo>
                    <a:pt x="176" y="168"/>
                    <a:pt x="180" y="161"/>
                    <a:pt x="176" y="163"/>
                  </a:cubicBezTo>
                  <a:cubicBezTo>
                    <a:pt x="172" y="164"/>
                    <a:pt x="161" y="160"/>
                    <a:pt x="160" y="158"/>
                  </a:cubicBezTo>
                  <a:cubicBezTo>
                    <a:pt x="158" y="156"/>
                    <a:pt x="139" y="162"/>
                    <a:pt x="135" y="162"/>
                  </a:cubicBezTo>
                  <a:cubicBezTo>
                    <a:pt x="130" y="162"/>
                    <a:pt x="135" y="167"/>
                    <a:pt x="138" y="169"/>
                  </a:cubicBezTo>
                  <a:cubicBezTo>
                    <a:pt x="141" y="172"/>
                    <a:pt x="130" y="180"/>
                    <a:pt x="132" y="181"/>
                  </a:cubicBezTo>
                  <a:cubicBezTo>
                    <a:pt x="135" y="183"/>
                    <a:pt x="130" y="188"/>
                    <a:pt x="125" y="194"/>
                  </a:cubicBezTo>
                  <a:cubicBezTo>
                    <a:pt x="120" y="199"/>
                    <a:pt x="129" y="199"/>
                    <a:pt x="135" y="200"/>
                  </a:cubicBezTo>
                  <a:close/>
                  <a:moveTo>
                    <a:pt x="314" y="230"/>
                  </a:moveTo>
                  <a:cubicBezTo>
                    <a:pt x="316" y="227"/>
                    <a:pt x="325" y="235"/>
                    <a:pt x="325" y="229"/>
                  </a:cubicBezTo>
                  <a:cubicBezTo>
                    <a:pt x="325" y="224"/>
                    <a:pt x="315" y="221"/>
                    <a:pt x="311" y="219"/>
                  </a:cubicBezTo>
                  <a:cubicBezTo>
                    <a:pt x="306" y="216"/>
                    <a:pt x="305" y="217"/>
                    <a:pt x="298" y="212"/>
                  </a:cubicBezTo>
                  <a:cubicBezTo>
                    <a:pt x="291" y="207"/>
                    <a:pt x="300" y="205"/>
                    <a:pt x="295" y="201"/>
                  </a:cubicBezTo>
                  <a:cubicBezTo>
                    <a:pt x="290" y="197"/>
                    <a:pt x="288" y="186"/>
                    <a:pt x="291" y="183"/>
                  </a:cubicBezTo>
                  <a:cubicBezTo>
                    <a:pt x="295" y="179"/>
                    <a:pt x="299" y="174"/>
                    <a:pt x="293" y="171"/>
                  </a:cubicBezTo>
                  <a:cubicBezTo>
                    <a:pt x="286" y="169"/>
                    <a:pt x="276" y="173"/>
                    <a:pt x="277" y="175"/>
                  </a:cubicBezTo>
                  <a:cubicBezTo>
                    <a:pt x="278" y="176"/>
                    <a:pt x="287" y="181"/>
                    <a:pt x="287" y="183"/>
                  </a:cubicBezTo>
                  <a:cubicBezTo>
                    <a:pt x="287" y="185"/>
                    <a:pt x="279" y="177"/>
                    <a:pt x="276" y="179"/>
                  </a:cubicBezTo>
                  <a:cubicBezTo>
                    <a:pt x="273" y="181"/>
                    <a:pt x="270" y="175"/>
                    <a:pt x="267" y="179"/>
                  </a:cubicBezTo>
                  <a:cubicBezTo>
                    <a:pt x="265" y="183"/>
                    <a:pt x="270" y="195"/>
                    <a:pt x="273" y="199"/>
                  </a:cubicBezTo>
                  <a:cubicBezTo>
                    <a:pt x="275" y="202"/>
                    <a:pt x="270" y="202"/>
                    <a:pt x="268" y="203"/>
                  </a:cubicBezTo>
                  <a:cubicBezTo>
                    <a:pt x="265" y="204"/>
                    <a:pt x="264" y="193"/>
                    <a:pt x="262" y="189"/>
                  </a:cubicBezTo>
                  <a:cubicBezTo>
                    <a:pt x="259" y="185"/>
                    <a:pt x="247" y="180"/>
                    <a:pt x="247" y="183"/>
                  </a:cubicBezTo>
                  <a:cubicBezTo>
                    <a:pt x="246" y="186"/>
                    <a:pt x="254" y="186"/>
                    <a:pt x="253" y="190"/>
                  </a:cubicBezTo>
                  <a:cubicBezTo>
                    <a:pt x="252" y="194"/>
                    <a:pt x="247" y="188"/>
                    <a:pt x="243" y="191"/>
                  </a:cubicBezTo>
                  <a:cubicBezTo>
                    <a:pt x="239" y="194"/>
                    <a:pt x="240" y="192"/>
                    <a:pt x="241" y="189"/>
                  </a:cubicBezTo>
                  <a:cubicBezTo>
                    <a:pt x="242" y="185"/>
                    <a:pt x="235" y="182"/>
                    <a:pt x="228" y="183"/>
                  </a:cubicBezTo>
                  <a:cubicBezTo>
                    <a:pt x="221" y="183"/>
                    <a:pt x="225" y="188"/>
                    <a:pt x="223" y="190"/>
                  </a:cubicBezTo>
                  <a:cubicBezTo>
                    <a:pt x="221" y="192"/>
                    <a:pt x="210" y="189"/>
                    <a:pt x="217" y="188"/>
                  </a:cubicBezTo>
                  <a:cubicBezTo>
                    <a:pt x="223" y="186"/>
                    <a:pt x="221" y="182"/>
                    <a:pt x="218" y="178"/>
                  </a:cubicBezTo>
                  <a:cubicBezTo>
                    <a:pt x="216" y="174"/>
                    <a:pt x="209" y="179"/>
                    <a:pt x="198" y="183"/>
                  </a:cubicBezTo>
                  <a:cubicBezTo>
                    <a:pt x="187" y="187"/>
                    <a:pt x="182" y="191"/>
                    <a:pt x="183" y="191"/>
                  </a:cubicBezTo>
                  <a:cubicBezTo>
                    <a:pt x="184" y="192"/>
                    <a:pt x="185" y="194"/>
                    <a:pt x="181" y="197"/>
                  </a:cubicBezTo>
                  <a:cubicBezTo>
                    <a:pt x="176" y="201"/>
                    <a:pt x="181" y="204"/>
                    <a:pt x="184" y="204"/>
                  </a:cubicBezTo>
                  <a:cubicBezTo>
                    <a:pt x="188" y="204"/>
                    <a:pt x="185" y="207"/>
                    <a:pt x="188" y="208"/>
                  </a:cubicBezTo>
                  <a:cubicBezTo>
                    <a:pt x="190" y="209"/>
                    <a:pt x="203" y="203"/>
                    <a:pt x="207" y="205"/>
                  </a:cubicBezTo>
                  <a:cubicBezTo>
                    <a:pt x="210" y="208"/>
                    <a:pt x="186" y="209"/>
                    <a:pt x="186" y="214"/>
                  </a:cubicBezTo>
                  <a:cubicBezTo>
                    <a:pt x="186" y="218"/>
                    <a:pt x="199" y="220"/>
                    <a:pt x="209" y="219"/>
                  </a:cubicBezTo>
                  <a:cubicBezTo>
                    <a:pt x="219" y="217"/>
                    <a:pt x="237" y="220"/>
                    <a:pt x="237" y="222"/>
                  </a:cubicBezTo>
                  <a:cubicBezTo>
                    <a:pt x="237" y="225"/>
                    <a:pt x="225" y="224"/>
                    <a:pt x="216" y="224"/>
                  </a:cubicBezTo>
                  <a:cubicBezTo>
                    <a:pt x="207" y="224"/>
                    <a:pt x="192" y="226"/>
                    <a:pt x="192" y="229"/>
                  </a:cubicBezTo>
                  <a:cubicBezTo>
                    <a:pt x="193" y="232"/>
                    <a:pt x="194" y="232"/>
                    <a:pt x="203" y="237"/>
                  </a:cubicBezTo>
                  <a:cubicBezTo>
                    <a:pt x="213" y="241"/>
                    <a:pt x="222" y="235"/>
                    <a:pt x="222" y="241"/>
                  </a:cubicBezTo>
                  <a:cubicBezTo>
                    <a:pt x="222" y="247"/>
                    <a:pt x="227" y="248"/>
                    <a:pt x="239" y="249"/>
                  </a:cubicBezTo>
                  <a:cubicBezTo>
                    <a:pt x="252" y="249"/>
                    <a:pt x="258" y="243"/>
                    <a:pt x="264" y="243"/>
                  </a:cubicBezTo>
                  <a:cubicBezTo>
                    <a:pt x="270" y="244"/>
                    <a:pt x="273" y="242"/>
                    <a:pt x="275" y="238"/>
                  </a:cubicBezTo>
                  <a:cubicBezTo>
                    <a:pt x="278" y="234"/>
                    <a:pt x="281" y="236"/>
                    <a:pt x="281" y="239"/>
                  </a:cubicBezTo>
                  <a:cubicBezTo>
                    <a:pt x="282" y="241"/>
                    <a:pt x="290" y="240"/>
                    <a:pt x="292" y="242"/>
                  </a:cubicBezTo>
                  <a:cubicBezTo>
                    <a:pt x="296" y="247"/>
                    <a:pt x="311" y="245"/>
                    <a:pt x="317" y="242"/>
                  </a:cubicBezTo>
                  <a:cubicBezTo>
                    <a:pt x="323" y="240"/>
                    <a:pt x="315" y="232"/>
                    <a:pt x="312" y="235"/>
                  </a:cubicBezTo>
                  <a:cubicBezTo>
                    <a:pt x="309" y="239"/>
                    <a:pt x="306" y="237"/>
                    <a:pt x="306" y="235"/>
                  </a:cubicBezTo>
                  <a:cubicBezTo>
                    <a:pt x="305" y="233"/>
                    <a:pt x="311" y="232"/>
                    <a:pt x="314" y="230"/>
                  </a:cubicBezTo>
                  <a:close/>
                  <a:moveTo>
                    <a:pt x="178" y="142"/>
                  </a:moveTo>
                  <a:cubicBezTo>
                    <a:pt x="184" y="143"/>
                    <a:pt x="191" y="137"/>
                    <a:pt x="191" y="134"/>
                  </a:cubicBezTo>
                  <a:cubicBezTo>
                    <a:pt x="190" y="130"/>
                    <a:pt x="175" y="142"/>
                    <a:pt x="178" y="142"/>
                  </a:cubicBezTo>
                  <a:close/>
                  <a:moveTo>
                    <a:pt x="148" y="132"/>
                  </a:moveTo>
                  <a:cubicBezTo>
                    <a:pt x="151" y="133"/>
                    <a:pt x="148" y="138"/>
                    <a:pt x="151" y="137"/>
                  </a:cubicBezTo>
                  <a:cubicBezTo>
                    <a:pt x="154" y="135"/>
                    <a:pt x="155" y="135"/>
                    <a:pt x="157" y="135"/>
                  </a:cubicBezTo>
                  <a:cubicBezTo>
                    <a:pt x="161" y="137"/>
                    <a:pt x="162" y="133"/>
                    <a:pt x="163" y="132"/>
                  </a:cubicBezTo>
                  <a:cubicBezTo>
                    <a:pt x="165" y="130"/>
                    <a:pt x="165" y="138"/>
                    <a:pt x="169" y="138"/>
                  </a:cubicBezTo>
                  <a:cubicBezTo>
                    <a:pt x="173" y="138"/>
                    <a:pt x="172" y="129"/>
                    <a:pt x="176" y="132"/>
                  </a:cubicBezTo>
                  <a:cubicBezTo>
                    <a:pt x="179" y="134"/>
                    <a:pt x="181" y="131"/>
                    <a:pt x="181" y="128"/>
                  </a:cubicBezTo>
                  <a:cubicBezTo>
                    <a:pt x="182" y="126"/>
                    <a:pt x="182" y="122"/>
                    <a:pt x="186" y="121"/>
                  </a:cubicBezTo>
                  <a:cubicBezTo>
                    <a:pt x="190" y="120"/>
                    <a:pt x="187" y="125"/>
                    <a:pt x="188" y="128"/>
                  </a:cubicBezTo>
                  <a:cubicBezTo>
                    <a:pt x="191" y="133"/>
                    <a:pt x="196" y="128"/>
                    <a:pt x="196" y="126"/>
                  </a:cubicBezTo>
                  <a:cubicBezTo>
                    <a:pt x="196" y="124"/>
                    <a:pt x="203" y="125"/>
                    <a:pt x="202" y="123"/>
                  </a:cubicBezTo>
                  <a:cubicBezTo>
                    <a:pt x="202" y="120"/>
                    <a:pt x="204" y="120"/>
                    <a:pt x="202" y="117"/>
                  </a:cubicBezTo>
                  <a:cubicBezTo>
                    <a:pt x="201" y="114"/>
                    <a:pt x="205" y="115"/>
                    <a:pt x="207" y="113"/>
                  </a:cubicBezTo>
                  <a:cubicBezTo>
                    <a:pt x="209" y="110"/>
                    <a:pt x="204" y="112"/>
                    <a:pt x="201" y="109"/>
                  </a:cubicBezTo>
                  <a:cubicBezTo>
                    <a:pt x="197" y="106"/>
                    <a:pt x="196" y="110"/>
                    <a:pt x="196" y="112"/>
                  </a:cubicBezTo>
                  <a:cubicBezTo>
                    <a:pt x="196" y="114"/>
                    <a:pt x="189" y="113"/>
                    <a:pt x="185" y="111"/>
                  </a:cubicBezTo>
                  <a:cubicBezTo>
                    <a:pt x="181" y="110"/>
                    <a:pt x="176" y="116"/>
                    <a:pt x="171" y="119"/>
                  </a:cubicBezTo>
                  <a:cubicBezTo>
                    <a:pt x="165" y="122"/>
                    <a:pt x="165" y="127"/>
                    <a:pt x="159" y="126"/>
                  </a:cubicBezTo>
                  <a:cubicBezTo>
                    <a:pt x="154" y="126"/>
                    <a:pt x="146" y="131"/>
                    <a:pt x="148" y="132"/>
                  </a:cubicBezTo>
                  <a:close/>
                  <a:moveTo>
                    <a:pt x="204" y="130"/>
                  </a:moveTo>
                  <a:cubicBezTo>
                    <a:pt x="199" y="130"/>
                    <a:pt x="199" y="135"/>
                    <a:pt x="205" y="135"/>
                  </a:cubicBezTo>
                  <a:cubicBezTo>
                    <a:pt x="211" y="135"/>
                    <a:pt x="213" y="137"/>
                    <a:pt x="204" y="137"/>
                  </a:cubicBezTo>
                  <a:cubicBezTo>
                    <a:pt x="196" y="137"/>
                    <a:pt x="193" y="144"/>
                    <a:pt x="198" y="142"/>
                  </a:cubicBezTo>
                  <a:cubicBezTo>
                    <a:pt x="204" y="141"/>
                    <a:pt x="211" y="141"/>
                    <a:pt x="207" y="142"/>
                  </a:cubicBezTo>
                  <a:cubicBezTo>
                    <a:pt x="202" y="144"/>
                    <a:pt x="191" y="145"/>
                    <a:pt x="192" y="147"/>
                  </a:cubicBezTo>
                  <a:cubicBezTo>
                    <a:pt x="193" y="148"/>
                    <a:pt x="198" y="148"/>
                    <a:pt x="203" y="150"/>
                  </a:cubicBezTo>
                  <a:cubicBezTo>
                    <a:pt x="207" y="152"/>
                    <a:pt x="210" y="153"/>
                    <a:pt x="214" y="149"/>
                  </a:cubicBezTo>
                  <a:cubicBezTo>
                    <a:pt x="217" y="145"/>
                    <a:pt x="222" y="141"/>
                    <a:pt x="220" y="146"/>
                  </a:cubicBezTo>
                  <a:cubicBezTo>
                    <a:pt x="218" y="152"/>
                    <a:pt x="226" y="148"/>
                    <a:pt x="235" y="147"/>
                  </a:cubicBezTo>
                  <a:cubicBezTo>
                    <a:pt x="245" y="147"/>
                    <a:pt x="234" y="153"/>
                    <a:pt x="224" y="154"/>
                  </a:cubicBezTo>
                  <a:cubicBezTo>
                    <a:pt x="214" y="154"/>
                    <a:pt x="216" y="159"/>
                    <a:pt x="223" y="161"/>
                  </a:cubicBezTo>
                  <a:cubicBezTo>
                    <a:pt x="231" y="163"/>
                    <a:pt x="248" y="156"/>
                    <a:pt x="252" y="152"/>
                  </a:cubicBezTo>
                  <a:cubicBezTo>
                    <a:pt x="256" y="148"/>
                    <a:pt x="259" y="154"/>
                    <a:pt x="263" y="152"/>
                  </a:cubicBezTo>
                  <a:cubicBezTo>
                    <a:pt x="267" y="149"/>
                    <a:pt x="275" y="152"/>
                    <a:pt x="281" y="150"/>
                  </a:cubicBezTo>
                  <a:cubicBezTo>
                    <a:pt x="288" y="149"/>
                    <a:pt x="289" y="136"/>
                    <a:pt x="284" y="134"/>
                  </a:cubicBezTo>
                  <a:cubicBezTo>
                    <a:pt x="279" y="132"/>
                    <a:pt x="279" y="137"/>
                    <a:pt x="275" y="137"/>
                  </a:cubicBezTo>
                  <a:cubicBezTo>
                    <a:pt x="272" y="138"/>
                    <a:pt x="269" y="133"/>
                    <a:pt x="266" y="130"/>
                  </a:cubicBezTo>
                  <a:cubicBezTo>
                    <a:pt x="263" y="127"/>
                    <a:pt x="265" y="120"/>
                    <a:pt x="260" y="121"/>
                  </a:cubicBezTo>
                  <a:cubicBezTo>
                    <a:pt x="256" y="122"/>
                    <a:pt x="246" y="129"/>
                    <a:pt x="252" y="130"/>
                  </a:cubicBezTo>
                  <a:cubicBezTo>
                    <a:pt x="258" y="131"/>
                    <a:pt x="256" y="134"/>
                    <a:pt x="253" y="135"/>
                  </a:cubicBezTo>
                  <a:cubicBezTo>
                    <a:pt x="249" y="137"/>
                    <a:pt x="260" y="139"/>
                    <a:pt x="259" y="142"/>
                  </a:cubicBezTo>
                  <a:cubicBezTo>
                    <a:pt x="257" y="144"/>
                    <a:pt x="241" y="142"/>
                    <a:pt x="240" y="138"/>
                  </a:cubicBezTo>
                  <a:cubicBezTo>
                    <a:pt x="239" y="135"/>
                    <a:pt x="227" y="128"/>
                    <a:pt x="221" y="130"/>
                  </a:cubicBezTo>
                  <a:cubicBezTo>
                    <a:pt x="216" y="131"/>
                    <a:pt x="218" y="125"/>
                    <a:pt x="213" y="125"/>
                  </a:cubicBezTo>
                  <a:cubicBezTo>
                    <a:pt x="207" y="125"/>
                    <a:pt x="209" y="130"/>
                    <a:pt x="204" y="130"/>
                  </a:cubicBezTo>
                  <a:close/>
                  <a:moveTo>
                    <a:pt x="223" y="104"/>
                  </a:moveTo>
                  <a:cubicBezTo>
                    <a:pt x="224" y="100"/>
                    <a:pt x="211" y="101"/>
                    <a:pt x="212" y="102"/>
                  </a:cubicBezTo>
                  <a:cubicBezTo>
                    <a:pt x="214" y="105"/>
                    <a:pt x="221" y="109"/>
                    <a:pt x="223" y="104"/>
                  </a:cubicBezTo>
                  <a:close/>
                  <a:moveTo>
                    <a:pt x="252" y="103"/>
                  </a:moveTo>
                  <a:cubicBezTo>
                    <a:pt x="257" y="102"/>
                    <a:pt x="255" y="98"/>
                    <a:pt x="247" y="99"/>
                  </a:cubicBezTo>
                  <a:cubicBezTo>
                    <a:pt x="240" y="100"/>
                    <a:pt x="227" y="100"/>
                    <a:pt x="227" y="106"/>
                  </a:cubicBezTo>
                  <a:cubicBezTo>
                    <a:pt x="227" y="110"/>
                    <a:pt x="229" y="112"/>
                    <a:pt x="238" y="113"/>
                  </a:cubicBezTo>
                  <a:cubicBezTo>
                    <a:pt x="246" y="114"/>
                    <a:pt x="253" y="106"/>
                    <a:pt x="249" y="106"/>
                  </a:cubicBezTo>
                  <a:cubicBezTo>
                    <a:pt x="245" y="106"/>
                    <a:pt x="248" y="103"/>
                    <a:pt x="252" y="103"/>
                  </a:cubicBezTo>
                  <a:close/>
                  <a:moveTo>
                    <a:pt x="235" y="96"/>
                  </a:moveTo>
                  <a:cubicBezTo>
                    <a:pt x="238" y="97"/>
                    <a:pt x="242" y="93"/>
                    <a:pt x="244" y="95"/>
                  </a:cubicBezTo>
                  <a:cubicBezTo>
                    <a:pt x="247" y="97"/>
                    <a:pt x="258" y="99"/>
                    <a:pt x="258" y="93"/>
                  </a:cubicBezTo>
                  <a:cubicBezTo>
                    <a:pt x="258" y="87"/>
                    <a:pt x="244" y="87"/>
                    <a:pt x="240" y="89"/>
                  </a:cubicBezTo>
                  <a:cubicBezTo>
                    <a:pt x="237" y="91"/>
                    <a:pt x="221" y="92"/>
                    <a:pt x="225" y="95"/>
                  </a:cubicBezTo>
                  <a:cubicBezTo>
                    <a:pt x="228" y="97"/>
                    <a:pt x="231" y="94"/>
                    <a:pt x="235" y="96"/>
                  </a:cubicBezTo>
                  <a:close/>
                  <a:moveTo>
                    <a:pt x="294" y="85"/>
                  </a:moveTo>
                  <a:cubicBezTo>
                    <a:pt x="299" y="82"/>
                    <a:pt x="306" y="87"/>
                    <a:pt x="305" y="90"/>
                  </a:cubicBezTo>
                  <a:cubicBezTo>
                    <a:pt x="304" y="93"/>
                    <a:pt x="291" y="89"/>
                    <a:pt x="292" y="92"/>
                  </a:cubicBezTo>
                  <a:cubicBezTo>
                    <a:pt x="293" y="93"/>
                    <a:pt x="294" y="97"/>
                    <a:pt x="303" y="95"/>
                  </a:cubicBezTo>
                  <a:cubicBezTo>
                    <a:pt x="311" y="92"/>
                    <a:pt x="318" y="94"/>
                    <a:pt x="324" y="99"/>
                  </a:cubicBezTo>
                  <a:cubicBezTo>
                    <a:pt x="330" y="103"/>
                    <a:pt x="335" y="105"/>
                    <a:pt x="339" y="100"/>
                  </a:cubicBezTo>
                  <a:cubicBezTo>
                    <a:pt x="343" y="96"/>
                    <a:pt x="334" y="95"/>
                    <a:pt x="336" y="92"/>
                  </a:cubicBezTo>
                  <a:cubicBezTo>
                    <a:pt x="337" y="88"/>
                    <a:pt x="330" y="86"/>
                    <a:pt x="326" y="86"/>
                  </a:cubicBezTo>
                  <a:cubicBezTo>
                    <a:pt x="322" y="86"/>
                    <a:pt x="321" y="79"/>
                    <a:pt x="318" y="80"/>
                  </a:cubicBezTo>
                  <a:cubicBezTo>
                    <a:pt x="314" y="82"/>
                    <a:pt x="312" y="84"/>
                    <a:pt x="312" y="79"/>
                  </a:cubicBezTo>
                  <a:cubicBezTo>
                    <a:pt x="312" y="75"/>
                    <a:pt x="294" y="74"/>
                    <a:pt x="289" y="76"/>
                  </a:cubicBezTo>
                  <a:cubicBezTo>
                    <a:pt x="284" y="78"/>
                    <a:pt x="290" y="88"/>
                    <a:pt x="294" y="85"/>
                  </a:cubicBezTo>
                  <a:close/>
                  <a:moveTo>
                    <a:pt x="297" y="115"/>
                  </a:moveTo>
                  <a:cubicBezTo>
                    <a:pt x="300" y="111"/>
                    <a:pt x="285" y="100"/>
                    <a:pt x="285" y="105"/>
                  </a:cubicBezTo>
                  <a:cubicBezTo>
                    <a:pt x="284" y="110"/>
                    <a:pt x="294" y="119"/>
                    <a:pt x="297" y="115"/>
                  </a:cubicBezTo>
                  <a:close/>
                  <a:moveTo>
                    <a:pt x="343" y="68"/>
                  </a:moveTo>
                  <a:cubicBezTo>
                    <a:pt x="346" y="64"/>
                    <a:pt x="328" y="60"/>
                    <a:pt x="333" y="64"/>
                  </a:cubicBezTo>
                  <a:cubicBezTo>
                    <a:pt x="335" y="66"/>
                    <a:pt x="341" y="72"/>
                    <a:pt x="343" y="68"/>
                  </a:cubicBezTo>
                  <a:close/>
                  <a:moveTo>
                    <a:pt x="303" y="149"/>
                  </a:moveTo>
                  <a:cubicBezTo>
                    <a:pt x="305" y="146"/>
                    <a:pt x="298" y="140"/>
                    <a:pt x="295" y="145"/>
                  </a:cubicBezTo>
                  <a:cubicBezTo>
                    <a:pt x="293" y="150"/>
                    <a:pt x="300" y="152"/>
                    <a:pt x="303" y="149"/>
                  </a:cubicBezTo>
                  <a:close/>
                  <a:moveTo>
                    <a:pt x="343" y="124"/>
                  </a:moveTo>
                  <a:cubicBezTo>
                    <a:pt x="343" y="128"/>
                    <a:pt x="335" y="123"/>
                    <a:pt x="328" y="121"/>
                  </a:cubicBezTo>
                  <a:cubicBezTo>
                    <a:pt x="322" y="118"/>
                    <a:pt x="326" y="126"/>
                    <a:pt x="331" y="130"/>
                  </a:cubicBezTo>
                  <a:cubicBezTo>
                    <a:pt x="336" y="134"/>
                    <a:pt x="328" y="132"/>
                    <a:pt x="321" y="128"/>
                  </a:cubicBezTo>
                  <a:cubicBezTo>
                    <a:pt x="315" y="123"/>
                    <a:pt x="315" y="131"/>
                    <a:pt x="319" y="133"/>
                  </a:cubicBezTo>
                  <a:cubicBezTo>
                    <a:pt x="322" y="136"/>
                    <a:pt x="318" y="139"/>
                    <a:pt x="314" y="134"/>
                  </a:cubicBezTo>
                  <a:cubicBezTo>
                    <a:pt x="309" y="128"/>
                    <a:pt x="307" y="122"/>
                    <a:pt x="300" y="122"/>
                  </a:cubicBezTo>
                  <a:cubicBezTo>
                    <a:pt x="294" y="121"/>
                    <a:pt x="297" y="128"/>
                    <a:pt x="299" y="132"/>
                  </a:cubicBezTo>
                  <a:cubicBezTo>
                    <a:pt x="303" y="136"/>
                    <a:pt x="306" y="137"/>
                    <a:pt x="312" y="140"/>
                  </a:cubicBezTo>
                  <a:cubicBezTo>
                    <a:pt x="318" y="144"/>
                    <a:pt x="327" y="139"/>
                    <a:pt x="331" y="140"/>
                  </a:cubicBezTo>
                  <a:cubicBezTo>
                    <a:pt x="336" y="141"/>
                    <a:pt x="327" y="147"/>
                    <a:pt x="330" y="150"/>
                  </a:cubicBezTo>
                  <a:cubicBezTo>
                    <a:pt x="333" y="154"/>
                    <a:pt x="340" y="151"/>
                    <a:pt x="346" y="151"/>
                  </a:cubicBezTo>
                  <a:cubicBezTo>
                    <a:pt x="352" y="150"/>
                    <a:pt x="350" y="147"/>
                    <a:pt x="353" y="144"/>
                  </a:cubicBezTo>
                  <a:cubicBezTo>
                    <a:pt x="357" y="142"/>
                    <a:pt x="350" y="142"/>
                    <a:pt x="352" y="136"/>
                  </a:cubicBezTo>
                  <a:cubicBezTo>
                    <a:pt x="355" y="130"/>
                    <a:pt x="344" y="120"/>
                    <a:pt x="343" y="124"/>
                  </a:cubicBezTo>
                  <a:close/>
                  <a:moveTo>
                    <a:pt x="358" y="103"/>
                  </a:moveTo>
                  <a:cubicBezTo>
                    <a:pt x="364" y="103"/>
                    <a:pt x="368" y="102"/>
                    <a:pt x="372" y="100"/>
                  </a:cubicBezTo>
                  <a:cubicBezTo>
                    <a:pt x="377" y="99"/>
                    <a:pt x="370" y="99"/>
                    <a:pt x="373" y="94"/>
                  </a:cubicBezTo>
                  <a:cubicBezTo>
                    <a:pt x="376" y="90"/>
                    <a:pt x="365" y="90"/>
                    <a:pt x="365" y="91"/>
                  </a:cubicBezTo>
                  <a:cubicBezTo>
                    <a:pt x="364" y="93"/>
                    <a:pt x="350" y="83"/>
                    <a:pt x="348" y="86"/>
                  </a:cubicBezTo>
                  <a:cubicBezTo>
                    <a:pt x="346" y="89"/>
                    <a:pt x="353" y="103"/>
                    <a:pt x="358" y="103"/>
                  </a:cubicBezTo>
                  <a:close/>
                  <a:moveTo>
                    <a:pt x="387" y="105"/>
                  </a:moveTo>
                  <a:cubicBezTo>
                    <a:pt x="386" y="103"/>
                    <a:pt x="359" y="106"/>
                    <a:pt x="364" y="109"/>
                  </a:cubicBezTo>
                  <a:cubicBezTo>
                    <a:pt x="371" y="114"/>
                    <a:pt x="388" y="107"/>
                    <a:pt x="387" y="105"/>
                  </a:cubicBezTo>
                  <a:close/>
                  <a:moveTo>
                    <a:pt x="383" y="157"/>
                  </a:moveTo>
                  <a:cubicBezTo>
                    <a:pt x="390" y="156"/>
                    <a:pt x="386" y="149"/>
                    <a:pt x="379" y="143"/>
                  </a:cubicBezTo>
                  <a:cubicBezTo>
                    <a:pt x="372" y="138"/>
                    <a:pt x="356" y="149"/>
                    <a:pt x="359" y="151"/>
                  </a:cubicBezTo>
                  <a:cubicBezTo>
                    <a:pt x="362" y="154"/>
                    <a:pt x="377" y="157"/>
                    <a:pt x="383" y="157"/>
                  </a:cubicBezTo>
                  <a:close/>
                  <a:moveTo>
                    <a:pt x="337" y="207"/>
                  </a:moveTo>
                  <a:cubicBezTo>
                    <a:pt x="345" y="212"/>
                    <a:pt x="343" y="203"/>
                    <a:pt x="352" y="203"/>
                  </a:cubicBezTo>
                  <a:cubicBezTo>
                    <a:pt x="361" y="203"/>
                    <a:pt x="361" y="189"/>
                    <a:pt x="362" y="183"/>
                  </a:cubicBezTo>
                  <a:cubicBezTo>
                    <a:pt x="364" y="178"/>
                    <a:pt x="355" y="178"/>
                    <a:pt x="357" y="182"/>
                  </a:cubicBezTo>
                  <a:cubicBezTo>
                    <a:pt x="360" y="186"/>
                    <a:pt x="357" y="190"/>
                    <a:pt x="356" y="185"/>
                  </a:cubicBezTo>
                  <a:cubicBezTo>
                    <a:pt x="356" y="181"/>
                    <a:pt x="349" y="185"/>
                    <a:pt x="346" y="181"/>
                  </a:cubicBezTo>
                  <a:cubicBezTo>
                    <a:pt x="344" y="178"/>
                    <a:pt x="354" y="178"/>
                    <a:pt x="357" y="173"/>
                  </a:cubicBezTo>
                  <a:cubicBezTo>
                    <a:pt x="359" y="168"/>
                    <a:pt x="349" y="169"/>
                    <a:pt x="351" y="165"/>
                  </a:cubicBezTo>
                  <a:cubicBezTo>
                    <a:pt x="354" y="162"/>
                    <a:pt x="335" y="166"/>
                    <a:pt x="341" y="168"/>
                  </a:cubicBezTo>
                  <a:cubicBezTo>
                    <a:pt x="346" y="170"/>
                    <a:pt x="341" y="173"/>
                    <a:pt x="336" y="169"/>
                  </a:cubicBezTo>
                  <a:cubicBezTo>
                    <a:pt x="331" y="166"/>
                    <a:pt x="317" y="172"/>
                    <a:pt x="322" y="176"/>
                  </a:cubicBezTo>
                  <a:cubicBezTo>
                    <a:pt x="326" y="179"/>
                    <a:pt x="338" y="174"/>
                    <a:pt x="331" y="183"/>
                  </a:cubicBezTo>
                  <a:cubicBezTo>
                    <a:pt x="324" y="192"/>
                    <a:pt x="321" y="180"/>
                    <a:pt x="315" y="181"/>
                  </a:cubicBezTo>
                  <a:cubicBezTo>
                    <a:pt x="309" y="183"/>
                    <a:pt x="311" y="190"/>
                    <a:pt x="321" y="193"/>
                  </a:cubicBezTo>
                  <a:cubicBezTo>
                    <a:pt x="331" y="196"/>
                    <a:pt x="330" y="201"/>
                    <a:pt x="337" y="207"/>
                  </a:cubicBezTo>
                  <a:close/>
                  <a:moveTo>
                    <a:pt x="396" y="150"/>
                  </a:moveTo>
                  <a:cubicBezTo>
                    <a:pt x="398" y="157"/>
                    <a:pt x="401" y="152"/>
                    <a:pt x="405" y="155"/>
                  </a:cubicBezTo>
                  <a:cubicBezTo>
                    <a:pt x="409" y="158"/>
                    <a:pt x="415" y="159"/>
                    <a:pt x="418" y="156"/>
                  </a:cubicBezTo>
                  <a:cubicBezTo>
                    <a:pt x="421" y="154"/>
                    <a:pt x="423" y="152"/>
                    <a:pt x="424" y="154"/>
                  </a:cubicBezTo>
                  <a:cubicBezTo>
                    <a:pt x="426" y="158"/>
                    <a:pt x="433" y="159"/>
                    <a:pt x="451" y="159"/>
                  </a:cubicBezTo>
                  <a:cubicBezTo>
                    <a:pt x="468" y="159"/>
                    <a:pt x="463" y="152"/>
                    <a:pt x="468" y="155"/>
                  </a:cubicBezTo>
                  <a:cubicBezTo>
                    <a:pt x="473" y="158"/>
                    <a:pt x="485" y="158"/>
                    <a:pt x="490" y="156"/>
                  </a:cubicBezTo>
                  <a:cubicBezTo>
                    <a:pt x="495" y="155"/>
                    <a:pt x="497" y="148"/>
                    <a:pt x="497" y="144"/>
                  </a:cubicBezTo>
                  <a:cubicBezTo>
                    <a:pt x="497" y="140"/>
                    <a:pt x="458" y="137"/>
                    <a:pt x="452" y="140"/>
                  </a:cubicBezTo>
                  <a:cubicBezTo>
                    <a:pt x="445" y="144"/>
                    <a:pt x="434" y="139"/>
                    <a:pt x="429" y="142"/>
                  </a:cubicBezTo>
                  <a:cubicBezTo>
                    <a:pt x="423" y="144"/>
                    <a:pt x="425" y="138"/>
                    <a:pt x="416" y="138"/>
                  </a:cubicBezTo>
                  <a:cubicBezTo>
                    <a:pt x="406" y="137"/>
                    <a:pt x="416" y="132"/>
                    <a:pt x="418" y="130"/>
                  </a:cubicBezTo>
                  <a:cubicBezTo>
                    <a:pt x="420" y="128"/>
                    <a:pt x="403" y="122"/>
                    <a:pt x="397" y="124"/>
                  </a:cubicBezTo>
                  <a:cubicBezTo>
                    <a:pt x="390" y="125"/>
                    <a:pt x="386" y="122"/>
                    <a:pt x="380" y="119"/>
                  </a:cubicBezTo>
                  <a:cubicBezTo>
                    <a:pt x="373" y="116"/>
                    <a:pt x="356" y="117"/>
                    <a:pt x="359" y="122"/>
                  </a:cubicBezTo>
                  <a:cubicBezTo>
                    <a:pt x="362" y="125"/>
                    <a:pt x="382" y="133"/>
                    <a:pt x="385" y="129"/>
                  </a:cubicBezTo>
                  <a:cubicBezTo>
                    <a:pt x="387" y="125"/>
                    <a:pt x="392" y="133"/>
                    <a:pt x="395" y="137"/>
                  </a:cubicBezTo>
                  <a:cubicBezTo>
                    <a:pt x="398" y="141"/>
                    <a:pt x="393" y="143"/>
                    <a:pt x="396" y="150"/>
                  </a:cubicBezTo>
                  <a:close/>
                  <a:moveTo>
                    <a:pt x="414" y="108"/>
                  </a:moveTo>
                  <a:cubicBezTo>
                    <a:pt x="407" y="104"/>
                    <a:pt x="399" y="111"/>
                    <a:pt x="406" y="114"/>
                  </a:cubicBezTo>
                  <a:cubicBezTo>
                    <a:pt x="412" y="116"/>
                    <a:pt x="420" y="111"/>
                    <a:pt x="414" y="108"/>
                  </a:cubicBezTo>
                  <a:close/>
                  <a:moveTo>
                    <a:pt x="362" y="68"/>
                  </a:moveTo>
                  <a:cubicBezTo>
                    <a:pt x="368" y="70"/>
                    <a:pt x="365" y="74"/>
                    <a:pt x="370" y="76"/>
                  </a:cubicBezTo>
                  <a:cubicBezTo>
                    <a:pt x="376" y="79"/>
                    <a:pt x="392" y="73"/>
                    <a:pt x="394" y="77"/>
                  </a:cubicBezTo>
                  <a:cubicBezTo>
                    <a:pt x="395" y="81"/>
                    <a:pt x="377" y="81"/>
                    <a:pt x="380" y="84"/>
                  </a:cubicBezTo>
                  <a:cubicBezTo>
                    <a:pt x="382" y="86"/>
                    <a:pt x="392" y="90"/>
                    <a:pt x="391" y="92"/>
                  </a:cubicBezTo>
                  <a:cubicBezTo>
                    <a:pt x="390" y="94"/>
                    <a:pt x="408" y="100"/>
                    <a:pt x="410" y="98"/>
                  </a:cubicBezTo>
                  <a:cubicBezTo>
                    <a:pt x="412" y="95"/>
                    <a:pt x="417" y="96"/>
                    <a:pt x="421" y="97"/>
                  </a:cubicBezTo>
                  <a:cubicBezTo>
                    <a:pt x="426" y="99"/>
                    <a:pt x="426" y="86"/>
                    <a:pt x="430" y="88"/>
                  </a:cubicBezTo>
                  <a:cubicBezTo>
                    <a:pt x="433" y="91"/>
                    <a:pt x="432" y="84"/>
                    <a:pt x="438" y="82"/>
                  </a:cubicBezTo>
                  <a:cubicBezTo>
                    <a:pt x="443" y="79"/>
                    <a:pt x="451" y="79"/>
                    <a:pt x="451" y="77"/>
                  </a:cubicBezTo>
                  <a:cubicBezTo>
                    <a:pt x="452" y="75"/>
                    <a:pt x="450" y="73"/>
                    <a:pt x="443" y="73"/>
                  </a:cubicBezTo>
                  <a:cubicBezTo>
                    <a:pt x="437" y="74"/>
                    <a:pt x="433" y="72"/>
                    <a:pt x="436" y="68"/>
                  </a:cubicBezTo>
                  <a:cubicBezTo>
                    <a:pt x="438" y="64"/>
                    <a:pt x="428" y="63"/>
                    <a:pt x="432" y="61"/>
                  </a:cubicBezTo>
                  <a:cubicBezTo>
                    <a:pt x="436" y="58"/>
                    <a:pt x="425" y="55"/>
                    <a:pt x="426" y="59"/>
                  </a:cubicBezTo>
                  <a:cubicBezTo>
                    <a:pt x="427" y="63"/>
                    <a:pt x="420" y="59"/>
                    <a:pt x="419" y="56"/>
                  </a:cubicBezTo>
                  <a:cubicBezTo>
                    <a:pt x="418" y="52"/>
                    <a:pt x="403" y="50"/>
                    <a:pt x="394" y="42"/>
                  </a:cubicBezTo>
                  <a:cubicBezTo>
                    <a:pt x="384" y="33"/>
                    <a:pt x="374" y="39"/>
                    <a:pt x="380" y="40"/>
                  </a:cubicBezTo>
                  <a:cubicBezTo>
                    <a:pt x="385" y="41"/>
                    <a:pt x="385" y="44"/>
                    <a:pt x="380" y="43"/>
                  </a:cubicBezTo>
                  <a:cubicBezTo>
                    <a:pt x="376" y="43"/>
                    <a:pt x="367" y="44"/>
                    <a:pt x="375" y="47"/>
                  </a:cubicBezTo>
                  <a:cubicBezTo>
                    <a:pt x="382" y="49"/>
                    <a:pt x="374" y="51"/>
                    <a:pt x="368" y="51"/>
                  </a:cubicBezTo>
                  <a:cubicBezTo>
                    <a:pt x="362" y="51"/>
                    <a:pt x="362" y="58"/>
                    <a:pt x="370" y="59"/>
                  </a:cubicBezTo>
                  <a:cubicBezTo>
                    <a:pt x="377" y="61"/>
                    <a:pt x="372" y="65"/>
                    <a:pt x="365" y="63"/>
                  </a:cubicBezTo>
                  <a:cubicBezTo>
                    <a:pt x="359" y="62"/>
                    <a:pt x="357" y="65"/>
                    <a:pt x="362" y="68"/>
                  </a:cubicBezTo>
                  <a:close/>
                  <a:moveTo>
                    <a:pt x="406" y="32"/>
                  </a:moveTo>
                  <a:cubicBezTo>
                    <a:pt x="411" y="29"/>
                    <a:pt x="415" y="31"/>
                    <a:pt x="410" y="33"/>
                  </a:cubicBezTo>
                  <a:cubicBezTo>
                    <a:pt x="406" y="36"/>
                    <a:pt x="407" y="37"/>
                    <a:pt x="413" y="37"/>
                  </a:cubicBezTo>
                  <a:cubicBezTo>
                    <a:pt x="420" y="36"/>
                    <a:pt x="411" y="38"/>
                    <a:pt x="411" y="42"/>
                  </a:cubicBezTo>
                  <a:cubicBezTo>
                    <a:pt x="411" y="46"/>
                    <a:pt x="418" y="43"/>
                    <a:pt x="418" y="47"/>
                  </a:cubicBezTo>
                  <a:cubicBezTo>
                    <a:pt x="419" y="51"/>
                    <a:pt x="434" y="52"/>
                    <a:pt x="439" y="48"/>
                  </a:cubicBezTo>
                  <a:cubicBezTo>
                    <a:pt x="443" y="43"/>
                    <a:pt x="442" y="49"/>
                    <a:pt x="441" y="52"/>
                  </a:cubicBezTo>
                  <a:cubicBezTo>
                    <a:pt x="441" y="54"/>
                    <a:pt x="463" y="57"/>
                    <a:pt x="464" y="53"/>
                  </a:cubicBezTo>
                  <a:cubicBezTo>
                    <a:pt x="465" y="50"/>
                    <a:pt x="468" y="51"/>
                    <a:pt x="473" y="52"/>
                  </a:cubicBezTo>
                  <a:cubicBezTo>
                    <a:pt x="477" y="53"/>
                    <a:pt x="498" y="48"/>
                    <a:pt x="498" y="44"/>
                  </a:cubicBezTo>
                  <a:cubicBezTo>
                    <a:pt x="499" y="40"/>
                    <a:pt x="505" y="46"/>
                    <a:pt x="498" y="51"/>
                  </a:cubicBezTo>
                  <a:cubicBezTo>
                    <a:pt x="492" y="56"/>
                    <a:pt x="478" y="55"/>
                    <a:pt x="472" y="57"/>
                  </a:cubicBezTo>
                  <a:cubicBezTo>
                    <a:pt x="466" y="58"/>
                    <a:pt x="476" y="63"/>
                    <a:pt x="482" y="67"/>
                  </a:cubicBezTo>
                  <a:cubicBezTo>
                    <a:pt x="488" y="72"/>
                    <a:pt x="474" y="69"/>
                    <a:pt x="468" y="63"/>
                  </a:cubicBezTo>
                  <a:cubicBezTo>
                    <a:pt x="463" y="57"/>
                    <a:pt x="450" y="57"/>
                    <a:pt x="443" y="58"/>
                  </a:cubicBezTo>
                  <a:cubicBezTo>
                    <a:pt x="436" y="58"/>
                    <a:pt x="438" y="71"/>
                    <a:pt x="443" y="71"/>
                  </a:cubicBezTo>
                  <a:cubicBezTo>
                    <a:pt x="448" y="71"/>
                    <a:pt x="453" y="72"/>
                    <a:pt x="458" y="80"/>
                  </a:cubicBezTo>
                  <a:cubicBezTo>
                    <a:pt x="463" y="88"/>
                    <a:pt x="474" y="86"/>
                    <a:pt x="474" y="90"/>
                  </a:cubicBezTo>
                  <a:cubicBezTo>
                    <a:pt x="474" y="93"/>
                    <a:pt x="460" y="87"/>
                    <a:pt x="452" y="86"/>
                  </a:cubicBezTo>
                  <a:cubicBezTo>
                    <a:pt x="445" y="84"/>
                    <a:pt x="432" y="89"/>
                    <a:pt x="432" y="95"/>
                  </a:cubicBezTo>
                  <a:cubicBezTo>
                    <a:pt x="431" y="100"/>
                    <a:pt x="443" y="100"/>
                    <a:pt x="451" y="95"/>
                  </a:cubicBezTo>
                  <a:cubicBezTo>
                    <a:pt x="459" y="91"/>
                    <a:pt x="453" y="97"/>
                    <a:pt x="449" y="100"/>
                  </a:cubicBezTo>
                  <a:cubicBezTo>
                    <a:pt x="445" y="104"/>
                    <a:pt x="458" y="107"/>
                    <a:pt x="458" y="111"/>
                  </a:cubicBezTo>
                  <a:cubicBezTo>
                    <a:pt x="458" y="115"/>
                    <a:pt x="449" y="114"/>
                    <a:pt x="448" y="110"/>
                  </a:cubicBezTo>
                  <a:cubicBezTo>
                    <a:pt x="447" y="106"/>
                    <a:pt x="443" y="102"/>
                    <a:pt x="434" y="103"/>
                  </a:cubicBezTo>
                  <a:cubicBezTo>
                    <a:pt x="425" y="103"/>
                    <a:pt x="427" y="110"/>
                    <a:pt x="433" y="110"/>
                  </a:cubicBezTo>
                  <a:cubicBezTo>
                    <a:pt x="438" y="111"/>
                    <a:pt x="439" y="115"/>
                    <a:pt x="432" y="115"/>
                  </a:cubicBezTo>
                  <a:cubicBezTo>
                    <a:pt x="426" y="115"/>
                    <a:pt x="411" y="120"/>
                    <a:pt x="416" y="124"/>
                  </a:cubicBezTo>
                  <a:cubicBezTo>
                    <a:pt x="421" y="128"/>
                    <a:pt x="439" y="124"/>
                    <a:pt x="442" y="127"/>
                  </a:cubicBezTo>
                  <a:cubicBezTo>
                    <a:pt x="446" y="129"/>
                    <a:pt x="454" y="130"/>
                    <a:pt x="457" y="127"/>
                  </a:cubicBezTo>
                  <a:cubicBezTo>
                    <a:pt x="459" y="124"/>
                    <a:pt x="466" y="125"/>
                    <a:pt x="473" y="125"/>
                  </a:cubicBezTo>
                  <a:cubicBezTo>
                    <a:pt x="480" y="125"/>
                    <a:pt x="482" y="127"/>
                    <a:pt x="485" y="129"/>
                  </a:cubicBezTo>
                  <a:cubicBezTo>
                    <a:pt x="488" y="132"/>
                    <a:pt x="494" y="131"/>
                    <a:pt x="498" y="128"/>
                  </a:cubicBezTo>
                  <a:cubicBezTo>
                    <a:pt x="502" y="125"/>
                    <a:pt x="502" y="125"/>
                    <a:pt x="507" y="125"/>
                  </a:cubicBezTo>
                  <a:cubicBezTo>
                    <a:pt x="512" y="125"/>
                    <a:pt x="513" y="122"/>
                    <a:pt x="510" y="118"/>
                  </a:cubicBezTo>
                  <a:cubicBezTo>
                    <a:pt x="508" y="114"/>
                    <a:pt x="502" y="121"/>
                    <a:pt x="501" y="118"/>
                  </a:cubicBezTo>
                  <a:cubicBezTo>
                    <a:pt x="500" y="115"/>
                    <a:pt x="494" y="114"/>
                    <a:pt x="484" y="115"/>
                  </a:cubicBezTo>
                  <a:cubicBezTo>
                    <a:pt x="474" y="117"/>
                    <a:pt x="478" y="109"/>
                    <a:pt x="484" y="110"/>
                  </a:cubicBezTo>
                  <a:cubicBezTo>
                    <a:pt x="491" y="112"/>
                    <a:pt x="499" y="112"/>
                    <a:pt x="506" y="110"/>
                  </a:cubicBezTo>
                  <a:cubicBezTo>
                    <a:pt x="512" y="108"/>
                    <a:pt x="507" y="105"/>
                    <a:pt x="507" y="102"/>
                  </a:cubicBezTo>
                  <a:cubicBezTo>
                    <a:pt x="507" y="99"/>
                    <a:pt x="515" y="101"/>
                    <a:pt x="522" y="101"/>
                  </a:cubicBezTo>
                  <a:cubicBezTo>
                    <a:pt x="528" y="101"/>
                    <a:pt x="538" y="91"/>
                    <a:pt x="538" y="84"/>
                  </a:cubicBezTo>
                  <a:cubicBezTo>
                    <a:pt x="538" y="78"/>
                    <a:pt x="524" y="80"/>
                    <a:pt x="517" y="80"/>
                  </a:cubicBezTo>
                  <a:cubicBezTo>
                    <a:pt x="509" y="80"/>
                    <a:pt x="521" y="74"/>
                    <a:pt x="535" y="75"/>
                  </a:cubicBezTo>
                  <a:cubicBezTo>
                    <a:pt x="548" y="76"/>
                    <a:pt x="542" y="70"/>
                    <a:pt x="545" y="68"/>
                  </a:cubicBezTo>
                  <a:cubicBezTo>
                    <a:pt x="547" y="66"/>
                    <a:pt x="554" y="70"/>
                    <a:pt x="560" y="69"/>
                  </a:cubicBezTo>
                  <a:cubicBezTo>
                    <a:pt x="567" y="67"/>
                    <a:pt x="563" y="62"/>
                    <a:pt x="567" y="62"/>
                  </a:cubicBezTo>
                  <a:cubicBezTo>
                    <a:pt x="570" y="62"/>
                    <a:pt x="578" y="57"/>
                    <a:pt x="593" y="48"/>
                  </a:cubicBezTo>
                  <a:cubicBezTo>
                    <a:pt x="607" y="40"/>
                    <a:pt x="619" y="42"/>
                    <a:pt x="619" y="37"/>
                  </a:cubicBezTo>
                  <a:cubicBezTo>
                    <a:pt x="620" y="32"/>
                    <a:pt x="599" y="37"/>
                    <a:pt x="595" y="36"/>
                  </a:cubicBezTo>
                  <a:cubicBezTo>
                    <a:pt x="592" y="34"/>
                    <a:pt x="610" y="30"/>
                    <a:pt x="614" y="31"/>
                  </a:cubicBezTo>
                  <a:cubicBezTo>
                    <a:pt x="619" y="32"/>
                    <a:pt x="624" y="31"/>
                    <a:pt x="639" y="24"/>
                  </a:cubicBezTo>
                  <a:cubicBezTo>
                    <a:pt x="654" y="17"/>
                    <a:pt x="647" y="15"/>
                    <a:pt x="641" y="16"/>
                  </a:cubicBezTo>
                  <a:cubicBezTo>
                    <a:pt x="635" y="17"/>
                    <a:pt x="628" y="15"/>
                    <a:pt x="629" y="11"/>
                  </a:cubicBezTo>
                  <a:cubicBezTo>
                    <a:pt x="629" y="7"/>
                    <a:pt x="620" y="11"/>
                    <a:pt x="619" y="9"/>
                  </a:cubicBezTo>
                  <a:cubicBezTo>
                    <a:pt x="619" y="7"/>
                    <a:pt x="610" y="8"/>
                    <a:pt x="601" y="11"/>
                  </a:cubicBezTo>
                  <a:cubicBezTo>
                    <a:pt x="592" y="15"/>
                    <a:pt x="600" y="8"/>
                    <a:pt x="604" y="6"/>
                  </a:cubicBezTo>
                  <a:cubicBezTo>
                    <a:pt x="608" y="5"/>
                    <a:pt x="581" y="6"/>
                    <a:pt x="576" y="3"/>
                  </a:cubicBezTo>
                  <a:cubicBezTo>
                    <a:pt x="571" y="0"/>
                    <a:pt x="566" y="8"/>
                    <a:pt x="562" y="4"/>
                  </a:cubicBezTo>
                  <a:cubicBezTo>
                    <a:pt x="558" y="0"/>
                    <a:pt x="547" y="3"/>
                    <a:pt x="548" y="7"/>
                  </a:cubicBezTo>
                  <a:cubicBezTo>
                    <a:pt x="549" y="10"/>
                    <a:pt x="546" y="10"/>
                    <a:pt x="542" y="6"/>
                  </a:cubicBezTo>
                  <a:cubicBezTo>
                    <a:pt x="538" y="3"/>
                    <a:pt x="529" y="7"/>
                    <a:pt x="522" y="6"/>
                  </a:cubicBezTo>
                  <a:cubicBezTo>
                    <a:pt x="514" y="5"/>
                    <a:pt x="518" y="12"/>
                    <a:pt x="509" y="8"/>
                  </a:cubicBezTo>
                  <a:cubicBezTo>
                    <a:pt x="501" y="5"/>
                    <a:pt x="492" y="6"/>
                    <a:pt x="495" y="7"/>
                  </a:cubicBezTo>
                  <a:cubicBezTo>
                    <a:pt x="497" y="8"/>
                    <a:pt x="494" y="11"/>
                    <a:pt x="491" y="10"/>
                  </a:cubicBezTo>
                  <a:cubicBezTo>
                    <a:pt x="487" y="8"/>
                    <a:pt x="484" y="10"/>
                    <a:pt x="486" y="13"/>
                  </a:cubicBezTo>
                  <a:cubicBezTo>
                    <a:pt x="487" y="17"/>
                    <a:pt x="472" y="12"/>
                    <a:pt x="472" y="16"/>
                  </a:cubicBezTo>
                  <a:cubicBezTo>
                    <a:pt x="472" y="20"/>
                    <a:pt x="467" y="22"/>
                    <a:pt x="463" y="19"/>
                  </a:cubicBezTo>
                  <a:cubicBezTo>
                    <a:pt x="458" y="15"/>
                    <a:pt x="445" y="14"/>
                    <a:pt x="449" y="17"/>
                  </a:cubicBezTo>
                  <a:cubicBezTo>
                    <a:pt x="453" y="21"/>
                    <a:pt x="437" y="19"/>
                    <a:pt x="441" y="22"/>
                  </a:cubicBezTo>
                  <a:cubicBezTo>
                    <a:pt x="445" y="25"/>
                    <a:pt x="436" y="28"/>
                    <a:pt x="436" y="26"/>
                  </a:cubicBezTo>
                  <a:cubicBezTo>
                    <a:pt x="436" y="24"/>
                    <a:pt x="427" y="21"/>
                    <a:pt x="423" y="24"/>
                  </a:cubicBezTo>
                  <a:cubicBezTo>
                    <a:pt x="420" y="27"/>
                    <a:pt x="418" y="31"/>
                    <a:pt x="417" y="29"/>
                  </a:cubicBezTo>
                  <a:cubicBezTo>
                    <a:pt x="415" y="27"/>
                    <a:pt x="407" y="28"/>
                    <a:pt x="400" y="31"/>
                  </a:cubicBezTo>
                  <a:cubicBezTo>
                    <a:pt x="392" y="33"/>
                    <a:pt x="401" y="36"/>
                    <a:pt x="406" y="32"/>
                  </a:cubicBezTo>
                  <a:close/>
                  <a:moveTo>
                    <a:pt x="496" y="340"/>
                  </a:moveTo>
                  <a:cubicBezTo>
                    <a:pt x="498" y="340"/>
                    <a:pt x="503" y="331"/>
                    <a:pt x="497" y="331"/>
                  </a:cubicBezTo>
                  <a:cubicBezTo>
                    <a:pt x="490" y="332"/>
                    <a:pt x="492" y="341"/>
                    <a:pt x="496" y="340"/>
                  </a:cubicBezTo>
                  <a:close/>
                  <a:moveTo>
                    <a:pt x="464" y="332"/>
                  </a:moveTo>
                  <a:cubicBezTo>
                    <a:pt x="470" y="336"/>
                    <a:pt x="478" y="326"/>
                    <a:pt x="478" y="323"/>
                  </a:cubicBezTo>
                  <a:cubicBezTo>
                    <a:pt x="477" y="321"/>
                    <a:pt x="457" y="328"/>
                    <a:pt x="464" y="332"/>
                  </a:cubicBezTo>
                  <a:close/>
                  <a:moveTo>
                    <a:pt x="490" y="313"/>
                  </a:moveTo>
                  <a:cubicBezTo>
                    <a:pt x="491" y="309"/>
                    <a:pt x="478" y="308"/>
                    <a:pt x="479" y="304"/>
                  </a:cubicBezTo>
                  <a:cubicBezTo>
                    <a:pt x="479" y="300"/>
                    <a:pt x="467" y="297"/>
                    <a:pt x="463" y="295"/>
                  </a:cubicBezTo>
                  <a:cubicBezTo>
                    <a:pt x="459" y="292"/>
                    <a:pt x="453" y="291"/>
                    <a:pt x="453" y="287"/>
                  </a:cubicBezTo>
                  <a:cubicBezTo>
                    <a:pt x="453" y="283"/>
                    <a:pt x="445" y="286"/>
                    <a:pt x="444" y="292"/>
                  </a:cubicBezTo>
                  <a:cubicBezTo>
                    <a:pt x="444" y="299"/>
                    <a:pt x="440" y="297"/>
                    <a:pt x="442" y="303"/>
                  </a:cubicBezTo>
                  <a:cubicBezTo>
                    <a:pt x="444" y="310"/>
                    <a:pt x="434" y="311"/>
                    <a:pt x="435" y="314"/>
                  </a:cubicBezTo>
                  <a:cubicBezTo>
                    <a:pt x="436" y="317"/>
                    <a:pt x="441" y="314"/>
                    <a:pt x="445" y="314"/>
                  </a:cubicBezTo>
                  <a:cubicBezTo>
                    <a:pt x="450" y="314"/>
                    <a:pt x="444" y="320"/>
                    <a:pt x="450" y="320"/>
                  </a:cubicBezTo>
                  <a:cubicBezTo>
                    <a:pt x="454" y="321"/>
                    <a:pt x="461" y="316"/>
                    <a:pt x="463" y="313"/>
                  </a:cubicBezTo>
                  <a:cubicBezTo>
                    <a:pt x="465" y="310"/>
                    <a:pt x="468" y="309"/>
                    <a:pt x="473" y="312"/>
                  </a:cubicBezTo>
                  <a:cubicBezTo>
                    <a:pt x="478" y="316"/>
                    <a:pt x="489" y="316"/>
                    <a:pt x="490" y="313"/>
                  </a:cubicBezTo>
                  <a:close/>
                  <a:moveTo>
                    <a:pt x="606" y="281"/>
                  </a:moveTo>
                  <a:cubicBezTo>
                    <a:pt x="611" y="282"/>
                    <a:pt x="611" y="287"/>
                    <a:pt x="618" y="293"/>
                  </a:cubicBezTo>
                  <a:cubicBezTo>
                    <a:pt x="625" y="298"/>
                    <a:pt x="626" y="295"/>
                    <a:pt x="627" y="291"/>
                  </a:cubicBezTo>
                  <a:cubicBezTo>
                    <a:pt x="628" y="287"/>
                    <a:pt x="635" y="290"/>
                    <a:pt x="635" y="286"/>
                  </a:cubicBezTo>
                  <a:cubicBezTo>
                    <a:pt x="635" y="282"/>
                    <a:pt x="641" y="277"/>
                    <a:pt x="645" y="276"/>
                  </a:cubicBezTo>
                  <a:cubicBezTo>
                    <a:pt x="650" y="274"/>
                    <a:pt x="642" y="270"/>
                    <a:pt x="636" y="270"/>
                  </a:cubicBezTo>
                  <a:cubicBezTo>
                    <a:pt x="630" y="270"/>
                    <a:pt x="629" y="266"/>
                    <a:pt x="629" y="264"/>
                  </a:cubicBezTo>
                  <a:cubicBezTo>
                    <a:pt x="629" y="261"/>
                    <a:pt x="619" y="255"/>
                    <a:pt x="615" y="256"/>
                  </a:cubicBezTo>
                  <a:cubicBezTo>
                    <a:pt x="611" y="257"/>
                    <a:pt x="605" y="252"/>
                    <a:pt x="601" y="251"/>
                  </a:cubicBezTo>
                  <a:cubicBezTo>
                    <a:pt x="596" y="251"/>
                    <a:pt x="589" y="247"/>
                    <a:pt x="590" y="242"/>
                  </a:cubicBezTo>
                  <a:cubicBezTo>
                    <a:pt x="591" y="237"/>
                    <a:pt x="599" y="244"/>
                    <a:pt x="601" y="240"/>
                  </a:cubicBezTo>
                  <a:cubicBezTo>
                    <a:pt x="603" y="236"/>
                    <a:pt x="592" y="238"/>
                    <a:pt x="592" y="235"/>
                  </a:cubicBezTo>
                  <a:cubicBezTo>
                    <a:pt x="591" y="232"/>
                    <a:pt x="594" y="234"/>
                    <a:pt x="596" y="232"/>
                  </a:cubicBezTo>
                  <a:cubicBezTo>
                    <a:pt x="599" y="230"/>
                    <a:pt x="595" y="226"/>
                    <a:pt x="592" y="225"/>
                  </a:cubicBezTo>
                  <a:cubicBezTo>
                    <a:pt x="590" y="224"/>
                    <a:pt x="589" y="228"/>
                    <a:pt x="586" y="228"/>
                  </a:cubicBezTo>
                  <a:cubicBezTo>
                    <a:pt x="584" y="228"/>
                    <a:pt x="586" y="224"/>
                    <a:pt x="588" y="221"/>
                  </a:cubicBezTo>
                  <a:cubicBezTo>
                    <a:pt x="590" y="219"/>
                    <a:pt x="580" y="216"/>
                    <a:pt x="575" y="217"/>
                  </a:cubicBezTo>
                  <a:cubicBezTo>
                    <a:pt x="571" y="219"/>
                    <a:pt x="570" y="216"/>
                    <a:pt x="570" y="214"/>
                  </a:cubicBezTo>
                  <a:cubicBezTo>
                    <a:pt x="570" y="211"/>
                    <a:pt x="562" y="214"/>
                    <a:pt x="559" y="216"/>
                  </a:cubicBezTo>
                  <a:cubicBezTo>
                    <a:pt x="557" y="218"/>
                    <a:pt x="553" y="214"/>
                    <a:pt x="557" y="213"/>
                  </a:cubicBezTo>
                  <a:cubicBezTo>
                    <a:pt x="560" y="213"/>
                    <a:pt x="564" y="210"/>
                    <a:pt x="563" y="207"/>
                  </a:cubicBezTo>
                  <a:cubicBezTo>
                    <a:pt x="562" y="204"/>
                    <a:pt x="553" y="203"/>
                    <a:pt x="551" y="207"/>
                  </a:cubicBezTo>
                  <a:cubicBezTo>
                    <a:pt x="549" y="211"/>
                    <a:pt x="542" y="203"/>
                    <a:pt x="542" y="200"/>
                  </a:cubicBezTo>
                  <a:cubicBezTo>
                    <a:pt x="542" y="196"/>
                    <a:pt x="530" y="199"/>
                    <a:pt x="532" y="194"/>
                  </a:cubicBezTo>
                  <a:cubicBezTo>
                    <a:pt x="533" y="189"/>
                    <a:pt x="519" y="187"/>
                    <a:pt x="515" y="187"/>
                  </a:cubicBezTo>
                  <a:cubicBezTo>
                    <a:pt x="511" y="187"/>
                    <a:pt x="505" y="190"/>
                    <a:pt x="506" y="194"/>
                  </a:cubicBezTo>
                  <a:cubicBezTo>
                    <a:pt x="507" y="198"/>
                    <a:pt x="502" y="196"/>
                    <a:pt x="501" y="192"/>
                  </a:cubicBezTo>
                  <a:cubicBezTo>
                    <a:pt x="500" y="188"/>
                    <a:pt x="491" y="196"/>
                    <a:pt x="488" y="196"/>
                  </a:cubicBezTo>
                  <a:cubicBezTo>
                    <a:pt x="485" y="196"/>
                    <a:pt x="489" y="186"/>
                    <a:pt x="488" y="183"/>
                  </a:cubicBezTo>
                  <a:cubicBezTo>
                    <a:pt x="487" y="180"/>
                    <a:pt x="484" y="179"/>
                    <a:pt x="482" y="173"/>
                  </a:cubicBezTo>
                  <a:cubicBezTo>
                    <a:pt x="480" y="168"/>
                    <a:pt x="469" y="170"/>
                    <a:pt x="467" y="173"/>
                  </a:cubicBezTo>
                  <a:cubicBezTo>
                    <a:pt x="464" y="176"/>
                    <a:pt x="454" y="175"/>
                    <a:pt x="450" y="180"/>
                  </a:cubicBezTo>
                  <a:cubicBezTo>
                    <a:pt x="445" y="185"/>
                    <a:pt x="450" y="190"/>
                    <a:pt x="452" y="192"/>
                  </a:cubicBezTo>
                  <a:cubicBezTo>
                    <a:pt x="454" y="194"/>
                    <a:pt x="445" y="196"/>
                    <a:pt x="448" y="199"/>
                  </a:cubicBezTo>
                  <a:cubicBezTo>
                    <a:pt x="451" y="202"/>
                    <a:pt x="456" y="201"/>
                    <a:pt x="456" y="205"/>
                  </a:cubicBezTo>
                  <a:cubicBezTo>
                    <a:pt x="457" y="210"/>
                    <a:pt x="445" y="204"/>
                    <a:pt x="443" y="200"/>
                  </a:cubicBezTo>
                  <a:cubicBezTo>
                    <a:pt x="441" y="196"/>
                    <a:pt x="443" y="193"/>
                    <a:pt x="441" y="190"/>
                  </a:cubicBezTo>
                  <a:cubicBezTo>
                    <a:pt x="438" y="187"/>
                    <a:pt x="441" y="183"/>
                    <a:pt x="445" y="178"/>
                  </a:cubicBezTo>
                  <a:cubicBezTo>
                    <a:pt x="450" y="173"/>
                    <a:pt x="453" y="174"/>
                    <a:pt x="453" y="171"/>
                  </a:cubicBezTo>
                  <a:cubicBezTo>
                    <a:pt x="453" y="168"/>
                    <a:pt x="433" y="168"/>
                    <a:pt x="422" y="179"/>
                  </a:cubicBezTo>
                  <a:cubicBezTo>
                    <a:pt x="410" y="190"/>
                    <a:pt x="413" y="204"/>
                    <a:pt x="414" y="207"/>
                  </a:cubicBezTo>
                  <a:cubicBezTo>
                    <a:pt x="415" y="210"/>
                    <a:pt x="425" y="208"/>
                    <a:pt x="431" y="210"/>
                  </a:cubicBezTo>
                  <a:cubicBezTo>
                    <a:pt x="437" y="212"/>
                    <a:pt x="434" y="214"/>
                    <a:pt x="430" y="214"/>
                  </a:cubicBezTo>
                  <a:cubicBezTo>
                    <a:pt x="425" y="213"/>
                    <a:pt x="417" y="211"/>
                    <a:pt x="417" y="215"/>
                  </a:cubicBezTo>
                  <a:cubicBezTo>
                    <a:pt x="418" y="218"/>
                    <a:pt x="427" y="224"/>
                    <a:pt x="433" y="222"/>
                  </a:cubicBezTo>
                  <a:cubicBezTo>
                    <a:pt x="439" y="221"/>
                    <a:pt x="439" y="221"/>
                    <a:pt x="441" y="224"/>
                  </a:cubicBezTo>
                  <a:cubicBezTo>
                    <a:pt x="444" y="227"/>
                    <a:pt x="451" y="226"/>
                    <a:pt x="457" y="227"/>
                  </a:cubicBezTo>
                  <a:cubicBezTo>
                    <a:pt x="464" y="227"/>
                    <a:pt x="472" y="230"/>
                    <a:pt x="475" y="230"/>
                  </a:cubicBezTo>
                  <a:cubicBezTo>
                    <a:pt x="478" y="230"/>
                    <a:pt x="482" y="228"/>
                    <a:pt x="483" y="226"/>
                  </a:cubicBezTo>
                  <a:cubicBezTo>
                    <a:pt x="484" y="225"/>
                    <a:pt x="498" y="229"/>
                    <a:pt x="502" y="229"/>
                  </a:cubicBezTo>
                  <a:cubicBezTo>
                    <a:pt x="506" y="229"/>
                    <a:pt x="503" y="225"/>
                    <a:pt x="501" y="224"/>
                  </a:cubicBezTo>
                  <a:cubicBezTo>
                    <a:pt x="498" y="223"/>
                    <a:pt x="499" y="218"/>
                    <a:pt x="502" y="220"/>
                  </a:cubicBezTo>
                  <a:cubicBezTo>
                    <a:pt x="506" y="222"/>
                    <a:pt x="511" y="223"/>
                    <a:pt x="512" y="226"/>
                  </a:cubicBezTo>
                  <a:cubicBezTo>
                    <a:pt x="513" y="229"/>
                    <a:pt x="516" y="227"/>
                    <a:pt x="516" y="230"/>
                  </a:cubicBezTo>
                  <a:cubicBezTo>
                    <a:pt x="517" y="232"/>
                    <a:pt x="528" y="235"/>
                    <a:pt x="528" y="238"/>
                  </a:cubicBezTo>
                  <a:cubicBezTo>
                    <a:pt x="529" y="241"/>
                    <a:pt x="517" y="242"/>
                    <a:pt x="520" y="245"/>
                  </a:cubicBezTo>
                  <a:cubicBezTo>
                    <a:pt x="524" y="247"/>
                    <a:pt x="529" y="242"/>
                    <a:pt x="533" y="241"/>
                  </a:cubicBezTo>
                  <a:cubicBezTo>
                    <a:pt x="537" y="241"/>
                    <a:pt x="537" y="251"/>
                    <a:pt x="540" y="249"/>
                  </a:cubicBezTo>
                  <a:cubicBezTo>
                    <a:pt x="545" y="247"/>
                    <a:pt x="548" y="251"/>
                    <a:pt x="553" y="257"/>
                  </a:cubicBezTo>
                  <a:cubicBezTo>
                    <a:pt x="557" y="263"/>
                    <a:pt x="552" y="269"/>
                    <a:pt x="553" y="271"/>
                  </a:cubicBezTo>
                  <a:cubicBezTo>
                    <a:pt x="553" y="273"/>
                    <a:pt x="561" y="272"/>
                    <a:pt x="566" y="270"/>
                  </a:cubicBezTo>
                  <a:cubicBezTo>
                    <a:pt x="570" y="267"/>
                    <a:pt x="575" y="273"/>
                    <a:pt x="578" y="276"/>
                  </a:cubicBezTo>
                  <a:cubicBezTo>
                    <a:pt x="582" y="279"/>
                    <a:pt x="565" y="285"/>
                    <a:pt x="566" y="282"/>
                  </a:cubicBezTo>
                  <a:cubicBezTo>
                    <a:pt x="568" y="279"/>
                    <a:pt x="557" y="270"/>
                    <a:pt x="546" y="274"/>
                  </a:cubicBezTo>
                  <a:cubicBezTo>
                    <a:pt x="536" y="278"/>
                    <a:pt x="543" y="284"/>
                    <a:pt x="544" y="288"/>
                  </a:cubicBezTo>
                  <a:cubicBezTo>
                    <a:pt x="545" y="291"/>
                    <a:pt x="535" y="295"/>
                    <a:pt x="525" y="292"/>
                  </a:cubicBezTo>
                  <a:cubicBezTo>
                    <a:pt x="515" y="288"/>
                    <a:pt x="518" y="294"/>
                    <a:pt x="514" y="294"/>
                  </a:cubicBezTo>
                  <a:cubicBezTo>
                    <a:pt x="510" y="294"/>
                    <a:pt x="506" y="300"/>
                    <a:pt x="510" y="304"/>
                  </a:cubicBezTo>
                  <a:cubicBezTo>
                    <a:pt x="513" y="308"/>
                    <a:pt x="521" y="304"/>
                    <a:pt x="528" y="305"/>
                  </a:cubicBezTo>
                  <a:cubicBezTo>
                    <a:pt x="534" y="305"/>
                    <a:pt x="535" y="307"/>
                    <a:pt x="535" y="303"/>
                  </a:cubicBezTo>
                  <a:cubicBezTo>
                    <a:pt x="536" y="300"/>
                    <a:pt x="543" y="301"/>
                    <a:pt x="548" y="302"/>
                  </a:cubicBezTo>
                  <a:cubicBezTo>
                    <a:pt x="552" y="303"/>
                    <a:pt x="551" y="310"/>
                    <a:pt x="557" y="311"/>
                  </a:cubicBezTo>
                  <a:cubicBezTo>
                    <a:pt x="563" y="311"/>
                    <a:pt x="558" y="317"/>
                    <a:pt x="562" y="321"/>
                  </a:cubicBezTo>
                  <a:cubicBezTo>
                    <a:pt x="565" y="325"/>
                    <a:pt x="576" y="323"/>
                    <a:pt x="581" y="327"/>
                  </a:cubicBezTo>
                  <a:cubicBezTo>
                    <a:pt x="585" y="331"/>
                    <a:pt x="603" y="340"/>
                    <a:pt x="606" y="337"/>
                  </a:cubicBezTo>
                  <a:cubicBezTo>
                    <a:pt x="609" y="333"/>
                    <a:pt x="590" y="317"/>
                    <a:pt x="585" y="315"/>
                  </a:cubicBezTo>
                  <a:cubicBezTo>
                    <a:pt x="579" y="314"/>
                    <a:pt x="590" y="312"/>
                    <a:pt x="597" y="317"/>
                  </a:cubicBezTo>
                  <a:cubicBezTo>
                    <a:pt x="604" y="323"/>
                    <a:pt x="614" y="325"/>
                    <a:pt x="619" y="319"/>
                  </a:cubicBezTo>
                  <a:cubicBezTo>
                    <a:pt x="624" y="312"/>
                    <a:pt x="614" y="314"/>
                    <a:pt x="614" y="310"/>
                  </a:cubicBezTo>
                  <a:cubicBezTo>
                    <a:pt x="614" y="305"/>
                    <a:pt x="611" y="298"/>
                    <a:pt x="606" y="298"/>
                  </a:cubicBezTo>
                  <a:cubicBezTo>
                    <a:pt x="601" y="298"/>
                    <a:pt x="588" y="288"/>
                    <a:pt x="593" y="286"/>
                  </a:cubicBezTo>
                  <a:cubicBezTo>
                    <a:pt x="598" y="284"/>
                    <a:pt x="591" y="281"/>
                    <a:pt x="595" y="277"/>
                  </a:cubicBezTo>
                  <a:cubicBezTo>
                    <a:pt x="599" y="273"/>
                    <a:pt x="602" y="281"/>
                    <a:pt x="606" y="281"/>
                  </a:cubicBezTo>
                  <a:close/>
                  <a:moveTo>
                    <a:pt x="531" y="264"/>
                  </a:moveTo>
                  <a:cubicBezTo>
                    <a:pt x="535" y="264"/>
                    <a:pt x="535" y="257"/>
                    <a:pt x="532" y="254"/>
                  </a:cubicBezTo>
                  <a:cubicBezTo>
                    <a:pt x="530" y="251"/>
                    <a:pt x="526" y="251"/>
                    <a:pt x="522" y="251"/>
                  </a:cubicBezTo>
                  <a:cubicBezTo>
                    <a:pt x="518" y="251"/>
                    <a:pt x="511" y="257"/>
                    <a:pt x="515" y="264"/>
                  </a:cubicBezTo>
                  <a:cubicBezTo>
                    <a:pt x="518" y="270"/>
                    <a:pt x="527" y="265"/>
                    <a:pt x="531" y="264"/>
                  </a:cubicBezTo>
                  <a:close/>
                  <a:moveTo>
                    <a:pt x="487" y="171"/>
                  </a:moveTo>
                  <a:cubicBezTo>
                    <a:pt x="484" y="176"/>
                    <a:pt x="491" y="176"/>
                    <a:pt x="492" y="181"/>
                  </a:cubicBezTo>
                  <a:cubicBezTo>
                    <a:pt x="492" y="187"/>
                    <a:pt x="499" y="189"/>
                    <a:pt x="504" y="185"/>
                  </a:cubicBezTo>
                  <a:cubicBezTo>
                    <a:pt x="509" y="182"/>
                    <a:pt x="523" y="186"/>
                    <a:pt x="523" y="182"/>
                  </a:cubicBezTo>
                  <a:cubicBezTo>
                    <a:pt x="523" y="178"/>
                    <a:pt x="508" y="171"/>
                    <a:pt x="503" y="172"/>
                  </a:cubicBezTo>
                  <a:cubicBezTo>
                    <a:pt x="497" y="173"/>
                    <a:pt x="489" y="167"/>
                    <a:pt x="487" y="171"/>
                  </a:cubicBezTo>
                  <a:close/>
                  <a:moveTo>
                    <a:pt x="620" y="475"/>
                  </a:moveTo>
                  <a:cubicBezTo>
                    <a:pt x="621" y="478"/>
                    <a:pt x="642" y="486"/>
                    <a:pt x="642" y="483"/>
                  </a:cubicBezTo>
                  <a:cubicBezTo>
                    <a:pt x="643" y="479"/>
                    <a:pt x="620" y="473"/>
                    <a:pt x="620" y="475"/>
                  </a:cubicBezTo>
                  <a:close/>
                  <a:moveTo>
                    <a:pt x="711" y="496"/>
                  </a:moveTo>
                  <a:cubicBezTo>
                    <a:pt x="709" y="499"/>
                    <a:pt x="707" y="494"/>
                    <a:pt x="710" y="492"/>
                  </a:cubicBezTo>
                  <a:cubicBezTo>
                    <a:pt x="713" y="490"/>
                    <a:pt x="710" y="489"/>
                    <a:pt x="707" y="490"/>
                  </a:cubicBezTo>
                  <a:cubicBezTo>
                    <a:pt x="704" y="492"/>
                    <a:pt x="705" y="484"/>
                    <a:pt x="708" y="482"/>
                  </a:cubicBezTo>
                  <a:cubicBezTo>
                    <a:pt x="710" y="481"/>
                    <a:pt x="701" y="478"/>
                    <a:pt x="701" y="481"/>
                  </a:cubicBezTo>
                  <a:cubicBezTo>
                    <a:pt x="701" y="483"/>
                    <a:pt x="695" y="482"/>
                    <a:pt x="694" y="479"/>
                  </a:cubicBezTo>
                  <a:cubicBezTo>
                    <a:pt x="693" y="477"/>
                    <a:pt x="689" y="476"/>
                    <a:pt x="690" y="474"/>
                  </a:cubicBezTo>
                  <a:cubicBezTo>
                    <a:pt x="692" y="473"/>
                    <a:pt x="685" y="472"/>
                    <a:pt x="684" y="475"/>
                  </a:cubicBezTo>
                  <a:cubicBezTo>
                    <a:pt x="683" y="478"/>
                    <a:pt x="681" y="473"/>
                    <a:pt x="685" y="469"/>
                  </a:cubicBezTo>
                  <a:cubicBezTo>
                    <a:pt x="688" y="465"/>
                    <a:pt x="687" y="462"/>
                    <a:pt x="691" y="460"/>
                  </a:cubicBezTo>
                  <a:cubicBezTo>
                    <a:pt x="694" y="458"/>
                    <a:pt x="690" y="456"/>
                    <a:pt x="687" y="457"/>
                  </a:cubicBezTo>
                  <a:cubicBezTo>
                    <a:pt x="683" y="459"/>
                    <a:pt x="674" y="472"/>
                    <a:pt x="674" y="475"/>
                  </a:cubicBezTo>
                  <a:cubicBezTo>
                    <a:pt x="674" y="479"/>
                    <a:pt x="674" y="483"/>
                    <a:pt x="670" y="483"/>
                  </a:cubicBezTo>
                  <a:cubicBezTo>
                    <a:pt x="667" y="483"/>
                    <a:pt x="663" y="486"/>
                    <a:pt x="666" y="488"/>
                  </a:cubicBezTo>
                  <a:cubicBezTo>
                    <a:pt x="668" y="490"/>
                    <a:pt x="659" y="495"/>
                    <a:pt x="663" y="498"/>
                  </a:cubicBezTo>
                  <a:cubicBezTo>
                    <a:pt x="666" y="499"/>
                    <a:pt x="671" y="497"/>
                    <a:pt x="676" y="497"/>
                  </a:cubicBezTo>
                  <a:cubicBezTo>
                    <a:pt x="680" y="498"/>
                    <a:pt x="683" y="498"/>
                    <a:pt x="687" y="495"/>
                  </a:cubicBezTo>
                  <a:cubicBezTo>
                    <a:pt x="691" y="493"/>
                    <a:pt x="691" y="498"/>
                    <a:pt x="694" y="497"/>
                  </a:cubicBezTo>
                  <a:cubicBezTo>
                    <a:pt x="698" y="497"/>
                    <a:pt x="692" y="500"/>
                    <a:pt x="693" y="503"/>
                  </a:cubicBezTo>
                  <a:cubicBezTo>
                    <a:pt x="693" y="506"/>
                    <a:pt x="697" y="502"/>
                    <a:pt x="699" y="500"/>
                  </a:cubicBezTo>
                  <a:cubicBezTo>
                    <a:pt x="702" y="499"/>
                    <a:pt x="706" y="500"/>
                    <a:pt x="704" y="502"/>
                  </a:cubicBezTo>
                  <a:cubicBezTo>
                    <a:pt x="703" y="505"/>
                    <a:pt x="712" y="507"/>
                    <a:pt x="714" y="503"/>
                  </a:cubicBezTo>
                  <a:cubicBezTo>
                    <a:pt x="717" y="500"/>
                    <a:pt x="712" y="494"/>
                    <a:pt x="711" y="496"/>
                  </a:cubicBezTo>
                  <a:close/>
                  <a:moveTo>
                    <a:pt x="66" y="431"/>
                  </a:moveTo>
                  <a:cubicBezTo>
                    <a:pt x="60" y="434"/>
                    <a:pt x="75" y="450"/>
                    <a:pt x="78" y="448"/>
                  </a:cubicBezTo>
                  <a:cubicBezTo>
                    <a:pt x="81" y="447"/>
                    <a:pt x="75" y="440"/>
                    <a:pt x="75" y="436"/>
                  </a:cubicBezTo>
                  <a:cubicBezTo>
                    <a:pt x="75" y="432"/>
                    <a:pt x="73" y="427"/>
                    <a:pt x="66" y="431"/>
                  </a:cubicBezTo>
                  <a:close/>
                  <a:moveTo>
                    <a:pt x="654" y="512"/>
                  </a:moveTo>
                  <a:cubicBezTo>
                    <a:pt x="651" y="512"/>
                    <a:pt x="653" y="509"/>
                    <a:pt x="654" y="507"/>
                  </a:cubicBezTo>
                  <a:cubicBezTo>
                    <a:pt x="654" y="505"/>
                    <a:pt x="648" y="507"/>
                    <a:pt x="648" y="510"/>
                  </a:cubicBezTo>
                  <a:cubicBezTo>
                    <a:pt x="648" y="512"/>
                    <a:pt x="644" y="513"/>
                    <a:pt x="644" y="514"/>
                  </a:cubicBezTo>
                  <a:cubicBezTo>
                    <a:pt x="644" y="519"/>
                    <a:pt x="644" y="516"/>
                    <a:pt x="641" y="518"/>
                  </a:cubicBezTo>
                  <a:cubicBezTo>
                    <a:pt x="638" y="519"/>
                    <a:pt x="627" y="518"/>
                    <a:pt x="626" y="515"/>
                  </a:cubicBezTo>
                  <a:cubicBezTo>
                    <a:pt x="626" y="513"/>
                    <a:pt x="618" y="512"/>
                    <a:pt x="618" y="508"/>
                  </a:cubicBezTo>
                  <a:cubicBezTo>
                    <a:pt x="617" y="505"/>
                    <a:pt x="613" y="504"/>
                    <a:pt x="617" y="500"/>
                  </a:cubicBezTo>
                  <a:cubicBezTo>
                    <a:pt x="620" y="496"/>
                    <a:pt x="616" y="494"/>
                    <a:pt x="613" y="497"/>
                  </a:cubicBezTo>
                  <a:cubicBezTo>
                    <a:pt x="610" y="500"/>
                    <a:pt x="608" y="496"/>
                    <a:pt x="612" y="494"/>
                  </a:cubicBezTo>
                  <a:cubicBezTo>
                    <a:pt x="616" y="493"/>
                    <a:pt x="624" y="491"/>
                    <a:pt x="620" y="484"/>
                  </a:cubicBezTo>
                  <a:cubicBezTo>
                    <a:pt x="616" y="477"/>
                    <a:pt x="592" y="486"/>
                    <a:pt x="585" y="489"/>
                  </a:cubicBezTo>
                  <a:cubicBezTo>
                    <a:pt x="579" y="493"/>
                    <a:pt x="571" y="504"/>
                    <a:pt x="568" y="504"/>
                  </a:cubicBezTo>
                  <a:cubicBezTo>
                    <a:pt x="565" y="504"/>
                    <a:pt x="574" y="498"/>
                    <a:pt x="575" y="496"/>
                  </a:cubicBezTo>
                  <a:cubicBezTo>
                    <a:pt x="577" y="494"/>
                    <a:pt x="575" y="491"/>
                    <a:pt x="577" y="492"/>
                  </a:cubicBezTo>
                  <a:cubicBezTo>
                    <a:pt x="579" y="493"/>
                    <a:pt x="584" y="485"/>
                    <a:pt x="588" y="482"/>
                  </a:cubicBezTo>
                  <a:cubicBezTo>
                    <a:pt x="592" y="479"/>
                    <a:pt x="596" y="482"/>
                    <a:pt x="596" y="479"/>
                  </a:cubicBezTo>
                  <a:cubicBezTo>
                    <a:pt x="597" y="477"/>
                    <a:pt x="599" y="475"/>
                    <a:pt x="602" y="472"/>
                  </a:cubicBezTo>
                  <a:cubicBezTo>
                    <a:pt x="606" y="469"/>
                    <a:pt x="649" y="470"/>
                    <a:pt x="653" y="470"/>
                  </a:cubicBezTo>
                  <a:cubicBezTo>
                    <a:pt x="657" y="470"/>
                    <a:pt x="665" y="464"/>
                    <a:pt x="667" y="461"/>
                  </a:cubicBezTo>
                  <a:cubicBezTo>
                    <a:pt x="669" y="457"/>
                    <a:pt x="672" y="457"/>
                    <a:pt x="678" y="458"/>
                  </a:cubicBezTo>
                  <a:cubicBezTo>
                    <a:pt x="684" y="458"/>
                    <a:pt x="687" y="453"/>
                    <a:pt x="689" y="451"/>
                  </a:cubicBezTo>
                  <a:cubicBezTo>
                    <a:pt x="692" y="449"/>
                    <a:pt x="691" y="448"/>
                    <a:pt x="689" y="447"/>
                  </a:cubicBezTo>
                  <a:cubicBezTo>
                    <a:pt x="686" y="447"/>
                    <a:pt x="684" y="445"/>
                    <a:pt x="686" y="445"/>
                  </a:cubicBezTo>
                  <a:cubicBezTo>
                    <a:pt x="689" y="445"/>
                    <a:pt x="690" y="443"/>
                    <a:pt x="691" y="440"/>
                  </a:cubicBezTo>
                  <a:cubicBezTo>
                    <a:pt x="692" y="437"/>
                    <a:pt x="690" y="438"/>
                    <a:pt x="687" y="434"/>
                  </a:cubicBezTo>
                  <a:cubicBezTo>
                    <a:pt x="683" y="430"/>
                    <a:pt x="682" y="435"/>
                    <a:pt x="678" y="435"/>
                  </a:cubicBezTo>
                  <a:cubicBezTo>
                    <a:pt x="675" y="435"/>
                    <a:pt x="681" y="430"/>
                    <a:pt x="678" y="429"/>
                  </a:cubicBezTo>
                  <a:cubicBezTo>
                    <a:pt x="675" y="427"/>
                    <a:pt x="670" y="428"/>
                    <a:pt x="665" y="432"/>
                  </a:cubicBezTo>
                  <a:cubicBezTo>
                    <a:pt x="661" y="435"/>
                    <a:pt x="661" y="432"/>
                    <a:pt x="658" y="435"/>
                  </a:cubicBezTo>
                  <a:cubicBezTo>
                    <a:pt x="654" y="439"/>
                    <a:pt x="654" y="433"/>
                    <a:pt x="656" y="432"/>
                  </a:cubicBezTo>
                  <a:cubicBezTo>
                    <a:pt x="657" y="430"/>
                    <a:pt x="659" y="432"/>
                    <a:pt x="660" y="430"/>
                  </a:cubicBezTo>
                  <a:cubicBezTo>
                    <a:pt x="662" y="428"/>
                    <a:pt x="664" y="430"/>
                    <a:pt x="668" y="427"/>
                  </a:cubicBezTo>
                  <a:cubicBezTo>
                    <a:pt x="672" y="425"/>
                    <a:pt x="675" y="426"/>
                    <a:pt x="677" y="424"/>
                  </a:cubicBezTo>
                  <a:cubicBezTo>
                    <a:pt x="678" y="422"/>
                    <a:pt x="675" y="419"/>
                    <a:pt x="671" y="420"/>
                  </a:cubicBezTo>
                  <a:cubicBezTo>
                    <a:pt x="667" y="421"/>
                    <a:pt x="664" y="415"/>
                    <a:pt x="662" y="417"/>
                  </a:cubicBezTo>
                  <a:cubicBezTo>
                    <a:pt x="659" y="418"/>
                    <a:pt x="660" y="414"/>
                    <a:pt x="657" y="416"/>
                  </a:cubicBezTo>
                  <a:cubicBezTo>
                    <a:pt x="654" y="417"/>
                    <a:pt x="652" y="415"/>
                    <a:pt x="651" y="412"/>
                  </a:cubicBezTo>
                  <a:cubicBezTo>
                    <a:pt x="650" y="408"/>
                    <a:pt x="642" y="403"/>
                    <a:pt x="637" y="401"/>
                  </a:cubicBezTo>
                  <a:cubicBezTo>
                    <a:pt x="633" y="400"/>
                    <a:pt x="636" y="397"/>
                    <a:pt x="638" y="399"/>
                  </a:cubicBezTo>
                  <a:cubicBezTo>
                    <a:pt x="641" y="401"/>
                    <a:pt x="644" y="397"/>
                    <a:pt x="645" y="396"/>
                  </a:cubicBezTo>
                  <a:cubicBezTo>
                    <a:pt x="646" y="394"/>
                    <a:pt x="643" y="392"/>
                    <a:pt x="642" y="392"/>
                  </a:cubicBezTo>
                  <a:cubicBezTo>
                    <a:pt x="640" y="392"/>
                    <a:pt x="640" y="390"/>
                    <a:pt x="641" y="388"/>
                  </a:cubicBezTo>
                  <a:cubicBezTo>
                    <a:pt x="641" y="386"/>
                    <a:pt x="636" y="384"/>
                    <a:pt x="635" y="382"/>
                  </a:cubicBezTo>
                  <a:cubicBezTo>
                    <a:pt x="635" y="380"/>
                    <a:pt x="632" y="379"/>
                    <a:pt x="632" y="377"/>
                  </a:cubicBezTo>
                  <a:cubicBezTo>
                    <a:pt x="632" y="376"/>
                    <a:pt x="629" y="373"/>
                    <a:pt x="629" y="371"/>
                  </a:cubicBezTo>
                  <a:cubicBezTo>
                    <a:pt x="629" y="369"/>
                    <a:pt x="624" y="365"/>
                    <a:pt x="624" y="362"/>
                  </a:cubicBezTo>
                  <a:cubicBezTo>
                    <a:pt x="624" y="360"/>
                    <a:pt x="621" y="358"/>
                    <a:pt x="620" y="355"/>
                  </a:cubicBezTo>
                  <a:cubicBezTo>
                    <a:pt x="619" y="352"/>
                    <a:pt x="617" y="353"/>
                    <a:pt x="616" y="358"/>
                  </a:cubicBezTo>
                  <a:cubicBezTo>
                    <a:pt x="615" y="362"/>
                    <a:pt x="611" y="362"/>
                    <a:pt x="612" y="363"/>
                  </a:cubicBezTo>
                  <a:cubicBezTo>
                    <a:pt x="615" y="366"/>
                    <a:pt x="613" y="366"/>
                    <a:pt x="611" y="368"/>
                  </a:cubicBezTo>
                  <a:cubicBezTo>
                    <a:pt x="610" y="370"/>
                    <a:pt x="612" y="372"/>
                    <a:pt x="610" y="372"/>
                  </a:cubicBezTo>
                  <a:cubicBezTo>
                    <a:pt x="607" y="372"/>
                    <a:pt x="608" y="378"/>
                    <a:pt x="607" y="376"/>
                  </a:cubicBezTo>
                  <a:cubicBezTo>
                    <a:pt x="605" y="373"/>
                    <a:pt x="602" y="374"/>
                    <a:pt x="602" y="376"/>
                  </a:cubicBezTo>
                  <a:cubicBezTo>
                    <a:pt x="602" y="379"/>
                    <a:pt x="596" y="381"/>
                    <a:pt x="594" y="381"/>
                  </a:cubicBezTo>
                  <a:cubicBezTo>
                    <a:pt x="592" y="381"/>
                    <a:pt x="592" y="376"/>
                    <a:pt x="590" y="377"/>
                  </a:cubicBezTo>
                  <a:cubicBezTo>
                    <a:pt x="588" y="379"/>
                    <a:pt x="588" y="373"/>
                    <a:pt x="585" y="373"/>
                  </a:cubicBezTo>
                  <a:cubicBezTo>
                    <a:pt x="582" y="374"/>
                    <a:pt x="580" y="373"/>
                    <a:pt x="581" y="371"/>
                  </a:cubicBezTo>
                  <a:cubicBezTo>
                    <a:pt x="582" y="368"/>
                    <a:pt x="576" y="367"/>
                    <a:pt x="578" y="365"/>
                  </a:cubicBezTo>
                  <a:cubicBezTo>
                    <a:pt x="580" y="363"/>
                    <a:pt x="577" y="361"/>
                    <a:pt x="577" y="356"/>
                  </a:cubicBezTo>
                  <a:cubicBezTo>
                    <a:pt x="576" y="351"/>
                    <a:pt x="579" y="351"/>
                    <a:pt x="579" y="349"/>
                  </a:cubicBezTo>
                  <a:cubicBezTo>
                    <a:pt x="579" y="347"/>
                    <a:pt x="577" y="347"/>
                    <a:pt x="575" y="349"/>
                  </a:cubicBezTo>
                  <a:cubicBezTo>
                    <a:pt x="573" y="350"/>
                    <a:pt x="573" y="347"/>
                    <a:pt x="571" y="347"/>
                  </a:cubicBezTo>
                  <a:cubicBezTo>
                    <a:pt x="568" y="347"/>
                    <a:pt x="561" y="347"/>
                    <a:pt x="561" y="344"/>
                  </a:cubicBezTo>
                  <a:cubicBezTo>
                    <a:pt x="561" y="340"/>
                    <a:pt x="558" y="342"/>
                    <a:pt x="557" y="339"/>
                  </a:cubicBezTo>
                  <a:cubicBezTo>
                    <a:pt x="556" y="336"/>
                    <a:pt x="553" y="338"/>
                    <a:pt x="553" y="336"/>
                  </a:cubicBezTo>
                  <a:cubicBezTo>
                    <a:pt x="553" y="334"/>
                    <a:pt x="552" y="333"/>
                    <a:pt x="550" y="333"/>
                  </a:cubicBezTo>
                  <a:cubicBezTo>
                    <a:pt x="548" y="333"/>
                    <a:pt x="547" y="330"/>
                    <a:pt x="544" y="330"/>
                  </a:cubicBezTo>
                  <a:cubicBezTo>
                    <a:pt x="541" y="330"/>
                    <a:pt x="538" y="332"/>
                    <a:pt x="536" y="333"/>
                  </a:cubicBezTo>
                  <a:cubicBezTo>
                    <a:pt x="535" y="333"/>
                    <a:pt x="530" y="330"/>
                    <a:pt x="529" y="331"/>
                  </a:cubicBezTo>
                  <a:cubicBezTo>
                    <a:pt x="527" y="333"/>
                    <a:pt x="527" y="331"/>
                    <a:pt x="522" y="329"/>
                  </a:cubicBezTo>
                  <a:cubicBezTo>
                    <a:pt x="518" y="328"/>
                    <a:pt x="512" y="328"/>
                    <a:pt x="512" y="329"/>
                  </a:cubicBezTo>
                  <a:cubicBezTo>
                    <a:pt x="511" y="331"/>
                    <a:pt x="508" y="331"/>
                    <a:pt x="508" y="335"/>
                  </a:cubicBezTo>
                  <a:cubicBezTo>
                    <a:pt x="509" y="339"/>
                    <a:pt x="513" y="338"/>
                    <a:pt x="514" y="341"/>
                  </a:cubicBezTo>
                  <a:cubicBezTo>
                    <a:pt x="514" y="343"/>
                    <a:pt x="512" y="342"/>
                    <a:pt x="512" y="345"/>
                  </a:cubicBezTo>
                  <a:cubicBezTo>
                    <a:pt x="511" y="347"/>
                    <a:pt x="509" y="347"/>
                    <a:pt x="509" y="348"/>
                  </a:cubicBezTo>
                  <a:cubicBezTo>
                    <a:pt x="509" y="350"/>
                    <a:pt x="511" y="350"/>
                    <a:pt x="512" y="353"/>
                  </a:cubicBezTo>
                  <a:cubicBezTo>
                    <a:pt x="512" y="356"/>
                    <a:pt x="514" y="356"/>
                    <a:pt x="515" y="360"/>
                  </a:cubicBezTo>
                  <a:cubicBezTo>
                    <a:pt x="515" y="364"/>
                    <a:pt x="513" y="364"/>
                    <a:pt x="512" y="364"/>
                  </a:cubicBezTo>
                  <a:cubicBezTo>
                    <a:pt x="510" y="365"/>
                    <a:pt x="512" y="367"/>
                    <a:pt x="509" y="370"/>
                  </a:cubicBezTo>
                  <a:cubicBezTo>
                    <a:pt x="507" y="372"/>
                    <a:pt x="505" y="376"/>
                    <a:pt x="507" y="377"/>
                  </a:cubicBezTo>
                  <a:cubicBezTo>
                    <a:pt x="509" y="379"/>
                    <a:pt x="516" y="382"/>
                    <a:pt x="519" y="387"/>
                  </a:cubicBezTo>
                  <a:cubicBezTo>
                    <a:pt x="522" y="392"/>
                    <a:pt x="521" y="399"/>
                    <a:pt x="520" y="405"/>
                  </a:cubicBezTo>
                  <a:cubicBezTo>
                    <a:pt x="520" y="410"/>
                    <a:pt x="514" y="411"/>
                    <a:pt x="509" y="416"/>
                  </a:cubicBezTo>
                  <a:cubicBezTo>
                    <a:pt x="505" y="420"/>
                    <a:pt x="500" y="420"/>
                    <a:pt x="498" y="420"/>
                  </a:cubicBezTo>
                  <a:cubicBezTo>
                    <a:pt x="496" y="420"/>
                    <a:pt x="497" y="424"/>
                    <a:pt x="500" y="428"/>
                  </a:cubicBezTo>
                  <a:cubicBezTo>
                    <a:pt x="503" y="431"/>
                    <a:pt x="501" y="432"/>
                    <a:pt x="502" y="436"/>
                  </a:cubicBezTo>
                  <a:cubicBezTo>
                    <a:pt x="504" y="439"/>
                    <a:pt x="502" y="442"/>
                    <a:pt x="504" y="445"/>
                  </a:cubicBezTo>
                  <a:cubicBezTo>
                    <a:pt x="507" y="449"/>
                    <a:pt x="505" y="450"/>
                    <a:pt x="503" y="452"/>
                  </a:cubicBezTo>
                  <a:cubicBezTo>
                    <a:pt x="500" y="455"/>
                    <a:pt x="504" y="453"/>
                    <a:pt x="504" y="456"/>
                  </a:cubicBezTo>
                  <a:cubicBezTo>
                    <a:pt x="504" y="459"/>
                    <a:pt x="503" y="458"/>
                    <a:pt x="500" y="456"/>
                  </a:cubicBezTo>
                  <a:cubicBezTo>
                    <a:pt x="498" y="454"/>
                    <a:pt x="496" y="459"/>
                    <a:pt x="496" y="461"/>
                  </a:cubicBezTo>
                  <a:cubicBezTo>
                    <a:pt x="496" y="463"/>
                    <a:pt x="490" y="458"/>
                    <a:pt x="489" y="458"/>
                  </a:cubicBezTo>
                  <a:cubicBezTo>
                    <a:pt x="488" y="459"/>
                    <a:pt x="489" y="455"/>
                    <a:pt x="486" y="453"/>
                  </a:cubicBezTo>
                  <a:cubicBezTo>
                    <a:pt x="483" y="450"/>
                    <a:pt x="481" y="450"/>
                    <a:pt x="481" y="447"/>
                  </a:cubicBezTo>
                  <a:cubicBezTo>
                    <a:pt x="481" y="445"/>
                    <a:pt x="475" y="443"/>
                    <a:pt x="475" y="440"/>
                  </a:cubicBezTo>
                  <a:cubicBezTo>
                    <a:pt x="475" y="437"/>
                    <a:pt x="476" y="430"/>
                    <a:pt x="474" y="428"/>
                  </a:cubicBezTo>
                  <a:cubicBezTo>
                    <a:pt x="473" y="426"/>
                    <a:pt x="474" y="423"/>
                    <a:pt x="475" y="422"/>
                  </a:cubicBezTo>
                  <a:cubicBezTo>
                    <a:pt x="476" y="420"/>
                    <a:pt x="474" y="417"/>
                    <a:pt x="471" y="417"/>
                  </a:cubicBezTo>
                  <a:cubicBezTo>
                    <a:pt x="468" y="417"/>
                    <a:pt x="463" y="415"/>
                    <a:pt x="459" y="416"/>
                  </a:cubicBezTo>
                  <a:cubicBezTo>
                    <a:pt x="454" y="416"/>
                    <a:pt x="452" y="415"/>
                    <a:pt x="450" y="414"/>
                  </a:cubicBezTo>
                  <a:cubicBezTo>
                    <a:pt x="449" y="413"/>
                    <a:pt x="445" y="410"/>
                    <a:pt x="439" y="409"/>
                  </a:cubicBezTo>
                  <a:cubicBezTo>
                    <a:pt x="434" y="407"/>
                    <a:pt x="431" y="405"/>
                    <a:pt x="431" y="403"/>
                  </a:cubicBezTo>
                  <a:cubicBezTo>
                    <a:pt x="430" y="401"/>
                    <a:pt x="425" y="400"/>
                    <a:pt x="423" y="399"/>
                  </a:cubicBezTo>
                  <a:cubicBezTo>
                    <a:pt x="422" y="397"/>
                    <a:pt x="417" y="396"/>
                    <a:pt x="415" y="396"/>
                  </a:cubicBezTo>
                  <a:cubicBezTo>
                    <a:pt x="413" y="397"/>
                    <a:pt x="407" y="392"/>
                    <a:pt x="404" y="392"/>
                  </a:cubicBezTo>
                  <a:cubicBezTo>
                    <a:pt x="401" y="392"/>
                    <a:pt x="393" y="395"/>
                    <a:pt x="392" y="396"/>
                  </a:cubicBezTo>
                  <a:cubicBezTo>
                    <a:pt x="391" y="396"/>
                    <a:pt x="392" y="393"/>
                    <a:pt x="393" y="392"/>
                  </a:cubicBezTo>
                  <a:cubicBezTo>
                    <a:pt x="394" y="390"/>
                    <a:pt x="390" y="385"/>
                    <a:pt x="390" y="382"/>
                  </a:cubicBezTo>
                  <a:cubicBezTo>
                    <a:pt x="389" y="378"/>
                    <a:pt x="387" y="374"/>
                    <a:pt x="384" y="375"/>
                  </a:cubicBezTo>
                  <a:cubicBezTo>
                    <a:pt x="380" y="375"/>
                    <a:pt x="376" y="373"/>
                    <a:pt x="375" y="372"/>
                  </a:cubicBezTo>
                  <a:cubicBezTo>
                    <a:pt x="374" y="372"/>
                    <a:pt x="374" y="362"/>
                    <a:pt x="374" y="357"/>
                  </a:cubicBezTo>
                  <a:cubicBezTo>
                    <a:pt x="375" y="353"/>
                    <a:pt x="380" y="347"/>
                    <a:pt x="380" y="344"/>
                  </a:cubicBezTo>
                  <a:cubicBezTo>
                    <a:pt x="380" y="341"/>
                    <a:pt x="383" y="340"/>
                    <a:pt x="386" y="339"/>
                  </a:cubicBezTo>
                  <a:cubicBezTo>
                    <a:pt x="388" y="339"/>
                    <a:pt x="386" y="333"/>
                    <a:pt x="389" y="333"/>
                  </a:cubicBezTo>
                  <a:cubicBezTo>
                    <a:pt x="392" y="333"/>
                    <a:pt x="392" y="332"/>
                    <a:pt x="392" y="329"/>
                  </a:cubicBezTo>
                  <a:cubicBezTo>
                    <a:pt x="393" y="327"/>
                    <a:pt x="396" y="329"/>
                    <a:pt x="394" y="327"/>
                  </a:cubicBezTo>
                  <a:cubicBezTo>
                    <a:pt x="392" y="325"/>
                    <a:pt x="394" y="325"/>
                    <a:pt x="398" y="325"/>
                  </a:cubicBezTo>
                  <a:cubicBezTo>
                    <a:pt x="402" y="325"/>
                    <a:pt x="408" y="323"/>
                    <a:pt x="407" y="319"/>
                  </a:cubicBezTo>
                  <a:cubicBezTo>
                    <a:pt x="406" y="315"/>
                    <a:pt x="396" y="318"/>
                    <a:pt x="396" y="315"/>
                  </a:cubicBezTo>
                  <a:cubicBezTo>
                    <a:pt x="396" y="311"/>
                    <a:pt x="382" y="311"/>
                    <a:pt x="383" y="309"/>
                  </a:cubicBezTo>
                  <a:cubicBezTo>
                    <a:pt x="384" y="307"/>
                    <a:pt x="397" y="311"/>
                    <a:pt x="401" y="312"/>
                  </a:cubicBezTo>
                  <a:cubicBezTo>
                    <a:pt x="406" y="314"/>
                    <a:pt x="407" y="314"/>
                    <a:pt x="411" y="314"/>
                  </a:cubicBezTo>
                  <a:cubicBezTo>
                    <a:pt x="415" y="314"/>
                    <a:pt x="412" y="309"/>
                    <a:pt x="413" y="307"/>
                  </a:cubicBezTo>
                  <a:cubicBezTo>
                    <a:pt x="413" y="305"/>
                    <a:pt x="421" y="310"/>
                    <a:pt x="425" y="309"/>
                  </a:cubicBezTo>
                  <a:cubicBezTo>
                    <a:pt x="429" y="308"/>
                    <a:pt x="433" y="299"/>
                    <a:pt x="436" y="297"/>
                  </a:cubicBezTo>
                  <a:cubicBezTo>
                    <a:pt x="440" y="295"/>
                    <a:pt x="436" y="293"/>
                    <a:pt x="430" y="293"/>
                  </a:cubicBezTo>
                  <a:cubicBezTo>
                    <a:pt x="423" y="294"/>
                    <a:pt x="420" y="291"/>
                    <a:pt x="416" y="288"/>
                  </a:cubicBezTo>
                  <a:cubicBezTo>
                    <a:pt x="412" y="286"/>
                    <a:pt x="413" y="284"/>
                    <a:pt x="417" y="284"/>
                  </a:cubicBezTo>
                  <a:cubicBezTo>
                    <a:pt x="420" y="284"/>
                    <a:pt x="429" y="292"/>
                    <a:pt x="433" y="292"/>
                  </a:cubicBezTo>
                  <a:cubicBezTo>
                    <a:pt x="436" y="292"/>
                    <a:pt x="442" y="285"/>
                    <a:pt x="445" y="283"/>
                  </a:cubicBezTo>
                  <a:cubicBezTo>
                    <a:pt x="448" y="281"/>
                    <a:pt x="442" y="280"/>
                    <a:pt x="440" y="278"/>
                  </a:cubicBezTo>
                  <a:cubicBezTo>
                    <a:pt x="438" y="277"/>
                    <a:pt x="443" y="276"/>
                    <a:pt x="446" y="276"/>
                  </a:cubicBezTo>
                  <a:cubicBezTo>
                    <a:pt x="449" y="276"/>
                    <a:pt x="450" y="278"/>
                    <a:pt x="451" y="280"/>
                  </a:cubicBezTo>
                  <a:cubicBezTo>
                    <a:pt x="453" y="281"/>
                    <a:pt x="458" y="279"/>
                    <a:pt x="460" y="279"/>
                  </a:cubicBezTo>
                  <a:cubicBezTo>
                    <a:pt x="463" y="279"/>
                    <a:pt x="460" y="275"/>
                    <a:pt x="456" y="273"/>
                  </a:cubicBezTo>
                  <a:cubicBezTo>
                    <a:pt x="451" y="271"/>
                    <a:pt x="456" y="268"/>
                    <a:pt x="457" y="271"/>
                  </a:cubicBezTo>
                  <a:cubicBezTo>
                    <a:pt x="458" y="273"/>
                    <a:pt x="461" y="273"/>
                    <a:pt x="463" y="276"/>
                  </a:cubicBezTo>
                  <a:cubicBezTo>
                    <a:pt x="465" y="280"/>
                    <a:pt x="466" y="277"/>
                    <a:pt x="469" y="276"/>
                  </a:cubicBezTo>
                  <a:cubicBezTo>
                    <a:pt x="473" y="275"/>
                    <a:pt x="475" y="272"/>
                    <a:pt x="477" y="270"/>
                  </a:cubicBezTo>
                  <a:cubicBezTo>
                    <a:pt x="479" y="268"/>
                    <a:pt x="479" y="271"/>
                    <a:pt x="481" y="267"/>
                  </a:cubicBezTo>
                  <a:cubicBezTo>
                    <a:pt x="484" y="264"/>
                    <a:pt x="480" y="261"/>
                    <a:pt x="478" y="259"/>
                  </a:cubicBezTo>
                  <a:cubicBezTo>
                    <a:pt x="475" y="256"/>
                    <a:pt x="478" y="254"/>
                    <a:pt x="475" y="253"/>
                  </a:cubicBezTo>
                  <a:cubicBezTo>
                    <a:pt x="472" y="251"/>
                    <a:pt x="471" y="249"/>
                    <a:pt x="475" y="249"/>
                  </a:cubicBezTo>
                  <a:cubicBezTo>
                    <a:pt x="479" y="250"/>
                    <a:pt x="481" y="249"/>
                    <a:pt x="483" y="247"/>
                  </a:cubicBezTo>
                  <a:cubicBezTo>
                    <a:pt x="485" y="244"/>
                    <a:pt x="478" y="244"/>
                    <a:pt x="481" y="242"/>
                  </a:cubicBezTo>
                  <a:cubicBezTo>
                    <a:pt x="484" y="240"/>
                    <a:pt x="481" y="238"/>
                    <a:pt x="478" y="238"/>
                  </a:cubicBezTo>
                  <a:cubicBezTo>
                    <a:pt x="475" y="238"/>
                    <a:pt x="472" y="237"/>
                    <a:pt x="472" y="234"/>
                  </a:cubicBezTo>
                  <a:cubicBezTo>
                    <a:pt x="472" y="231"/>
                    <a:pt x="466" y="233"/>
                    <a:pt x="463" y="231"/>
                  </a:cubicBezTo>
                  <a:cubicBezTo>
                    <a:pt x="460" y="230"/>
                    <a:pt x="452" y="230"/>
                    <a:pt x="450" y="230"/>
                  </a:cubicBezTo>
                  <a:cubicBezTo>
                    <a:pt x="449" y="231"/>
                    <a:pt x="448" y="238"/>
                    <a:pt x="451" y="238"/>
                  </a:cubicBezTo>
                  <a:cubicBezTo>
                    <a:pt x="454" y="238"/>
                    <a:pt x="456" y="241"/>
                    <a:pt x="454" y="242"/>
                  </a:cubicBezTo>
                  <a:cubicBezTo>
                    <a:pt x="451" y="243"/>
                    <a:pt x="454" y="246"/>
                    <a:pt x="452" y="245"/>
                  </a:cubicBezTo>
                  <a:cubicBezTo>
                    <a:pt x="450" y="245"/>
                    <a:pt x="448" y="244"/>
                    <a:pt x="447" y="249"/>
                  </a:cubicBezTo>
                  <a:cubicBezTo>
                    <a:pt x="446" y="254"/>
                    <a:pt x="446" y="255"/>
                    <a:pt x="443" y="257"/>
                  </a:cubicBezTo>
                  <a:cubicBezTo>
                    <a:pt x="440" y="259"/>
                    <a:pt x="442" y="252"/>
                    <a:pt x="440" y="252"/>
                  </a:cubicBezTo>
                  <a:cubicBezTo>
                    <a:pt x="437" y="252"/>
                    <a:pt x="436" y="258"/>
                    <a:pt x="438" y="258"/>
                  </a:cubicBezTo>
                  <a:cubicBezTo>
                    <a:pt x="441" y="259"/>
                    <a:pt x="441" y="261"/>
                    <a:pt x="441" y="263"/>
                  </a:cubicBezTo>
                  <a:cubicBezTo>
                    <a:pt x="442" y="266"/>
                    <a:pt x="438" y="264"/>
                    <a:pt x="436" y="267"/>
                  </a:cubicBezTo>
                  <a:cubicBezTo>
                    <a:pt x="434" y="270"/>
                    <a:pt x="434" y="266"/>
                    <a:pt x="431" y="264"/>
                  </a:cubicBezTo>
                  <a:cubicBezTo>
                    <a:pt x="429" y="262"/>
                    <a:pt x="426" y="258"/>
                    <a:pt x="426" y="255"/>
                  </a:cubicBezTo>
                  <a:cubicBezTo>
                    <a:pt x="426" y="253"/>
                    <a:pt x="427" y="252"/>
                    <a:pt x="429" y="252"/>
                  </a:cubicBezTo>
                  <a:cubicBezTo>
                    <a:pt x="431" y="251"/>
                    <a:pt x="429" y="250"/>
                    <a:pt x="429" y="246"/>
                  </a:cubicBezTo>
                  <a:cubicBezTo>
                    <a:pt x="429" y="243"/>
                    <a:pt x="427" y="244"/>
                    <a:pt x="424" y="241"/>
                  </a:cubicBezTo>
                  <a:cubicBezTo>
                    <a:pt x="421" y="237"/>
                    <a:pt x="418" y="237"/>
                    <a:pt x="416" y="239"/>
                  </a:cubicBezTo>
                  <a:cubicBezTo>
                    <a:pt x="415" y="241"/>
                    <a:pt x="416" y="244"/>
                    <a:pt x="413" y="245"/>
                  </a:cubicBezTo>
                  <a:cubicBezTo>
                    <a:pt x="411" y="246"/>
                    <a:pt x="412" y="251"/>
                    <a:pt x="410" y="251"/>
                  </a:cubicBezTo>
                  <a:cubicBezTo>
                    <a:pt x="408" y="252"/>
                    <a:pt x="409" y="242"/>
                    <a:pt x="407" y="242"/>
                  </a:cubicBezTo>
                  <a:cubicBezTo>
                    <a:pt x="405" y="241"/>
                    <a:pt x="405" y="239"/>
                    <a:pt x="408" y="238"/>
                  </a:cubicBezTo>
                  <a:cubicBezTo>
                    <a:pt x="411" y="238"/>
                    <a:pt x="412" y="235"/>
                    <a:pt x="410" y="235"/>
                  </a:cubicBezTo>
                  <a:cubicBezTo>
                    <a:pt x="408" y="235"/>
                    <a:pt x="404" y="232"/>
                    <a:pt x="402" y="232"/>
                  </a:cubicBezTo>
                  <a:cubicBezTo>
                    <a:pt x="400" y="231"/>
                    <a:pt x="398" y="235"/>
                    <a:pt x="396" y="233"/>
                  </a:cubicBezTo>
                  <a:cubicBezTo>
                    <a:pt x="394" y="232"/>
                    <a:pt x="396" y="228"/>
                    <a:pt x="396" y="226"/>
                  </a:cubicBezTo>
                  <a:cubicBezTo>
                    <a:pt x="397" y="224"/>
                    <a:pt x="399" y="227"/>
                    <a:pt x="401" y="225"/>
                  </a:cubicBezTo>
                  <a:cubicBezTo>
                    <a:pt x="403" y="222"/>
                    <a:pt x="396" y="222"/>
                    <a:pt x="396" y="220"/>
                  </a:cubicBezTo>
                  <a:cubicBezTo>
                    <a:pt x="396" y="217"/>
                    <a:pt x="391" y="216"/>
                    <a:pt x="389" y="215"/>
                  </a:cubicBezTo>
                  <a:cubicBezTo>
                    <a:pt x="387" y="214"/>
                    <a:pt x="390" y="210"/>
                    <a:pt x="389" y="208"/>
                  </a:cubicBezTo>
                  <a:cubicBezTo>
                    <a:pt x="388" y="206"/>
                    <a:pt x="382" y="201"/>
                    <a:pt x="379" y="201"/>
                  </a:cubicBezTo>
                  <a:cubicBezTo>
                    <a:pt x="376" y="202"/>
                    <a:pt x="375" y="197"/>
                    <a:pt x="377" y="198"/>
                  </a:cubicBezTo>
                  <a:cubicBezTo>
                    <a:pt x="379" y="198"/>
                    <a:pt x="380" y="197"/>
                    <a:pt x="383" y="193"/>
                  </a:cubicBezTo>
                  <a:cubicBezTo>
                    <a:pt x="386" y="190"/>
                    <a:pt x="386" y="189"/>
                    <a:pt x="384" y="188"/>
                  </a:cubicBezTo>
                  <a:cubicBezTo>
                    <a:pt x="382" y="187"/>
                    <a:pt x="381" y="185"/>
                    <a:pt x="385" y="185"/>
                  </a:cubicBezTo>
                  <a:cubicBezTo>
                    <a:pt x="388" y="186"/>
                    <a:pt x="395" y="188"/>
                    <a:pt x="397" y="186"/>
                  </a:cubicBezTo>
                  <a:cubicBezTo>
                    <a:pt x="399" y="185"/>
                    <a:pt x="406" y="174"/>
                    <a:pt x="409" y="171"/>
                  </a:cubicBezTo>
                  <a:cubicBezTo>
                    <a:pt x="411" y="167"/>
                    <a:pt x="407" y="166"/>
                    <a:pt x="400" y="167"/>
                  </a:cubicBezTo>
                  <a:cubicBezTo>
                    <a:pt x="394" y="168"/>
                    <a:pt x="392" y="165"/>
                    <a:pt x="387" y="164"/>
                  </a:cubicBezTo>
                  <a:cubicBezTo>
                    <a:pt x="382" y="164"/>
                    <a:pt x="372" y="165"/>
                    <a:pt x="370" y="167"/>
                  </a:cubicBezTo>
                  <a:cubicBezTo>
                    <a:pt x="369" y="168"/>
                    <a:pt x="373" y="170"/>
                    <a:pt x="372" y="172"/>
                  </a:cubicBezTo>
                  <a:cubicBezTo>
                    <a:pt x="372" y="173"/>
                    <a:pt x="369" y="170"/>
                    <a:pt x="367" y="171"/>
                  </a:cubicBezTo>
                  <a:cubicBezTo>
                    <a:pt x="366" y="172"/>
                    <a:pt x="368" y="174"/>
                    <a:pt x="367" y="180"/>
                  </a:cubicBezTo>
                  <a:cubicBezTo>
                    <a:pt x="367" y="187"/>
                    <a:pt x="369" y="187"/>
                    <a:pt x="370" y="189"/>
                  </a:cubicBezTo>
                  <a:cubicBezTo>
                    <a:pt x="372" y="192"/>
                    <a:pt x="372" y="195"/>
                    <a:pt x="372" y="199"/>
                  </a:cubicBezTo>
                  <a:cubicBezTo>
                    <a:pt x="372" y="203"/>
                    <a:pt x="368" y="202"/>
                    <a:pt x="367" y="203"/>
                  </a:cubicBezTo>
                  <a:cubicBezTo>
                    <a:pt x="366" y="204"/>
                    <a:pt x="370" y="206"/>
                    <a:pt x="369" y="208"/>
                  </a:cubicBezTo>
                  <a:cubicBezTo>
                    <a:pt x="369" y="211"/>
                    <a:pt x="365" y="207"/>
                    <a:pt x="363" y="207"/>
                  </a:cubicBezTo>
                  <a:cubicBezTo>
                    <a:pt x="361" y="208"/>
                    <a:pt x="359" y="214"/>
                    <a:pt x="361" y="216"/>
                  </a:cubicBezTo>
                  <a:cubicBezTo>
                    <a:pt x="363" y="218"/>
                    <a:pt x="364" y="218"/>
                    <a:pt x="362" y="220"/>
                  </a:cubicBezTo>
                  <a:cubicBezTo>
                    <a:pt x="361" y="222"/>
                    <a:pt x="359" y="226"/>
                    <a:pt x="363" y="229"/>
                  </a:cubicBezTo>
                  <a:cubicBezTo>
                    <a:pt x="367" y="232"/>
                    <a:pt x="375" y="232"/>
                    <a:pt x="379" y="235"/>
                  </a:cubicBezTo>
                  <a:cubicBezTo>
                    <a:pt x="383" y="237"/>
                    <a:pt x="377" y="236"/>
                    <a:pt x="379" y="239"/>
                  </a:cubicBezTo>
                  <a:cubicBezTo>
                    <a:pt x="381" y="242"/>
                    <a:pt x="376" y="243"/>
                    <a:pt x="377" y="245"/>
                  </a:cubicBezTo>
                  <a:cubicBezTo>
                    <a:pt x="377" y="248"/>
                    <a:pt x="378" y="246"/>
                    <a:pt x="380" y="242"/>
                  </a:cubicBezTo>
                  <a:cubicBezTo>
                    <a:pt x="383" y="239"/>
                    <a:pt x="384" y="244"/>
                    <a:pt x="384" y="247"/>
                  </a:cubicBezTo>
                  <a:cubicBezTo>
                    <a:pt x="384" y="250"/>
                    <a:pt x="381" y="248"/>
                    <a:pt x="379" y="252"/>
                  </a:cubicBezTo>
                  <a:cubicBezTo>
                    <a:pt x="376" y="255"/>
                    <a:pt x="374" y="256"/>
                    <a:pt x="371" y="255"/>
                  </a:cubicBezTo>
                  <a:cubicBezTo>
                    <a:pt x="367" y="254"/>
                    <a:pt x="369" y="260"/>
                    <a:pt x="371" y="263"/>
                  </a:cubicBezTo>
                  <a:cubicBezTo>
                    <a:pt x="372" y="266"/>
                    <a:pt x="370" y="267"/>
                    <a:pt x="366" y="266"/>
                  </a:cubicBezTo>
                  <a:cubicBezTo>
                    <a:pt x="362" y="265"/>
                    <a:pt x="360" y="262"/>
                    <a:pt x="362" y="259"/>
                  </a:cubicBezTo>
                  <a:cubicBezTo>
                    <a:pt x="364" y="256"/>
                    <a:pt x="366" y="253"/>
                    <a:pt x="363" y="253"/>
                  </a:cubicBezTo>
                  <a:cubicBezTo>
                    <a:pt x="361" y="253"/>
                    <a:pt x="356" y="253"/>
                    <a:pt x="354" y="250"/>
                  </a:cubicBezTo>
                  <a:cubicBezTo>
                    <a:pt x="352" y="248"/>
                    <a:pt x="355" y="249"/>
                    <a:pt x="360" y="249"/>
                  </a:cubicBezTo>
                  <a:cubicBezTo>
                    <a:pt x="365" y="250"/>
                    <a:pt x="361" y="246"/>
                    <a:pt x="364" y="246"/>
                  </a:cubicBezTo>
                  <a:cubicBezTo>
                    <a:pt x="368" y="246"/>
                    <a:pt x="370" y="248"/>
                    <a:pt x="373" y="245"/>
                  </a:cubicBezTo>
                  <a:cubicBezTo>
                    <a:pt x="376" y="243"/>
                    <a:pt x="371" y="238"/>
                    <a:pt x="369" y="239"/>
                  </a:cubicBezTo>
                  <a:cubicBezTo>
                    <a:pt x="366" y="239"/>
                    <a:pt x="362" y="241"/>
                    <a:pt x="362" y="238"/>
                  </a:cubicBezTo>
                  <a:cubicBezTo>
                    <a:pt x="362" y="236"/>
                    <a:pt x="367" y="237"/>
                    <a:pt x="369" y="237"/>
                  </a:cubicBezTo>
                  <a:cubicBezTo>
                    <a:pt x="371" y="236"/>
                    <a:pt x="368" y="233"/>
                    <a:pt x="364" y="234"/>
                  </a:cubicBezTo>
                  <a:cubicBezTo>
                    <a:pt x="361" y="235"/>
                    <a:pt x="358" y="235"/>
                    <a:pt x="355" y="232"/>
                  </a:cubicBezTo>
                  <a:cubicBezTo>
                    <a:pt x="352" y="229"/>
                    <a:pt x="347" y="227"/>
                    <a:pt x="346" y="234"/>
                  </a:cubicBezTo>
                  <a:cubicBezTo>
                    <a:pt x="345" y="241"/>
                    <a:pt x="340" y="237"/>
                    <a:pt x="338" y="240"/>
                  </a:cubicBezTo>
                  <a:cubicBezTo>
                    <a:pt x="336" y="242"/>
                    <a:pt x="340" y="244"/>
                    <a:pt x="345" y="244"/>
                  </a:cubicBezTo>
                  <a:cubicBezTo>
                    <a:pt x="350" y="244"/>
                    <a:pt x="353" y="248"/>
                    <a:pt x="351" y="248"/>
                  </a:cubicBezTo>
                  <a:cubicBezTo>
                    <a:pt x="349" y="248"/>
                    <a:pt x="350" y="252"/>
                    <a:pt x="347" y="250"/>
                  </a:cubicBezTo>
                  <a:cubicBezTo>
                    <a:pt x="345" y="249"/>
                    <a:pt x="342" y="250"/>
                    <a:pt x="344" y="253"/>
                  </a:cubicBezTo>
                  <a:cubicBezTo>
                    <a:pt x="346" y="255"/>
                    <a:pt x="343" y="256"/>
                    <a:pt x="344" y="258"/>
                  </a:cubicBezTo>
                  <a:cubicBezTo>
                    <a:pt x="344" y="260"/>
                    <a:pt x="340" y="258"/>
                    <a:pt x="336" y="258"/>
                  </a:cubicBezTo>
                  <a:cubicBezTo>
                    <a:pt x="332" y="257"/>
                    <a:pt x="325" y="259"/>
                    <a:pt x="320" y="260"/>
                  </a:cubicBezTo>
                  <a:cubicBezTo>
                    <a:pt x="315" y="261"/>
                    <a:pt x="310" y="259"/>
                    <a:pt x="308" y="257"/>
                  </a:cubicBezTo>
                  <a:cubicBezTo>
                    <a:pt x="306" y="254"/>
                    <a:pt x="303" y="255"/>
                    <a:pt x="299" y="255"/>
                  </a:cubicBezTo>
                  <a:cubicBezTo>
                    <a:pt x="296" y="255"/>
                    <a:pt x="297" y="251"/>
                    <a:pt x="292" y="251"/>
                  </a:cubicBezTo>
                  <a:cubicBezTo>
                    <a:pt x="287" y="251"/>
                    <a:pt x="288" y="247"/>
                    <a:pt x="288" y="245"/>
                  </a:cubicBezTo>
                  <a:cubicBezTo>
                    <a:pt x="287" y="242"/>
                    <a:pt x="278" y="243"/>
                    <a:pt x="275" y="245"/>
                  </a:cubicBezTo>
                  <a:cubicBezTo>
                    <a:pt x="271" y="247"/>
                    <a:pt x="265" y="246"/>
                    <a:pt x="263" y="250"/>
                  </a:cubicBezTo>
                  <a:cubicBezTo>
                    <a:pt x="261" y="254"/>
                    <a:pt x="265" y="254"/>
                    <a:pt x="267" y="254"/>
                  </a:cubicBezTo>
                  <a:cubicBezTo>
                    <a:pt x="269" y="254"/>
                    <a:pt x="269" y="250"/>
                    <a:pt x="274" y="251"/>
                  </a:cubicBezTo>
                  <a:cubicBezTo>
                    <a:pt x="279" y="252"/>
                    <a:pt x="283" y="246"/>
                    <a:pt x="285" y="248"/>
                  </a:cubicBezTo>
                  <a:cubicBezTo>
                    <a:pt x="287" y="250"/>
                    <a:pt x="276" y="254"/>
                    <a:pt x="272" y="255"/>
                  </a:cubicBezTo>
                  <a:cubicBezTo>
                    <a:pt x="267" y="256"/>
                    <a:pt x="268" y="260"/>
                    <a:pt x="272" y="266"/>
                  </a:cubicBezTo>
                  <a:cubicBezTo>
                    <a:pt x="277" y="273"/>
                    <a:pt x="270" y="269"/>
                    <a:pt x="270" y="272"/>
                  </a:cubicBezTo>
                  <a:cubicBezTo>
                    <a:pt x="270" y="275"/>
                    <a:pt x="262" y="271"/>
                    <a:pt x="265" y="270"/>
                  </a:cubicBezTo>
                  <a:cubicBezTo>
                    <a:pt x="269" y="269"/>
                    <a:pt x="267" y="266"/>
                    <a:pt x="265" y="264"/>
                  </a:cubicBezTo>
                  <a:cubicBezTo>
                    <a:pt x="262" y="261"/>
                    <a:pt x="260" y="264"/>
                    <a:pt x="260" y="261"/>
                  </a:cubicBezTo>
                  <a:cubicBezTo>
                    <a:pt x="261" y="259"/>
                    <a:pt x="258" y="261"/>
                    <a:pt x="255" y="259"/>
                  </a:cubicBezTo>
                  <a:cubicBezTo>
                    <a:pt x="253" y="257"/>
                    <a:pt x="251" y="256"/>
                    <a:pt x="248" y="258"/>
                  </a:cubicBezTo>
                  <a:cubicBezTo>
                    <a:pt x="245" y="259"/>
                    <a:pt x="241" y="259"/>
                    <a:pt x="233" y="260"/>
                  </a:cubicBezTo>
                  <a:cubicBezTo>
                    <a:pt x="226" y="261"/>
                    <a:pt x="212" y="261"/>
                    <a:pt x="209" y="259"/>
                  </a:cubicBezTo>
                  <a:cubicBezTo>
                    <a:pt x="207" y="256"/>
                    <a:pt x="216" y="252"/>
                    <a:pt x="219" y="252"/>
                  </a:cubicBezTo>
                  <a:cubicBezTo>
                    <a:pt x="221" y="253"/>
                    <a:pt x="220" y="249"/>
                    <a:pt x="216" y="246"/>
                  </a:cubicBezTo>
                  <a:cubicBezTo>
                    <a:pt x="211" y="243"/>
                    <a:pt x="202" y="241"/>
                    <a:pt x="202" y="243"/>
                  </a:cubicBezTo>
                  <a:cubicBezTo>
                    <a:pt x="203" y="245"/>
                    <a:pt x="197" y="243"/>
                    <a:pt x="191" y="242"/>
                  </a:cubicBezTo>
                  <a:cubicBezTo>
                    <a:pt x="184" y="241"/>
                    <a:pt x="183" y="238"/>
                    <a:pt x="179" y="238"/>
                  </a:cubicBezTo>
                  <a:cubicBezTo>
                    <a:pt x="175" y="238"/>
                    <a:pt x="168" y="237"/>
                    <a:pt x="163" y="233"/>
                  </a:cubicBezTo>
                  <a:cubicBezTo>
                    <a:pt x="158" y="229"/>
                    <a:pt x="146" y="230"/>
                    <a:pt x="145" y="234"/>
                  </a:cubicBezTo>
                  <a:cubicBezTo>
                    <a:pt x="144" y="237"/>
                    <a:pt x="140" y="237"/>
                    <a:pt x="136" y="237"/>
                  </a:cubicBezTo>
                  <a:cubicBezTo>
                    <a:pt x="132" y="237"/>
                    <a:pt x="138" y="233"/>
                    <a:pt x="136" y="232"/>
                  </a:cubicBezTo>
                  <a:cubicBezTo>
                    <a:pt x="134" y="231"/>
                    <a:pt x="136" y="226"/>
                    <a:pt x="133" y="226"/>
                  </a:cubicBezTo>
                  <a:cubicBezTo>
                    <a:pt x="131" y="225"/>
                    <a:pt x="128" y="237"/>
                    <a:pt x="123" y="237"/>
                  </a:cubicBezTo>
                  <a:cubicBezTo>
                    <a:pt x="117" y="237"/>
                    <a:pt x="115" y="224"/>
                    <a:pt x="110" y="221"/>
                  </a:cubicBezTo>
                  <a:cubicBezTo>
                    <a:pt x="106" y="218"/>
                    <a:pt x="102" y="217"/>
                    <a:pt x="106" y="222"/>
                  </a:cubicBezTo>
                  <a:cubicBezTo>
                    <a:pt x="109" y="227"/>
                    <a:pt x="102" y="224"/>
                    <a:pt x="103" y="227"/>
                  </a:cubicBezTo>
                  <a:cubicBezTo>
                    <a:pt x="103" y="230"/>
                    <a:pt x="97" y="234"/>
                    <a:pt x="97" y="232"/>
                  </a:cubicBezTo>
                  <a:cubicBezTo>
                    <a:pt x="97" y="230"/>
                    <a:pt x="93" y="228"/>
                    <a:pt x="89" y="233"/>
                  </a:cubicBezTo>
                  <a:cubicBezTo>
                    <a:pt x="85" y="238"/>
                    <a:pt x="82" y="238"/>
                    <a:pt x="81" y="236"/>
                  </a:cubicBezTo>
                  <a:cubicBezTo>
                    <a:pt x="81" y="234"/>
                    <a:pt x="68" y="241"/>
                    <a:pt x="69" y="243"/>
                  </a:cubicBezTo>
                  <a:cubicBezTo>
                    <a:pt x="69" y="245"/>
                    <a:pt x="67" y="246"/>
                    <a:pt x="64" y="246"/>
                  </a:cubicBezTo>
                  <a:cubicBezTo>
                    <a:pt x="60" y="246"/>
                    <a:pt x="63" y="243"/>
                    <a:pt x="66" y="242"/>
                  </a:cubicBezTo>
                  <a:cubicBezTo>
                    <a:pt x="69" y="240"/>
                    <a:pt x="77" y="234"/>
                    <a:pt x="81" y="233"/>
                  </a:cubicBezTo>
                  <a:cubicBezTo>
                    <a:pt x="85" y="232"/>
                    <a:pt x="94" y="229"/>
                    <a:pt x="94" y="227"/>
                  </a:cubicBezTo>
                  <a:cubicBezTo>
                    <a:pt x="94" y="225"/>
                    <a:pt x="90" y="226"/>
                    <a:pt x="87" y="226"/>
                  </a:cubicBezTo>
                  <a:cubicBezTo>
                    <a:pt x="84" y="225"/>
                    <a:pt x="79" y="229"/>
                    <a:pt x="74" y="231"/>
                  </a:cubicBezTo>
                  <a:cubicBezTo>
                    <a:pt x="69" y="233"/>
                    <a:pt x="64" y="232"/>
                    <a:pt x="65" y="235"/>
                  </a:cubicBezTo>
                  <a:cubicBezTo>
                    <a:pt x="67" y="238"/>
                    <a:pt x="61" y="235"/>
                    <a:pt x="59" y="237"/>
                  </a:cubicBezTo>
                  <a:cubicBezTo>
                    <a:pt x="58" y="239"/>
                    <a:pt x="56" y="236"/>
                    <a:pt x="58" y="235"/>
                  </a:cubicBezTo>
                  <a:cubicBezTo>
                    <a:pt x="59" y="234"/>
                    <a:pt x="53" y="232"/>
                    <a:pt x="53" y="234"/>
                  </a:cubicBezTo>
                  <a:cubicBezTo>
                    <a:pt x="53" y="235"/>
                    <a:pt x="52" y="236"/>
                    <a:pt x="48" y="236"/>
                  </a:cubicBezTo>
                  <a:cubicBezTo>
                    <a:pt x="44" y="236"/>
                    <a:pt x="39" y="239"/>
                    <a:pt x="42" y="242"/>
                  </a:cubicBezTo>
                  <a:cubicBezTo>
                    <a:pt x="45" y="244"/>
                    <a:pt x="47" y="245"/>
                    <a:pt x="46" y="246"/>
                  </a:cubicBezTo>
                  <a:cubicBezTo>
                    <a:pt x="44" y="248"/>
                    <a:pt x="40" y="242"/>
                    <a:pt x="33" y="243"/>
                  </a:cubicBezTo>
                  <a:cubicBezTo>
                    <a:pt x="27" y="244"/>
                    <a:pt x="15" y="236"/>
                    <a:pt x="15" y="234"/>
                  </a:cubicBezTo>
                  <a:cubicBezTo>
                    <a:pt x="15" y="233"/>
                    <a:pt x="6" y="234"/>
                    <a:pt x="0" y="233"/>
                  </a:cubicBezTo>
                  <a:cubicBezTo>
                    <a:pt x="0" y="356"/>
                    <a:pt x="0" y="356"/>
                    <a:pt x="0" y="356"/>
                  </a:cubicBezTo>
                  <a:cubicBezTo>
                    <a:pt x="0" y="356"/>
                    <a:pt x="3" y="359"/>
                    <a:pt x="4" y="357"/>
                  </a:cubicBezTo>
                  <a:cubicBezTo>
                    <a:pt x="5" y="356"/>
                    <a:pt x="7" y="358"/>
                    <a:pt x="11" y="356"/>
                  </a:cubicBezTo>
                  <a:cubicBezTo>
                    <a:pt x="16" y="354"/>
                    <a:pt x="17" y="358"/>
                    <a:pt x="17" y="360"/>
                  </a:cubicBezTo>
                  <a:cubicBezTo>
                    <a:pt x="17" y="362"/>
                    <a:pt x="23" y="365"/>
                    <a:pt x="25" y="368"/>
                  </a:cubicBezTo>
                  <a:cubicBezTo>
                    <a:pt x="27" y="371"/>
                    <a:pt x="29" y="374"/>
                    <a:pt x="31" y="372"/>
                  </a:cubicBezTo>
                  <a:cubicBezTo>
                    <a:pt x="34" y="370"/>
                    <a:pt x="39" y="369"/>
                    <a:pt x="39" y="366"/>
                  </a:cubicBezTo>
                  <a:cubicBezTo>
                    <a:pt x="39" y="363"/>
                    <a:pt x="50" y="363"/>
                    <a:pt x="50" y="367"/>
                  </a:cubicBezTo>
                  <a:cubicBezTo>
                    <a:pt x="50" y="371"/>
                    <a:pt x="61" y="376"/>
                    <a:pt x="67" y="386"/>
                  </a:cubicBezTo>
                  <a:cubicBezTo>
                    <a:pt x="73" y="397"/>
                    <a:pt x="72" y="400"/>
                    <a:pt x="81" y="403"/>
                  </a:cubicBezTo>
                  <a:cubicBezTo>
                    <a:pt x="90" y="407"/>
                    <a:pt x="90" y="409"/>
                    <a:pt x="89" y="412"/>
                  </a:cubicBezTo>
                  <a:cubicBezTo>
                    <a:pt x="88" y="415"/>
                    <a:pt x="94" y="417"/>
                    <a:pt x="90" y="419"/>
                  </a:cubicBezTo>
                  <a:cubicBezTo>
                    <a:pt x="89" y="420"/>
                    <a:pt x="87" y="422"/>
                    <a:pt x="85" y="423"/>
                  </a:cubicBezTo>
                  <a:cubicBezTo>
                    <a:pt x="85" y="425"/>
                    <a:pt x="87" y="426"/>
                    <a:pt x="88" y="427"/>
                  </a:cubicBezTo>
                  <a:cubicBezTo>
                    <a:pt x="90" y="429"/>
                    <a:pt x="84" y="429"/>
                    <a:pt x="86" y="431"/>
                  </a:cubicBezTo>
                  <a:cubicBezTo>
                    <a:pt x="88" y="432"/>
                    <a:pt x="86" y="435"/>
                    <a:pt x="88" y="437"/>
                  </a:cubicBezTo>
                  <a:cubicBezTo>
                    <a:pt x="89" y="439"/>
                    <a:pt x="93" y="438"/>
                    <a:pt x="95" y="436"/>
                  </a:cubicBezTo>
                  <a:cubicBezTo>
                    <a:pt x="97" y="435"/>
                    <a:pt x="98" y="438"/>
                    <a:pt x="96" y="441"/>
                  </a:cubicBezTo>
                  <a:cubicBezTo>
                    <a:pt x="95" y="444"/>
                    <a:pt x="98" y="446"/>
                    <a:pt x="100" y="444"/>
                  </a:cubicBezTo>
                  <a:cubicBezTo>
                    <a:pt x="101" y="442"/>
                    <a:pt x="105" y="447"/>
                    <a:pt x="106" y="448"/>
                  </a:cubicBezTo>
                  <a:cubicBezTo>
                    <a:pt x="108" y="449"/>
                    <a:pt x="110" y="451"/>
                    <a:pt x="107" y="451"/>
                  </a:cubicBezTo>
                  <a:cubicBezTo>
                    <a:pt x="104" y="451"/>
                    <a:pt x="105" y="456"/>
                    <a:pt x="107" y="456"/>
                  </a:cubicBezTo>
                  <a:cubicBezTo>
                    <a:pt x="109" y="456"/>
                    <a:pt x="108" y="459"/>
                    <a:pt x="108" y="460"/>
                  </a:cubicBezTo>
                  <a:cubicBezTo>
                    <a:pt x="108" y="462"/>
                    <a:pt x="115" y="464"/>
                    <a:pt x="117" y="464"/>
                  </a:cubicBezTo>
                  <a:cubicBezTo>
                    <a:pt x="119" y="463"/>
                    <a:pt x="121" y="465"/>
                    <a:pt x="122" y="467"/>
                  </a:cubicBezTo>
                  <a:cubicBezTo>
                    <a:pt x="123" y="469"/>
                    <a:pt x="128" y="470"/>
                    <a:pt x="129" y="469"/>
                  </a:cubicBezTo>
                  <a:cubicBezTo>
                    <a:pt x="131" y="468"/>
                    <a:pt x="132" y="471"/>
                    <a:pt x="132" y="474"/>
                  </a:cubicBezTo>
                  <a:cubicBezTo>
                    <a:pt x="133" y="476"/>
                    <a:pt x="136" y="475"/>
                    <a:pt x="138" y="475"/>
                  </a:cubicBezTo>
                  <a:cubicBezTo>
                    <a:pt x="141" y="475"/>
                    <a:pt x="142" y="478"/>
                    <a:pt x="143" y="477"/>
                  </a:cubicBezTo>
                  <a:cubicBezTo>
                    <a:pt x="146" y="476"/>
                    <a:pt x="147" y="481"/>
                    <a:pt x="149" y="485"/>
                  </a:cubicBezTo>
                  <a:cubicBezTo>
                    <a:pt x="371" y="484"/>
                    <a:pt x="371" y="484"/>
                    <a:pt x="371" y="484"/>
                  </a:cubicBezTo>
                  <a:cubicBezTo>
                    <a:pt x="371" y="484"/>
                    <a:pt x="371" y="478"/>
                    <a:pt x="374" y="480"/>
                  </a:cubicBezTo>
                  <a:cubicBezTo>
                    <a:pt x="376" y="482"/>
                    <a:pt x="374" y="485"/>
                    <a:pt x="377" y="486"/>
                  </a:cubicBezTo>
                  <a:cubicBezTo>
                    <a:pt x="380" y="487"/>
                    <a:pt x="382" y="489"/>
                    <a:pt x="384" y="488"/>
                  </a:cubicBezTo>
                  <a:cubicBezTo>
                    <a:pt x="386" y="488"/>
                    <a:pt x="389" y="485"/>
                    <a:pt x="391" y="489"/>
                  </a:cubicBezTo>
                  <a:cubicBezTo>
                    <a:pt x="394" y="492"/>
                    <a:pt x="396" y="489"/>
                    <a:pt x="398" y="491"/>
                  </a:cubicBezTo>
                  <a:cubicBezTo>
                    <a:pt x="400" y="493"/>
                    <a:pt x="403" y="495"/>
                    <a:pt x="405" y="493"/>
                  </a:cubicBezTo>
                  <a:cubicBezTo>
                    <a:pt x="407" y="490"/>
                    <a:pt x="413" y="493"/>
                    <a:pt x="417" y="494"/>
                  </a:cubicBezTo>
                  <a:cubicBezTo>
                    <a:pt x="420" y="491"/>
                    <a:pt x="424" y="484"/>
                    <a:pt x="427" y="484"/>
                  </a:cubicBezTo>
                  <a:cubicBezTo>
                    <a:pt x="432" y="484"/>
                    <a:pt x="443" y="485"/>
                    <a:pt x="444" y="491"/>
                  </a:cubicBezTo>
                  <a:cubicBezTo>
                    <a:pt x="445" y="498"/>
                    <a:pt x="452" y="492"/>
                    <a:pt x="453" y="498"/>
                  </a:cubicBezTo>
                  <a:cubicBezTo>
                    <a:pt x="453" y="502"/>
                    <a:pt x="458" y="506"/>
                    <a:pt x="457" y="509"/>
                  </a:cubicBezTo>
                  <a:cubicBezTo>
                    <a:pt x="459" y="510"/>
                    <a:pt x="460" y="511"/>
                    <a:pt x="462" y="512"/>
                  </a:cubicBezTo>
                  <a:cubicBezTo>
                    <a:pt x="464" y="511"/>
                    <a:pt x="470" y="512"/>
                    <a:pt x="474" y="514"/>
                  </a:cubicBezTo>
                  <a:cubicBezTo>
                    <a:pt x="479" y="515"/>
                    <a:pt x="487" y="511"/>
                    <a:pt x="489" y="517"/>
                  </a:cubicBezTo>
                  <a:cubicBezTo>
                    <a:pt x="492" y="524"/>
                    <a:pt x="497" y="528"/>
                    <a:pt x="492" y="529"/>
                  </a:cubicBezTo>
                  <a:cubicBezTo>
                    <a:pt x="487" y="529"/>
                    <a:pt x="481" y="522"/>
                    <a:pt x="482" y="526"/>
                  </a:cubicBezTo>
                  <a:cubicBezTo>
                    <a:pt x="482" y="530"/>
                    <a:pt x="479" y="528"/>
                    <a:pt x="479" y="533"/>
                  </a:cubicBezTo>
                  <a:cubicBezTo>
                    <a:pt x="479" y="539"/>
                    <a:pt x="476" y="546"/>
                    <a:pt x="473" y="546"/>
                  </a:cubicBezTo>
                  <a:cubicBezTo>
                    <a:pt x="473" y="546"/>
                    <a:pt x="473" y="546"/>
                    <a:pt x="473" y="546"/>
                  </a:cubicBezTo>
                  <a:cubicBezTo>
                    <a:pt x="473" y="548"/>
                    <a:pt x="473" y="550"/>
                    <a:pt x="474" y="552"/>
                  </a:cubicBezTo>
                  <a:cubicBezTo>
                    <a:pt x="477" y="550"/>
                    <a:pt x="481" y="547"/>
                    <a:pt x="484" y="547"/>
                  </a:cubicBezTo>
                  <a:cubicBezTo>
                    <a:pt x="490" y="547"/>
                    <a:pt x="491" y="550"/>
                    <a:pt x="495" y="548"/>
                  </a:cubicBezTo>
                  <a:cubicBezTo>
                    <a:pt x="498" y="545"/>
                    <a:pt x="499" y="544"/>
                    <a:pt x="500" y="546"/>
                  </a:cubicBezTo>
                  <a:cubicBezTo>
                    <a:pt x="500" y="546"/>
                    <a:pt x="500" y="547"/>
                    <a:pt x="500" y="547"/>
                  </a:cubicBezTo>
                  <a:cubicBezTo>
                    <a:pt x="501" y="546"/>
                    <a:pt x="502" y="545"/>
                    <a:pt x="502" y="545"/>
                  </a:cubicBezTo>
                  <a:cubicBezTo>
                    <a:pt x="502" y="544"/>
                    <a:pt x="502" y="543"/>
                    <a:pt x="502" y="542"/>
                  </a:cubicBezTo>
                  <a:cubicBezTo>
                    <a:pt x="498" y="542"/>
                    <a:pt x="497" y="542"/>
                    <a:pt x="496" y="540"/>
                  </a:cubicBezTo>
                  <a:cubicBezTo>
                    <a:pt x="494" y="536"/>
                    <a:pt x="507" y="533"/>
                    <a:pt x="512" y="534"/>
                  </a:cubicBezTo>
                  <a:cubicBezTo>
                    <a:pt x="518" y="534"/>
                    <a:pt x="521" y="530"/>
                    <a:pt x="523" y="533"/>
                  </a:cubicBezTo>
                  <a:cubicBezTo>
                    <a:pt x="527" y="530"/>
                    <a:pt x="533" y="525"/>
                    <a:pt x="534" y="525"/>
                  </a:cubicBezTo>
                  <a:cubicBezTo>
                    <a:pt x="536" y="525"/>
                    <a:pt x="562" y="524"/>
                    <a:pt x="562" y="524"/>
                  </a:cubicBezTo>
                  <a:cubicBezTo>
                    <a:pt x="562" y="524"/>
                    <a:pt x="571" y="519"/>
                    <a:pt x="572" y="514"/>
                  </a:cubicBezTo>
                  <a:cubicBezTo>
                    <a:pt x="573" y="509"/>
                    <a:pt x="579" y="497"/>
                    <a:pt x="582" y="500"/>
                  </a:cubicBezTo>
                  <a:cubicBezTo>
                    <a:pt x="585" y="502"/>
                    <a:pt x="592" y="500"/>
                    <a:pt x="593" y="503"/>
                  </a:cubicBezTo>
                  <a:cubicBezTo>
                    <a:pt x="593" y="505"/>
                    <a:pt x="590" y="513"/>
                    <a:pt x="599" y="525"/>
                  </a:cubicBezTo>
                  <a:cubicBezTo>
                    <a:pt x="603" y="523"/>
                    <a:pt x="606" y="521"/>
                    <a:pt x="608" y="522"/>
                  </a:cubicBezTo>
                  <a:cubicBezTo>
                    <a:pt x="611" y="522"/>
                    <a:pt x="616" y="517"/>
                    <a:pt x="617" y="515"/>
                  </a:cubicBezTo>
                  <a:cubicBezTo>
                    <a:pt x="619" y="512"/>
                    <a:pt x="621" y="517"/>
                    <a:pt x="618" y="518"/>
                  </a:cubicBezTo>
                  <a:cubicBezTo>
                    <a:pt x="615" y="519"/>
                    <a:pt x="620" y="521"/>
                    <a:pt x="625" y="521"/>
                  </a:cubicBezTo>
                  <a:cubicBezTo>
                    <a:pt x="630" y="521"/>
                    <a:pt x="623" y="523"/>
                    <a:pt x="619" y="523"/>
                  </a:cubicBezTo>
                  <a:cubicBezTo>
                    <a:pt x="615" y="522"/>
                    <a:pt x="614" y="523"/>
                    <a:pt x="609" y="528"/>
                  </a:cubicBezTo>
                  <a:cubicBezTo>
                    <a:pt x="604" y="533"/>
                    <a:pt x="605" y="534"/>
                    <a:pt x="608" y="537"/>
                  </a:cubicBezTo>
                  <a:cubicBezTo>
                    <a:pt x="611" y="539"/>
                    <a:pt x="614" y="538"/>
                    <a:pt x="618" y="535"/>
                  </a:cubicBezTo>
                  <a:cubicBezTo>
                    <a:pt x="622" y="532"/>
                    <a:pt x="622" y="528"/>
                    <a:pt x="626" y="528"/>
                  </a:cubicBezTo>
                  <a:cubicBezTo>
                    <a:pt x="630" y="529"/>
                    <a:pt x="640" y="525"/>
                    <a:pt x="645" y="523"/>
                  </a:cubicBezTo>
                  <a:cubicBezTo>
                    <a:pt x="649" y="522"/>
                    <a:pt x="646" y="521"/>
                    <a:pt x="646" y="519"/>
                  </a:cubicBezTo>
                  <a:cubicBezTo>
                    <a:pt x="646" y="517"/>
                    <a:pt x="654" y="517"/>
                    <a:pt x="657" y="515"/>
                  </a:cubicBezTo>
                  <a:cubicBezTo>
                    <a:pt x="660" y="513"/>
                    <a:pt x="656" y="512"/>
                    <a:pt x="654" y="512"/>
                  </a:cubicBezTo>
                  <a:close/>
                  <a:moveTo>
                    <a:pt x="190" y="281"/>
                  </a:moveTo>
                  <a:cubicBezTo>
                    <a:pt x="185" y="287"/>
                    <a:pt x="183" y="288"/>
                    <a:pt x="179" y="287"/>
                  </a:cubicBezTo>
                  <a:cubicBezTo>
                    <a:pt x="174" y="286"/>
                    <a:pt x="171" y="288"/>
                    <a:pt x="173" y="290"/>
                  </a:cubicBezTo>
                  <a:cubicBezTo>
                    <a:pt x="176" y="292"/>
                    <a:pt x="176" y="293"/>
                    <a:pt x="171" y="294"/>
                  </a:cubicBezTo>
                  <a:cubicBezTo>
                    <a:pt x="166" y="295"/>
                    <a:pt x="163" y="299"/>
                    <a:pt x="161" y="299"/>
                  </a:cubicBezTo>
                  <a:cubicBezTo>
                    <a:pt x="159" y="298"/>
                    <a:pt x="169" y="291"/>
                    <a:pt x="166" y="289"/>
                  </a:cubicBezTo>
                  <a:cubicBezTo>
                    <a:pt x="164" y="287"/>
                    <a:pt x="157" y="292"/>
                    <a:pt x="157" y="295"/>
                  </a:cubicBezTo>
                  <a:cubicBezTo>
                    <a:pt x="157" y="297"/>
                    <a:pt x="152" y="297"/>
                    <a:pt x="150" y="297"/>
                  </a:cubicBezTo>
                  <a:cubicBezTo>
                    <a:pt x="147" y="297"/>
                    <a:pt x="143" y="294"/>
                    <a:pt x="146" y="294"/>
                  </a:cubicBezTo>
                  <a:cubicBezTo>
                    <a:pt x="149" y="294"/>
                    <a:pt x="147" y="291"/>
                    <a:pt x="151" y="289"/>
                  </a:cubicBezTo>
                  <a:cubicBezTo>
                    <a:pt x="154" y="288"/>
                    <a:pt x="150" y="286"/>
                    <a:pt x="151" y="284"/>
                  </a:cubicBezTo>
                  <a:cubicBezTo>
                    <a:pt x="152" y="283"/>
                    <a:pt x="160" y="286"/>
                    <a:pt x="160" y="283"/>
                  </a:cubicBezTo>
                  <a:cubicBezTo>
                    <a:pt x="160" y="280"/>
                    <a:pt x="152" y="278"/>
                    <a:pt x="150" y="280"/>
                  </a:cubicBezTo>
                  <a:cubicBezTo>
                    <a:pt x="147" y="281"/>
                    <a:pt x="141" y="285"/>
                    <a:pt x="134" y="282"/>
                  </a:cubicBezTo>
                  <a:cubicBezTo>
                    <a:pt x="132" y="281"/>
                    <a:pt x="152" y="279"/>
                    <a:pt x="156" y="276"/>
                  </a:cubicBezTo>
                  <a:cubicBezTo>
                    <a:pt x="159" y="273"/>
                    <a:pt x="174" y="269"/>
                    <a:pt x="175" y="272"/>
                  </a:cubicBezTo>
                  <a:cubicBezTo>
                    <a:pt x="177" y="275"/>
                    <a:pt x="167" y="277"/>
                    <a:pt x="172" y="279"/>
                  </a:cubicBezTo>
                  <a:cubicBezTo>
                    <a:pt x="176" y="282"/>
                    <a:pt x="184" y="280"/>
                    <a:pt x="185" y="277"/>
                  </a:cubicBezTo>
                  <a:cubicBezTo>
                    <a:pt x="187" y="275"/>
                    <a:pt x="194" y="275"/>
                    <a:pt x="190" y="281"/>
                  </a:cubicBezTo>
                  <a:close/>
                  <a:moveTo>
                    <a:pt x="235" y="338"/>
                  </a:moveTo>
                  <a:cubicBezTo>
                    <a:pt x="229" y="343"/>
                    <a:pt x="230" y="342"/>
                    <a:pt x="225" y="343"/>
                  </a:cubicBezTo>
                  <a:cubicBezTo>
                    <a:pt x="220" y="343"/>
                    <a:pt x="224" y="348"/>
                    <a:pt x="218" y="349"/>
                  </a:cubicBezTo>
                  <a:cubicBezTo>
                    <a:pt x="212" y="349"/>
                    <a:pt x="198" y="350"/>
                    <a:pt x="196" y="346"/>
                  </a:cubicBezTo>
                  <a:cubicBezTo>
                    <a:pt x="196" y="345"/>
                    <a:pt x="204" y="346"/>
                    <a:pt x="204" y="344"/>
                  </a:cubicBezTo>
                  <a:cubicBezTo>
                    <a:pt x="205" y="341"/>
                    <a:pt x="207" y="338"/>
                    <a:pt x="211" y="338"/>
                  </a:cubicBezTo>
                  <a:cubicBezTo>
                    <a:pt x="214" y="338"/>
                    <a:pt x="214" y="333"/>
                    <a:pt x="208" y="330"/>
                  </a:cubicBezTo>
                  <a:cubicBezTo>
                    <a:pt x="202" y="327"/>
                    <a:pt x="217" y="325"/>
                    <a:pt x="220" y="330"/>
                  </a:cubicBezTo>
                  <a:cubicBezTo>
                    <a:pt x="223" y="334"/>
                    <a:pt x="229" y="338"/>
                    <a:pt x="232" y="334"/>
                  </a:cubicBezTo>
                  <a:cubicBezTo>
                    <a:pt x="235" y="331"/>
                    <a:pt x="254" y="322"/>
                    <a:pt x="254" y="326"/>
                  </a:cubicBezTo>
                  <a:cubicBezTo>
                    <a:pt x="254" y="331"/>
                    <a:pt x="240" y="333"/>
                    <a:pt x="235" y="338"/>
                  </a:cubicBezTo>
                  <a:close/>
                  <a:moveTo>
                    <a:pt x="359" y="468"/>
                  </a:moveTo>
                  <a:cubicBezTo>
                    <a:pt x="355" y="468"/>
                    <a:pt x="359" y="458"/>
                    <a:pt x="352" y="454"/>
                  </a:cubicBezTo>
                  <a:cubicBezTo>
                    <a:pt x="344" y="449"/>
                    <a:pt x="340" y="440"/>
                    <a:pt x="340" y="436"/>
                  </a:cubicBezTo>
                  <a:cubicBezTo>
                    <a:pt x="340" y="431"/>
                    <a:pt x="347" y="429"/>
                    <a:pt x="350" y="433"/>
                  </a:cubicBezTo>
                  <a:cubicBezTo>
                    <a:pt x="353" y="436"/>
                    <a:pt x="357" y="451"/>
                    <a:pt x="360" y="455"/>
                  </a:cubicBezTo>
                  <a:cubicBezTo>
                    <a:pt x="362" y="460"/>
                    <a:pt x="362" y="468"/>
                    <a:pt x="359" y="468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CAB61725-71B3-6C40-A16A-628ACDFF0D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200" y="3593646"/>
              <a:ext cx="2835275" cy="1747838"/>
            </a:xfrm>
            <a:custGeom>
              <a:avLst/>
              <a:gdLst>
                <a:gd name="T0" fmla="*/ 249 w 817"/>
                <a:gd name="T1" fmla="*/ 164 h 503"/>
                <a:gd name="T2" fmla="*/ 218 w 817"/>
                <a:gd name="T3" fmla="*/ 25 h 503"/>
                <a:gd name="T4" fmla="*/ 132 w 817"/>
                <a:gd name="T5" fmla="*/ 15 h 503"/>
                <a:gd name="T6" fmla="*/ 96 w 817"/>
                <a:gd name="T7" fmla="*/ 8 h 503"/>
                <a:gd name="T8" fmla="*/ 66 w 817"/>
                <a:gd name="T9" fmla="*/ 15 h 503"/>
                <a:gd name="T10" fmla="*/ 13 w 817"/>
                <a:gd name="T11" fmla="*/ 42 h 503"/>
                <a:gd name="T12" fmla="*/ 50 w 817"/>
                <a:gd name="T13" fmla="*/ 74 h 503"/>
                <a:gd name="T14" fmla="*/ 12 w 817"/>
                <a:gd name="T15" fmla="*/ 76 h 503"/>
                <a:gd name="T16" fmla="*/ 42 w 817"/>
                <a:gd name="T17" fmla="*/ 97 h 503"/>
                <a:gd name="T18" fmla="*/ 30 w 817"/>
                <a:gd name="T19" fmla="*/ 113 h 503"/>
                <a:gd name="T20" fmla="*/ 32 w 817"/>
                <a:gd name="T21" fmla="*/ 156 h 503"/>
                <a:gd name="T22" fmla="*/ 68 w 817"/>
                <a:gd name="T23" fmla="*/ 168 h 503"/>
                <a:gd name="T24" fmla="*/ 72 w 817"/>
                <a:gd name="T25" fmla="*/ 192 h 503"/>
                <a:gd name="T26" fmla="*/ 60 w 817"/>
                <a:gd name="T27" fmla="*/ 205 h 503"/>
                <a:gd name="T28" fmla="*/ 104 w 817"/>
                <a:gd name="T29" fmla="*/ 178 h 503"/>
                <a:gd name="T30" fmla="*/ 123 w 817"/>
                <a:gd name="T31" fmla="*/ 152 h 503"/>
                <a:gd name="T32" fmla="*/ 136 w 817"/>
                <a:gd name="T33" fmla="*/ 143 h 503"/>
                <a:gd name="T34" fmla="*/ 161 w 817"/>
                <a:gd name="T35" fmla="*/ 154 h 503"/>
                <a:gd name="T36" fmla="*/ 177 w 817"/>
                <a:gd name="T37" fmla="*/ 144 h 503"/>
                <a:gd name="T38" fmla="*/ 196 w 817"/>
                <a:gd name="T39" fmla="*/ 152 h 503"/>
                <a:gd name="T40" fmla="*/ 242 w 817"/>
                <a:gd name="T41" fmla="*/ 166 h 503"/>
                <a:gd name="T42" fmla="*/ 267 w 817"/>
                <a:gd name="T43" fmla="*/ 177 h 503"/>
                <a:gd name="T44" fmla="*/ 268 w 817"/>
                <a:gd name="T45" fmla="*/ 187 h 503"/>
                <a:gd name="T46" fmla="*/ 277 w 817"/>
                <a:gd name="T47" fmla="*/ 188 h 503"/>
                <a:gd name="T48" fmla="*/ 285 w 817"/>
                <a:gd name="T49" fmla="*/ 196 h 503"/>
                <a:gd name="T50" fmla="*/ 282 w 817"/>
                <a:gd name="T51" fmla="*/ 214 h 503"/>
                <a:gd name="T52" fmla="*/ 300 w 817"/>
                <a:gd name="T53" fmla="*/ 214 h 503"/>
                <a:gd name="T54" fmla="*/ 10 w 817"/>
                <a:gd name="T55" fmla="*/ 223 h 503"/>
                <a:gd name="T56" fmla="*/ 127 w 817"/>
                <a:gd name="T57" fmla="*/ 171 h 503"/>
                <a:gd name="T58" fmla="*/ 126 w 817"/>
                <a:gd name="T59" fmla="*/ 183 h 503"/>
                <a:gd name="T60" fmla="*/ 17 w 817"/>
                <a:gd name="T61" fmla="*/ 156 h 503"/>
                <a:gd name="T62" fmla="*/ 780 w 817"/>
                <a:gd name="T63" fmla="*/ 316 h 503"/>
                <a:gd name="T64" fmla="*/ 720 w 817"/>
                <a:gd name="T65" fmla="*/ 337 h 503"/>
                <a:gd name="T66" fmla="*/ 691 w 817"/>
                <a:gd name="T67" fmla="*/ 338 h 503"/>
                <a:gd name="T68" fmla="*/ 660 w 817"/>
                <a:gd name="T69" fmla="*/ 336 h 503"/>
                <a:gd name="T70" fmla="*/ 680 w 817"/>
                <a:gd name="T71" fmla="*/ 304 h 503"/>
                <a:gd name="T72" fmla="*/ 643 w 817"/>
                <a:gd name="T73" fmla="*/ 292 h 503"/>
                <a:gd name="T74" fmla="*/ 616 w 817"/>
                <a:gd name="T75" fmla="*/ 283 h 503"/>
                <a:gd name="T76" fmla="*/ 367 w 817"/>
                <a:gd name="T77" fmla="*/ 277 h 503"/>
                <a:gd name="T78" fmla="*/ 363 w 817"/>
                <a:gd name="T79" fmla="*/ 282 h 503"/>
                <a:gd name="T80" fmla="*/ 357 w 817"/>
                <a:gd name="T81" fmla="*/ 311 h 503"/>
                <a:gd name="T82" fmla="*/ 366 w 817"/>
                <a:gd name="T83" fmla="*/ 384 h 503"/>
                <a:gd name="T84" fmla="*/ 397 w 817"/>
                <a:gd name="T85" fmla="*/ 421 h 503"/>
                <a:gd name="T86" fmla="*/ 461 w 817"/>
                <a:gd name="T87" fmla="*/ 446 h 503"/>
                <a:gd name="T88" fmla="*/ 516 w 817"/>
                <a:gd name="T89" fmla="*/ 462 h 503"/>
                <a:gd name="T90" fmla="*/ 558 w 817"/>
                <a:gd name="T91" fmla="*/ 489 h 503"/>
                <a:gd name="T92" fmla="*/ 583 w 817"/>
                <a:gd name="T93" fmla="*/ 470 h 503"/>
                <a:gd name="T94" fmla="*/ 614 w 817"/>
                <a:gd name="T95" fmla="*/ 460 h 503"/>
                <a:gd name="T96" fmla="*/ 634 w 817"/>
                <a:gd name="T97" fmla="*/ 458 h 503"/>
                <a:gd name="T98" fmla="*/ 673 w 817"/>
                <a:gd name="T99" fmla="*/ 460 h 503"/>
                <a:gd name="T100" fmla="*/ 701 w 817"/>
                <a:gd name="T101" fmla="*/ 499 h 503"/>
                <a:gd name="T102" fmla="*/ 709 w 817"/>
                <a:gd name="T103" fmla="*/ 434 h 503"/>
                <a:gd name="T104" fmla="*/ 739 w 817"/>
                <a:gd name="T105" fmla="*/ 408 h 503"/>
                <a:gd name="T106" fmla="*/ 735 w 817"/>
                <a:gd name="T107" fmla="*/ 384 h 503"/>
                <a:gd name="T108" fmla="*/ 748 w 817"/>
                <a:gd name="T109" fmla="*/ 386 h 503"/>
                <a:gd name="T110" fmla="*/ 775 w 817"/>
                <a:gd name="T111" fmla="*/ 356 h 503"/>
                <a:gd name="T112" fmla="*/ 786 w 817"/>
                <a:gd name="T113" fmla="*/ 339 h 503"/>
                <a:gd name="T114" fmla="*/ 811 w 817"/>
                <a:gd name="T115" fmla="*/ 29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7" h="503">
                  <a:moveTo>
                    <a:pt x="307" y="204"/>
                  </a:moveTo>
                  <a:cubicBezTo>
                    <a:pt x="308" y="201"/>
                    <a:pt x="308" y="199"/>
                    <a:pt x="299" y="195"/>
                  </a:cubicBezTo>
                  <a:cubicBezTo>
                    <a:pt x="290" y="192"/>
                    <a:pt x="291" y="189"/>
                    <a:pt x="285" y="178"/>
                  </a:cubicBezTo>
                  <a:cubicBezTo>
                    <a:pt x="279" y="168"/>
                    <a:pt x="268" y="163"/>
                    <a:pt x="268" y="159"/>
                  </a:cubicBezTo>
                  <a:cubicBezTo>
                    <a:pt x="268" y="155"/>
                    <a:pt x="257" y="155"/>
                    <a:pt x="257" y="158"/>
                  </a:cubicBezTo>
                  <a:cubicBezTo>
                    <a:pt x="257" y="161"/>
                    <a:pt x="252" y="162"/>
                    <a:pt x="249" y="164"/>
                  </a:cubicBezTo>
                  <a:cubicBezTo>
                    <a:pt x="247" y="166"/>
                    <a:pt x="245" y="163"/>
                    <a:pt x="243" y="160"/>
                  </a:cubicBezTo>
                  <a:cubicBezTo>
                    <a:pt x="241" y="157"/>
                    <a:pt x="235" y="154"/>
                    <a:pt x="235" y="152"/>
                  </a:cubicBezTo>
                  <a:cubicBezTo>
                    <a:pt x="235" y="150"/>
                    <a:pt x="234" y="146"/>
                    <a:pt x="229" y="148"/>
                  </a:cubicBezTo>
                  <a:cubicBezTo>
                    <a:pt x="225" y="150"/>
                    <a:pt x="223" y="148"/>
                    <a:pt x="222" y="149"/>
                  </a:cubicBezTo>
                  <a:cubicBezTo>
                    <a:pt x="221" y="151"/>
                    <a:pt x="218" y="148"/>
                    <a:pt x="218" y="148"/>
                  </a:cubicBezTo>
                  <a:cubicBezTo>
                    <a:pt x="218" y="25"/>
                    <a:pt x="218" y="25"/>
                    <a:pt x="218" y="25"/>
                  </a:cubicBezTo>
                  <a:cubicBezTo>
                    <a:pt x="216" y="25"/>
                    <a:pt x="215" y="25"/>
                    <a:pt x="214" y="24"/>
                  </a:cubicBezTo>
                  <a:cubicBezTo>
                    <a:pt x="209" y="22"/>
                    <a:pt x="201" y="19"/>
                    <a:pt x="197" y="20"/>
                  </a:cubicBezTo>
                  <a:cubicBezTo>
                    <a:pt x="193" y="21"/>
                    <a:pt x="185" y="22"/>
                    <a:pt x="182" y="20"/>
                  </a:cubicBezTo>
                  <a:cubicBezTo>
                    <a:pt x="179" y="19"/>
                    <a:pt x="175" y="18"/>
                    <a:pt x="169" y="18"/>
                  </a:cubicBezTo>
                  <a:cubicBezTo>
                    <a:pt x="163" y="19"/>
                    <a:pt x="160" y="15"/>
                    <a:pt x="152" y="13"/>
                  </a:cubicBezTo>
                  <a:cubicBezTo>
                    <a:pt x="145" y="12"/>
                    <a:pt x="134" y="14"/>
                    <a:pt x="132" y="15"/>
                  </a:cubicBezTo>
                  <a:cubicBezTo>
                    <a:pt x="129" y="16"/>
                    <a:pt x="130" y="12"/>
                    <a:pt x="127" y="13"/>
                  </a:cubicBezTo>
                  <a:cubicBezTo>
                    <a:pt x="123" y="13"/>
                    <a:pt x="126" y="11"/>
                    <a:pt x="124" y="8"/>
                  </a:cubicBezTo>
                  <a:cubicBezTo>
                    <a:pt x="122" y="6"/>
                    <a:pt x="113" y="8"/>
                    <a:pt x="110" y="9"/>
                  </a:cubicBezTo>
                  <a:cubicBezTo>
                    <a:pt x="107" y="9"/>
                    <a:pt x="106" y="7"/>
                    <a:pt x="106" y="5"/>
                  </a:cubicBezTo>
                  <a:cubicBezTo>
                    <a:pt x="106" y="4"/>
                    <a:pt x="103" y="4"/>
                    <a:pt x="102" y="6"/>
                  </a:cubicBezTo>
                  <a:cubicBezTo>
                    <a:pt x="101" y="9"/>
                    <a:pt x="97" y="9"/>
                    <a:pt x="96" y="8"/>
                  </a:cubicBezTo>
                  <a:cubicBezTo>
                    <a:pt x="94" y="6"/>
                    <a:pt x="99" y="6"/>
                    <a:pt x="99" y="4"/>
                  </a:cubicBezTo>
                  <a:cubicBezTo>
                    <a:pt x="99" y="2"/>
                    <a:pt x="94" y="1"/>
                    <a:pt x="93" y="1"/>
                  </a:cubicBezTo>
                  <a:cubicBezTo>
                    <a:pt x="91" y="0"/>
                    <a:pt x="88" y="3"/>
                    <a:pt x="84" y="6"/>
                  </a:cubicBezTo>
                  <a:cubicBezTo>
                    <a:pt x="81" y="9"/>
                    <a:pt x="75" y="9"/>
                    <a:pt x="72" y="9"/>
                  </a:cubicBezTo>
                  <a:cubicBezTo>
                    <a:pt x="68" y="8"/>
                    <a:pt x="64" y="9"/>
                    <a:pt x="64" y="11"/>
                  </a:cubicBezTo>
                  <a:cubicBezTo>
                    <a:pt x="64" y="13"/>
                    <a:pt x="68" y="13"/>
                    <a:pt x="66" y="15"/>
                  </a:cubicBezTo>
                  <a:cubicBezTo>
                    <a:pt x="63" y="18"/>
                    <a:pt x="63" y="12"/>
                    <a:pt x="60" y="15"/>
                  </a:cubicBezTo>
                  <a:cubicBezTo>
                    <a:pt x="58" y="17"/>
                    <a:pt x="50" y="17"/>
                    <a:pt x="48" y="17"/>
                  </a:cubicBezTo>
                  <a:cubicBezTo>
                    <a:pt x="47" y="16"/>
                    <a:pt x="41" y="23"/>
                    <a:pt x="39" y="25"/>
                  </a:cubicBezTo>
                  <a:cubicBezTo>
                    <a:pt x="37" y="26"/>
                    <a:pt x="40" y="28"/>
                    <a:pt x="35" y="33"/>
                  </a:cubicBezTo>
                  <a:cubicBezTo>
                    <a:pt x="31" y="38"/>
                    <a:pt x="18" y="37"/>
                    <a:pt x="15" y="37"/>
                  </a:cubicBezTo>
                  <a:cubicBezTo>
                    <a:pt x="12" y="37"/>
                    <a:pt x="14" y="40"/>
                    <a:pt x="13" y="42"/>
                  </a:cubicBezTo>
                  <a:cubicBezTo>
                    <a:pt x="12" y="44"/>
                    <a:pt x="15" y="46"/>
                    <a:pt x="22" y="48"/>
                  </a:cubicBezTo>
                  <a:cubicBezTo>
                    <a:pt x="29" y="50"/>
                    <a:pt x="34" y="60"/>
                    <a:pt x="35" y="62"/>
                  </a:cubicBezTo>
                  <a:cubicBezTo>
                    <a:pt x="36" y="64"/>
                    <a:pt x="45" y="62"/>
                    <a:pt x="49" y="62"/>
                  </a:cubicBezTo>
                  <a:cubicBezTo>
                    <a:pt x="52" y="63"/>
                    <a:pt x="48" y="68"/>
                    <a:pt x="51" y="69"/>
                  </a:cubicBezTo>
                  <a:cubicBezTo>
                    <a:pt x="54" y="71"/>
                    <a:pt x="59" y="69"/>
                    <a:pt x="60" y="71"/>
                  </a:cubicBezTo>
                  <a:cubicBezTo>
                    <a:pt x="61" y="74"/>
                    <a:pt x="54" y="71"/>
                    <a:pt x="50" y="74"/>
                  </a:cubicBezTo>
                  <a:cubicBezTo>
                    <a:pt x="47" y="76"/>
                    <a:pt x="45" y="78"/>
                    <a:pt x="43" y="76"/>
                  </a:cubicBezTo>
                  <a:cubicBezTo>
                    <a:pt x="42" y="74"/>
                    <a:pt x="36" y="75"/>
                    <a:pt x="33" y="75"/>
                  </a:cubicBezTo>
                  <a:cubicBezTo>
                    <a:pt x="30" y="76"/>
                    <a:pt x="33" y="72"/>
                    <a:pt x="33" y="70"/>
                  </a:cubicBezTo>
                  <a:cubicBezTo>
                    <a:pt x="33" y="68"/>
                    <a:pt x="29" y="67"/>
                    <a:pt x="23" y="70"/>
                  </a:cubicBezTo>
                  <a:cubicBezTo>
                    <a:pt x="17" y="74"/>
                    <a:pt x="19" y="72"/>
                    <a:pt x="19" y="75"/>
                  </a:cubicBezTo>
                  <a:cubicBezTo>
                    <a:pt x="18" y="78"/>
                    <a:pt x="15" y="73"/>
                    <a:pt x="12" y="76"/>
                  </a:cubicBezTo>
                  <a:cubicBezTo>
                    <a:pt x="8" y="78"/>
                    <a:pt x="2" y="80"/>
                    <a:pt x="1" y="82"/>
                  </a:cubicBezTo>
                  <a:cubicBezTo>
                    <a:pt x="0" y="84"/>
                    <a:pt x="9" y="86"/>
                    <a:pt x="12" y="87"/>
                  </a:cubicBezTo>
                  <a:cubicBezTo>
                    <a:pt x="16" y="87"/>
                    <a:pt x="8" y="90"/>
                    <a:pt x="11" y="90"/>
                  </a:cubicBezTo>
                  <a:cubicBezTo>
                    <a:pt x="14" y="91"/>
                    <a:pt x="13" y="94"/>
                    <a:pt x="17" y="96"/>
                  </a:cubicBezTo>
                  <a:cubicBezTo>
                    <a:pt x="22" y="99"/>
                    <a:pt x="32" y="96"/>
                    <a:pt x="34" y="96"/>
                  </a:cubicBezTo>
                  <a:cubicBezTo>
                    <a:pt x="37" y="96"/>
                    <a:pt x="39" y="100"/>
                    <a:pt x="42" y="97"/>
                  </a:cubicBezTo>
                  <a:cubicBezTo>
                    <a:pt x="44" y="95"/>
                    <a:pt x="52" y="89"/>
                    <a:pt x="56" y="92"/>
                  </a:cubicBezTo>
                  <a:cubicBezTo>
                    <a:pt x="60" y="96"/>
                    <a:pt x="51" y="95"/>
                    <a:pt x="53" y="98"/>
                  </a:cubicBezTo>
                  <a:cubicBezTo>
                    <a:pt x="56" y="100"/>
                    <a:pt x="58" y="106"/>
                    <a:pt x="54" y="108"/>
                  </a:cubicBezTo>
                  <a:cubicBezTo>
                    <a:pt x="50" y="111"/>
                    <a:pt x="47" y="109"/>
                    <a:pt x="45" y="109"/>
                  </a:cubicBezTo>
                  <a:cubicBezTo>
                    <a:pt x="42" y="109"/>
                    <a:pt x="44" y="113"/>
                    <a:pt x="40" y="116"/>
                  </a:cubicBezTo>
                  <a:cubicBezTo>
                    <a:pt x="37" y="118"/>
                    <a:pt x="34" y="113"/>
                    <a:pt x="30" y="113"/>
                  </a:cubicBezTo>
                  <a:cubicBezTo>
                    <a:pt x="26" y="113"/>
                    <a:pt x="27" y="118"/>
                    <a:pt x="27" y="121"/>
                  </a:cubicBezTo>
                  <a:cubicBezTo>
                    <a:pt x="27" y="124"/>
                    <a:pt x="20" y="121"/>
                    <a:pt x="19" y="127"/>
                  </a:cubicBezTo>
                  <a:cubicBezTo>
                    <a:pt x="17" y="133"/>
                    <a:pt x="10" y="128"/>
                    <a:pt x="15" y="134"/>
                  </a:cubicBezTo>
                  <a:cubicBezTo>
                    <a:pt x="19" y="140"/>
                    <a:pt x="19" y="136"/>
                    <a:pt x="22" y="139"/>
                  </a:cubicBezTo>
                  <a:cubicBezTo>
                    <a:pt x="26" y="141"/>
                    <a:pt x="18" y="146"/>
                    <a:pt x="22" y="147"/>
                  </a:cubicBezTo>
                  <a:cubicBezTo>
                    <a:pt x="25" y="147"/>
                    <a:pt x="29" y="154"/>
                    <a:pt x="32" y="156"/>
                  </a:cubicBezTo>
                  <a:cubicBezTo>
                    <a:pt x="34" y="158"/>
                    <a:pt x="38" y="155"/>
                    <a:pt x="41" y="155"/>
                  </a:cubicBezTo>
                  <a:cubicBezTo>
                    <a:pt x="45" y="154"/>
                    <a:pt x="43" y="149"/>
                    <a:pt x="45" y="151"/>
                  </a:cubicBezTo>
                  <a:cubicBezTo>
                    <a:pt x="48" y="153"/>
                    <a:pt x="51" y="159"/>
                    <a:pt x="49" y="160"/>
                  </a:cubicBezTo>
                  <a:cubicBezTo>
                    <a:pt x="47" y="162"/>
                    <a:pt x="48" y="166"/>
                    <a:pt x="48" y="168"/>
                  </a:cubicBezTo>
                  <a:cubicBezTo>
                    <a:pt x="48" y="171"/>
                    <a:pt x="56" y="170"/>
                    <a:pt x="57" y="167"/>
                  </a:cubicBezTo>
                  <a:cubicBezTo>
                    <a:pt x="57" y="165"/>
                    <a:pt x="64" y="164"/>
                    <a:pt x="68" y="168"/>
                  </a:cubicBezTo>
                  <a:cubicBezTo>
                    <a:pt x="71" y="172"/>
                    <a:pt x="73" y="173"/>
                    <a:pt x="73" y="170"/>
                  </a:cubicBezTo>
                  <a:cubicBezTo>
                    <a:pt x="73" y="167"/>
                    <a:pt x="76" y="163"/>
                    <a:pt x="76" y="166"/>
                  </a:cubicBezTo>
                  <a:cubicBezTo>
                    <a:pt x="76" y="168"/>
                    <a:pt x="79" y="169"/>
                    <a:pt x="85" y="167"/>
                  </a:cubicBezTo>
                  <a:cubicBezTo>
                    <a:pt x="90" y="164"/>
                    <a:pt x="88" y="167"/>
                    <a:pt x="85" y="170"/>
                  </a:cubicBezTo>
                  <a:cubicBezTo>
                    <a:pt x="81" y="175"/>
                    <a:pt x="85" y="182"/>
                    <a:pt x="82" y="183"/>
                  </a:cubicBezTo>
                  <a:cubicBezTo>
                    <a:pt x="79" y="184"/>
                    <a:pt x="77" y="191"/>
                    <a:pt x="72" y="192"/>
                  </a:cubicBezTo>
                  <a:cubicBezTo>
                    <a:pt x="68" y="192"/>
                    <a:pt x="60" y="201"/>
                    <a:pt x="59" y="202"/>
                  </a:cubicBezTo>
                  <a:cubicBezTo>
                    <a:pt x="58" y="204"/>
                    <a:pt x="48" y="200"/>
                    <a:pt x="46" y="204"/>
                  </a:cubicBezTo>
                  <a:cubicBezTo>
                    <a:pt x="45" y="208"/>
                    <a:pt x="39" y="211"/>
                    <a:pt x="40" y="212"/>
                  </a:cubicBezTo>
                  <a:cubicBezTo>
                    <a:pt x="42" y="214"/>
                    <a:pt x="50" y="209"/>
                    <a:pt x="50" y="207"/>
                  </a:cubicBezTo>
                  <a:cubicBezTo>
                    <a:pt x="50" y="205"/>
                    <a:pt x="51" y="206"/>
                    <a:pt x="53" y="207"/>
                  </a:cubicBezTo>
                  <a:cubicBezTo>
                    <a:pt x="54" y="209"/>
                    <a:pt x="58" y="206"/>
                    <a:pt x="60" y="205"/>
                  </a:cubicBezTo>
                  <a:cubicBezTo>
                    <a:pt x="61" y="204"/>
                    <a:pt x="64" y="204"/>
                    <a:pt x="65" y="204"/>
                  </a:cubicBezTo>
                  <a:cubicBezTo>
                    <a:pt x="67" y="204"/>
                    <a:pt x="68" y="202"/>
                    <a:pt x="73" y="201"/>
                  </a:cubicBezTo>
                  <a:cubicBezTo>
                    <a:pt x="77" y="201"/>
                    <a:pt x="76" y="199"/>
                    <a:pt x="77" y="197"/>
                  </a:cubicBezTo>
                  <a:cubicBezTo>
                    <a:pt x="78" y="194"/>
                    <a:pt x="90" y="189"/>
                    <a:pt x="92" y="188"/>
                  </a:cubicBezTo>
                  <a:cubicBezTo>
                    <a:pt x="94" y="188"/>
                    <a:pt x="93" y="184"/>
                    <a:pt x="95" y="184"/>
                  </a:cubicBezTo>
                  <a:cubicBezTo>
                    <a:pt x="98" y="184"/>
                    <a:pt x="101" y="181"/>
                    <a:pt x="104" y="178"/>
                  </a:cubicBezTo>
                  <a:cubicBezTo>
                    <a:pt x="107" y="176"/>
                    <a:pt x="108" y="177"/>
                    <a:pt x="110" y="176"/>
                  </a:cubicBezTo>
                  <a:cubicBezTo>
                    <a:pt x="112" y="175"/>
                    <a:pt x="111" y="171"/>
                    <a:pt x="113" y="170"/>
                  </a:cubicBezTo>
                  <a:cubicBezTo>
                    <a:pt x="115" y="170"/>
                    <a:pt x="117" y="168"/>
                    <a:pt x="117" y="166"/>
                  </a:cubicBezTo>
                  <a:cubicBezTo>
                    <a:pt x="117" y="164"/>
                    <a:pt x="111" y="164"/>
                    <a:pt x="111" y="163"/>
                  </a:cubicBezTo>
                  <a:cubicBezTo>
                    <a:pt x="110" y="162"/>
                    <a:pt x="115" y="157"/>
                    <a:pt x="117" y="157"/>
                  </a:cubicBezTo>
                  <a:cubicBezTo>
                    <a:pt x="119" y="157"/>
                    <a:pt x="122" y="155"/>
                    <a:pt x="123" y="152"/>
                  </a:cubicBezTo>
                  <a:cubicBezTo>
                    <a:pt x="123" y="149"/>
                    <a:pt x="126" y="149"/>
                    <a:pt x="128" y="146"/>
                  </a:cubicBezTo>
                  <a:cubicBezTo>
                    <a:pt x="130" y="144"/>
                    <a:pt x="130" y="142"/>
                    <a:pt x="132" y="142"/>
                  </a:cubicBezTo>
                  <a:cubicBezTo>
                    <a:pt x="134" y="141"/>
                    <a:pt x="137" y="138"/>
                    <a:pt x="139" y="137"/>
                  </a:cubicBezTo>
                  <a:cubicBezTo>
                    <a:pt x="142" y="135"/>
                    <a:pt x="139" y="139"/>
                    <a:pt x="144" y="139"/>
                  </a:cubicBezTo>
                  <a:cubicBezTo>
                    <a:pt x="149" y="139"/>
                    <a:pt x="148" y="143"/>
                    <a:pt x="144" y="142"/>
                  </a:cubicBezTo>
                  <a:cubicBezTo>
                    <a:pt x="140" y="140"/>
                    <a:pt x="139" y="140"/>
                    <a:pt x="136" y="143"/>
                  </a:cubicBezTo>
                  <a:cubicBezTo>
                    <a:pt x="132" y="146"/>
                    <a:pt x="135" y="147"/>
                    <a:pt x="132" y="151"/>
                  </a:cubicBezTo>
                  <a:cubicBezTo>
                    <a:pt x="130" y="154"/>
                    <a:pt x="130" y="156"/>
                    <a:pt x="133" y="157"/>
                  </a:cubicBezTo>
                  <a:cubicBezTo>
                    <a:pt x="136" y="157"/>
                    <a:pt x="133" y="159"/>
                    <a:pt x="130" y="160"/>
                  </a:cubicBezTo>
                  <a:cubicBezTo>
                    <a:pt x="127" y="161"/>
                    <a:pt x="129" y="163"/>
                    <a:pt x="133" y="163"/>
                  </a:cubicBezTo>
                  <a:cubicBezTo>
                    <a:pt x="137" y="163"/>
                    <a:pt x="144" y="157"/>
                    <a:pt x="149" y="154"/>
                  </a:cubicBezTo>
                  <a:cubicBezTo>
                    <a:pt x="155" y="151"/>
                    <a:pt x="159" y="154"/>
                    <a:pt x="161" y="154"/>
                  </a:cubicBezTo>
                  <a:cubicBezTo>
                    <a:pt x="162" y="153"/>
                    <a:pt x="159" y="150"/>
                    <a:pt x="161" y="149"/>
                  </a:cubicBezTo>
                  <a:cubicBezTo>
                    <a:pt x="163" y="149"/>
                    <a:pt x="159" y="148"/>
                    <a:pt x="157" y="145"/>
                  </a:cubicBezTo>
                  <a:cubicBezTo>
                    <a:pt x="156" y="141"/>
                    <a:pt x="159" y="143"/>
                    <a:pt x="160" y="141"/>
                  </a:cubicBezTo>
                  <a:cubicBezTo>
                    <a:pt x="161" y="138"/>
                    <a:pt x="163" y="139"/>
                    <a:pt x="165" y="140"/>
                  </a:cubicBezTo>
                  <a:cubicBezTo>
                    <a:pt x="166" y="142"/>
                    <a:pt x="169" y="139"/>
                    <a:pt x="170" y="143"/>
                  </a:cubicBezTo>
                  <a:cubicBezTo>
                    <a:pt x="172" y="146"/>
                    <a:pt x="174" y="142"/>
                    <a:pt x="177" y="144"/>
                  </a:cubicBezTo>
                  <a:cubicBezTo>
                    <a:pt x="180" y="146"/>
                    <a:pt x="176" y="146"/>
                    <a:pt x="173" y="147"/>
                  </a:cubicBezTo>
                  <a:cubicBezTo>
                    <a:pt x="170" y="147"/>
                    <a:pt x="172" y="151"/>
                    <a:pt x="174" y="149"/>
                  </a:cubicBezTo>
                  <a:cubicBezTo>
                    <a:pt x="176" y="148"/>
                    <a:pt x="178" y="146"/>
                    <a:pt x="180" y="148"/>
                  </a:cubicBezTo>
                  <a:cubicBezTo>
                    <a:pt x="183" y="150"/>
                    <a:pt x="183" y="149"/>
                    <a:pt x="185" y="148"/>
                  </a:cubicBezTo>
                  <a:cubicBezTo>
                    <a:pt x="187" y="146"/>
                    <a:pt x="187" y="148"/>
                    <a:pt x="187" y="149"/>
                  </a:cubicBezTo>
                  <a:cubicBezTo>
                    <a:pt x="187" y="151"/>
                    <a:pt x="191" y="151"/>
                    <a:pt x="196" y="152"/>
                  </a:cubicBezTo>
                  <a:cubicBezTo>
                    <a:pt x="201" y="153"/>
                    <a:pt x="211" y="152"/>
                    <a:pt x="214" y="151"/>
                  </a:cubicBezTo>
                  <a:cubicBezTo>
                    <a:pt x="216" y="151"/>
                    <a:pt x="215" y="155"/>
                    <a:pt x="221" y="156"/>
                  </a:cubicBezTo>
                  <a:cubicBezTo>
                    <a:pt x="226" y="157"/>
                    <a:pt x="228" y="151"/>
                    <a:pt x="231" y="153"/>
                  </a:cubicBezTo>
                  <a:cubicBezTo>
                    <a:pt x="233" y="155"/>
                    <a:pt x="231" y="156"/>
                    <a:pt x="229" y="158"/>
                  </a:cubicBezTo>
                  <a:cubicBezTo>
                    <a:pt x="227" y="160"/>
                    <a:pt x="231" y="160"/>
                    <a:pt x="233" y="161"/>
                  </a:cubicBezTo>
                  <a:cubicBezTo>
                    <a:pt x="235" y="162"/>
                    <a:pt x="240" y="163"/>
                    <a:pt x="242" y="166"/>
                  </a:cubicBezTo>
                  <a:cubicBezTo>
                    <a:pt x="245" y="168"/>
                    <a:pt x="246" y="170"/>
                    <a:pt x="252" y="173"/>
                  </a:cubicBezTo>
                  <a:cubicBezTo>
                    <a:pt x="257" y="176"/>
                    <a:pt x="252" y="166"/>
                    <a:pt x="256" y="169"/>
                  </a:cubicBezTo>
                  <a:cubicBezTo>
                    <a:pt x="261" y="173"/>
                    <a:pt x="259" y="169"/>
                    <a:pt x="263" y="173"/>
                  </a:cubicBezTo>
                  <a:cubicBezTo>
                    <a:pt x="266" y="176"/>
                    <a:pt x="265" y="171"/>
                    <a:pt x="264" y="166"/>
                  </a:cubicBezTo>
                  <a:cubicBezTo>
                    <a:pt x="262" y="161"/>
                    <a:pt x="265" y="164"/>
                    <a:pt x="267" y="167"/>
                  </a:cubicBezTo>
                  <a:cubicBezTo>
                    <a:pt x="268" y="169"/>
                    <a:pt x="268" y="174"/>
                    <a:pt x="267" y="177"/>
                  </a:cubicBezTo>
                  <a:cubicBezTo>
                    <a:pt x="266" y="180"/>
                    <a:pt x="261" y="178"/>
                    <a:pt x="261" y="176"/>
                  </a:cubicBezTo>
                  <a:cubicBezTo>
                    <a:pt x="262" y="174"/>
                    <a:pt x="256" y="175"/>
                    <a:pt x="256" y="177"/>
                  </a:cubicBezTo>
                  <a:cubicBezTo>
                    <a:pt x="256" y="180"/>
                    <a:pt x="260" y="185"/>
                    <a:pt x="262" y="185"/>
                  </a:cubicBezTo>
                  <a:cubicBezTo>
                    <a:pt x="265" y="186"/>
                    <a:pt x="263" y="190"/>
                    <a:pt x="265" y="191"/>
                  </a:cubicBezTo>
                  <a:cubicBezTo>
                    <a:pt x="267" y="191"/>
                    <a:pt x="267" y="196"/>
                    <a:pt x="269" y="195"/>
                  </a:cubicBezTo>
                  <a:cubicBezTo>
                    <a:pt x="270" y="195"/>
                    <a:pt x="270" y="189"/>
                    <a:pt x="268" y="187"/>
                  </a:cubicBezTo>
                  <a:cubicBezTo>
                    <a:pt x="266" y="184"/>
                    <a:pt x="267" y="181"/>
                    <a:pt x="269" y="181"/>
                  </a:cubicBezTo>
                  <a:cubicBezTo>
                    <a:pt x="271" y="182"/>
                    <a:pt x="269" y="186"/>
                    <a:pt x="270" y="187"/>
                  </a:cubicBezTo>
                  <a:cubicBezTo>
                    <a:pt x="271" y="188"/>
                    <a:pt x="273" y="186"/>
                    <a:pt x="275" y="184"/>
                  </a:cubicBezTo>
                  <a:cubicBezTo>
                    <a:pt x="278" y="183"/>
                    <a:pt x="274" y="179"/>
                    <a:pt x="275" y="177"/>
                  </a:cubicBezTo>
                  <a:cubicBezTo>
                    <a:pt x="276" y="174"/>
                    <a:pt x="279" y="178"/>
                    <a:pt x="280" y="182"/>
                  </a:cubicBezTo>
                  <a:cubicBezTo>
                    <a:pt x="281" y="186"/>
                    <a:pt x="277" y="186"/>
                    <a:pt x="277" y="188"/>
                  </a:cubicBezTo>
                  <a:cubicBezTo>
                    <a:pt x="277" y="190"/>
                    <a:pt x="274" y="189"/>
                    <a:pt x="273" y="190"/>
                  </a:cubicBezTo>
                  <a:cubicBezTo>
                    <a:pt x="272" y="191"/>
                    <a:pt x="272" y="198"/>
                    <a:pt x="274" y="198"/>
                  </a:cubicBezTo>
                  <a:cubicBezTo>
                    <a:pt x="275" y="198"/>
                    <a:pt x="276" y="192"/>
                    <a:pt x="277" y="195"/>
                  </a:cubicBezTo>
                  <a:cubicBezTo>
                    <a:pt x="278" y="198"/>
                    <a:pt x="281" y="191"/>
                    <a:pt x="282" y="194"/>
                  </a:cubicBezTo>
                  <a:cubicBezTo>
                    <a:pt x="283" y="197"/>
                    <a:pt x="287" y="200"/>
                    <a:pt x="289" y="200"/>
                  </a:cubicBezTo>
                  <a:cubicBezTo>
                    <a:pt x="290" y="199"/>
                    <a:pt x="288" y="196"/>
                    <a:pt x="285" y="196"/>
                  </a:cubicBezTo>
                  <a:cubicBezTo>
                    <a:pt x="283" y="196"/>
                    <a:pt x="283" y="191"/>
                    <a:pt x="286" y="191"/>
                  </a:cubicBezTo>
                  <a:cubicBezTo>
                    <a:pt x="288" y="191"/>
                    <a:pt x="292" y="197"/>
                    <a:pt x="292" y="199"/>
                  </a:cubicBezTo>
                  <a:cubicBezTo>
                    <a:pt x="292" y="201"/>
                    <a:pt x="290" y="201"/>
                    <a:pt x="288" y="203"/>
                  </a:cubicBezTo>
                  <a:cubicBezTo>
                    <a:pt x="286" y="206"/>
                    <a:pt x="283" y="200"/>
                    <a:pt x="281" y="200"/>
                  </a:cubicBezTo>
                  <a:cubicBezTo>
                    <a:pt x="279" y="200"/>
                    <a:pt x="281" y="204"/>
                    <a:pt x="282" y="206"/>
                  </a:cubicBezTo>
                  <a:cubicBezTo>
                    <a:pt x="283" y="209"/>
                    <a:pt x="279" y="212"/>
                    <a:pt x="282" y="214"/>
                  </a:cubicBezTo>
                  <a:cubicBezTo>
                    <a:pt x="285" y="216"/>
                    <a:pt x="284" y="213"/>
                    <a:pt x="285" y="211"/>
                  </a:cubicBezTo>
                  <a:cubicBezTo>
                    <a:pt x="285" y="210"/>
                    <a:pt x="288" y="212"/>
                    <a:pt x="289" y="213"/>
                  </a:cubicBezTo>
                  <a:cubicBezTo>
                    <a:pt x="291" y="214"/>
                    <a:pt x="291" y="210"/>
                    <a:pt x="291" y="209"/>
                  </a:cubicBezTo>
                  <a:cubicBezTo>
                    <a:pt x="291" y="207"/>
                    <a:pt x="294" y="208"/>
                    <a:pt x="295" y="210"/>
                  </a:cubicBezTo>
                  <a:cubicBezTo>
                    <a:pt x="297" y="212"/>
                    <a:pt x="297" y="208"/>
                    <a:pt x="299" y="208"/>
                  </a:cubicBezTo>
                  <a:cubicBezTo>
                    <a:pt x="301" y="208"/>
                    <a:pt x="300" y="212"/>
                    <a:pt x="300" y="214"/>
                  </a:cubicBezTo>
                  <a:cubicBezTo>
                    <a:pt x="300" y="216"/>
                    <a:pt x="303" y="212"/>
                    <a:pt x="303" y="214"/>
                  </a:cubicBezTo>
                  <a:cubicBezTo>
                    <a:pt x="303" y="215"/>
                    <a:pt x="303" y="215"/>
                    <a:pt x="303" y="215"/>
                  </a:cubicBezTo>
                  <a:cubicBezTo>
                    <a:pt x="305" y="214"/>
                    <a:pt x="307" y="212"/>
                    <a:pt x="308" y="211"/>
                  </a:cubicBezTo>
                  <a:cubicBezTo>
                    <a:pt x="312" y="209"/>
                    <a:pt x="306" y="207"/>
                    <a:pt x="307" y="204"/>
                  </a:cubicBezTo>
                  <a:close/>
                  <a:moveTo>
                    <a:pt x="6" y="229"/>
                  </a:moveTo>
                  <a:cubicBezTo>
                    <a:pt x="10" y="227"/>
                    <a:pt x="12" y="225"/>
                    <a:pt x="10" y="223"/>
                  </a:cubicBezTo>
                  <a:cubicBezTo>
                    <a:pt x="8" y="221"/>
                    <a:pt x="3" y="231"/>
                    <a:pt x="6" y="229"/>
                  </a:cubicBezTo>
                  <a:close/>
                  <a:moveTo>
                    <a:pt x="36" y="213"/>
                  </a:moveTo>
                  <a:cubicBezTo>
                    <a:pt x="32" y="212"/>
                    <a:pt x="22" y="218"/>
                    <a:pt x="25" y="219"/>
                  </a:cubicBezTo>
                  <a:cubicBezTo>
                    <a:pt x="28" y="219"/>
                    <a:pt x="29" y="216"/>
                    <a:pt x="32" y="216"/>
                  </a:cubicBezTo>
                  <a:cubicBezTo>
                    <a:pt x="35" y="216"/>
                    <a:pt x="40" y="215"/>
                    <a:pt x="36" y="213"/>
                  </a:cubicBezTo>
                  <a:close/>
                  <a:moveTo>
                    <a:pt x="127" y="171"/>
                  </a:moveTo>
                  <a:cubicBezTo>
                    <a:pt x="127" y="169"/>
                    <a:pt x="124" y="169"/>
                    <a:pt x="120" y="174"/>
                  </a:cubicBezTo>
                  <a:cubicBezTo>
                    <a:pt x="117" y="178"/>
                    <a:pt x="114" y="180"/>
                    <a:pt x="113" y="182"/>
                  </a:cubicBezTo>
                  <a:cubicBezTo>
                    <a:pt x="113" y="184"/>
                    <a:pt x="109" y="181"/>
                    <a:pt x="107" y="184"/>
                  </a:cubicBezTo>
                  <a:cubicBezTo>
                    <a:pt x="106" y="186"/>
                    <a:pt x="108" y="192"/>
                    <a:pt x="111" y="190"/>
                  </a:cubicBezTo>
                  <a:cubicBezTo>
                    <a:pt x="113" y="188"/>
                    <a:pt x="113" y="190"/>
                    <a:pt x="115" y="190"/>
                  </a:cubicBezTo>
                  <a:cubicBezTo>
                    <a:pt x="117" y="190"/>
                    <a:pt x="124" y="185"/>
                    <a:pt x="126" y="183"/>
                  </a:cubicBezTo>
                  <a:cubicBezTo>
                    <a:pt x="127" y="180"/>
                    <a:pt x="123" y="179"/>
                    <a:pt x="122" y="178"/>
                  </a:cubicBezTo>
                  <a:cubicBezTo>
                    <a:pt x="122" y="176"/>
                    <a:pt x="126" y="176"/>
                    <a:pt x="128" y="175"/>
                  </a:cubicBezTo>
                  <a:cubicBezTo>
                    <a:pt x="130" y="174"/>
                    <a:pt x="126" y="173"/>
                    <a:pt x="127" y="171"/>
                  </a:cubicBezTo>
                  <a:close/>
                  <a:moveTo>
                    <a:pt x="13" y="150"/>
                  </a:moveTo>
                  <a:cubicBezTo>
                    <a:pt x="13" y="147"/>
                    <a:pt x="5" y="150"/>
                    <a:pt x="6" y="153"/>
                  </a:cubicBezTo>
                  <a:cubicBezTo>
                    <a:pt x="7" y="155"/>
                    <a:pt x="14" y="157"/>
                    <a:pt x="17" y="156"/>
                  </a:cubicBezTo>
                  <a:cubicBezTo>
                    <a:pt x="20" y="155"/>
                    <a:pt x="21" y="152"/>
                    <a:pt x="19" y="151"/>
                  </a:cubicBezTo>
                  <a:cubicBezTo>
                    <a:pt x="17" y="149"/>
                    <a:pt x="13" y="153"/>
                    <a:pt x="13" y="150"/>
                  </a:cubicBezTo>
                  <a:close/>
                  <a:moveTo>
                    <a:pt x="811" y="295"/>
                  </a:moveTo>
                  <a:cubicBezTo>
                    <a:pt x="810" y="292"/>
                    <a:pt x="803" y="294"/>
                    <a:pt x="800" y="292"/>
                  </a:cubicBezTo>
                  <a:cubicBezTo>
                    <a:pt x="797" y="289"/>
                    <a:pt x="791" y="301"/>
                    <a:pt x="790" y="306"/>
                  </a:cubicBezTo>
                  <a:cubicBezTo>
                    <a:pt x="789" y="311"/>
                    <a:pt x="780" y="316"/>
                    <a:pt x="780" y="316"/>
                  </a:cubicBezTo>
                  <a:cubicBezTo>
                    <a:pt x="780" y="316"/>
                    <a:pt x="754" y="317"/>
                    <a:pt x="752" y="317"/>
                  </a:cubicBezTo>
                  <a:cubicBezTo>
                    <a:pt x="751" y="317"/>
                    <a:pt x="745" y="322"/>
                    <a:pt x="741" y="325"/>
                  </a:cubicBezTo>
                  <a:cubicBezTo>
                    <a:pt x="741" y="325"/>
                    <a:pt x="742" y="325"/>
                    <a:pt x="742" y="325"/>
                  </a:cubicBezTo>
                  <a:cubicBezTo>
                    <a:pt x="744" y="330"/>
                    <a:pt x="735" y="333"/>
                    <a:pt x="726" y="333"/>
                  </a:cubicBezTo>
                  <a:cubicBezTo>
                    <a:pt x="723" y="333"/>
                    <a:pt x="721" y="333"/>
                    <a:pt x="720" y="334"/>
                  </a:cubicBezTo>
                  <a:cubicBezTo>
                    <a:pt x="720" y="335"/>
                    <a:pt x="720" y="336"/>
                    <a:pt x="720" y="337"/>
                  </a:cubicBezTo>
                  <a:cubicBezTo>
                    <a:pt x="720" y="337"/>
                    <a:pt x="719" y="338"/>
                    <a:pt x="718" y="339"/>
                  </a:cubicBezTo>
                  <a:cubicBezTo>
                    <a:pt x="716" y="342"/>
                    <a:pt x="705" y="347"/>
                    <a:pt x="699" y="350"/>
                  </a:cubicBezTo>
                  <a:cubicBezTo>
                    <a:pt x="692" y="354"/>
                    <a:pt x="683" y="352"/>
                    <a:pt x="683" y="347"/>
                  </a:cubicBezTo>
                  <a:cubicBezTo>
                    <a:pt x="683" y="341"/>
                    <a:pt x="688" y="342"/>
                    <a:pt x="689" y="345"/>
                  </a:cubicBezTo>
                  <a:cubicBezTo>
                    <a:pt x="690" y="346"/>
                    <a:pt x="691" y="345"/>
                    <a:pt x="692" y="344"/>
                  </a:cubicBezTo>
                  <a:cubicBezTo>
                    <a:pt x="691" y="342"/>
                    <a:pt x="691" y="340"/>
                    <a:pt x="691" y="338"/>
                  </a:cubicBezTo>
                  <a:cubicBezTo>
                    <a:pt x="689" y="337"/>
                    <a:pt x="692" y="329"/>
                    <a:pt x="688" y="327"/>
                  </a:cubicBezTo>
                  <a:cubicBezTo>
                    <a:pt x="684" y="326"/>
                    <a:pt x="679" y="333"/>
                    <a:pt x="680" y="329"/>
                  </a:cubicBezTo>
                  <a:cubicBezTo>
                    <a:pt x="680" y="324"/>
                    <a:pt x="687" y="320"/>
                    <a:pt x="683" y="314"/>
                  </a:cubicBezTo>
                  <a:cubicBezTo>
                    <a:pt x="679" y="308"/>
                    <a:pt x="672" y="308"/>
                    <a:pt x="670" y="313"/>
                  </a:cubicBezTo>
                  <a:cubicBezTo>
                    <a:pt x="669" y="317"/>
                    <a:pt x="664" y="315"/>
                    <a:pt x="662" y="319"/>
                  </a:cubicBezTo>
                  <a:cubicBezTo>
                    <a:pt x="660" y="322"/>
                    <a:pt x="659" y="330"/>
                    <a:pt x="660" y="336"/>
                  </a:cubicBezTo>
                  <a:cubicBezTo>
                    <a:pt x="661" y="342"/>
                    <a:pt x="660" y="344"/>
                    <a:pt x="654" y="348"/>
                  </a:cubicBezTo>
                  <a:cubicBezTo>
                    <a:pt x="649" y="351"/>
                    <a:pt x="646" y="343"/>
                    <a:pt x="648" y="332"/>
                  </a:cubicBezTo>
                  <a:cubicBezTo>
                    <a:pt x="650" y="325"/>
                    <a:pt x="654" y="318"/>
                    <a:pt x="650" y="318"/>
                  </a:cubicBezTo>
                  <a:cubicBezTo>
                    <a:pt x="646" y="318"/>
                    <a:pt x="655" y="310"/>
                    <a:pt x="662" y="308"/>
                  </a:cubicBezTo>
                  <a:cubicBezTo>
                    <a:pt x="670" y="306"/>
                    <a:pt x="679" y="307"/>
                    <a:pt x="679" y="305"/>
                  </a:cubicBezTo>
                  <a:cubicBezTo>
                    <a:pt x="679" y="304"/>
                    <a:pt x="679" y="304"/>
                    <a:pt x="680" y="304"/>
                  </a:cubicBezTo>
                  <a:cubicBezTo>
                    <a:pt x="678" y="303"/>
                    <a:pt x="677" y="302"/>
                    <a:pt x="675" y="301"/>
                  </a:cubicBezTo>
                  <a:cubicBezTo>
                    <a:pt x="675" y="301"/>
                    <a:pt x="675" y="302"/>
                    <a:pt x="674" y="302"/>
                  </a:cubicBezTo>
                  <a:cubicBezTo>
                    <a:pt x="671" y="304"/>
                    <a:pt x="672" y="299"/>
                    <a:pt x="667" y="299"/>
                  </a:cubicBezTo>
                  <a:cubicBezTo>
                    <a:pt x="661" y="299"/>
                    <a:pt x="656" y="304"/>
                    <a:pt x="652" y="302"/>
                  </a:cubicBezTo>
                  <a:cubicBezTo>
                    <a:pt x="648" y="299"/>
                    <a:pt x="650" y="297"/>
                    <a:pt x="646" y="297"/>
                  </a:cubicBezTo>
                  <a:cubicBezTo>
                    <a:pt x="642" y="297"/>
                    <a:pt x="649" y="289"/>
                    <a:pt x="643" y="292"/>
                  </a:cubicBezTo>
                  <a:cubicBezTo>
                    <a:pt x="637" y="296"/>
                    <a:pt x="629" y="303"/>
                    <a:pt x="625" y="300"/>
                  </a:cubicBezTo>
                  <a:cubicBezTo>
                    <a:pt x="621" y="296"/>
                    <a:pt x="617" y="301"/>
                    <a:pt x="614" y="298"/>
                  </a:cubicBezTo>
                  <a:cubicBezTo>
                    <a:pt x="612" y="295"/>
                    <a:pt x="624" y="287"/>
                    <a:pt x="630" y="288"/>
                  </a:cubicBezTo>
                  <a:cubicBezTo>
                    <a:pt x="632" y="288"/>
                    <a:pt x="633" y="287"/>
                    <a:pt x="635" y="286"/>
                  </a:cubicBezTo>
                  <a:cubicBezTo>
                    <a:pt x="631" y="285"/>
                    <a:pt x="625" y="282"/>
                    <a:pt x="623" y="285"/>
                  </a:cubicBezTo>
                  <a:cubicBezTo>
                    <a:pt x="621" y="287"/>
                    <a:pt x="618" y="285"/>
                    <a:pt x="616" y="283"/>
                  </a:cubicBezTo>
                  <a:cubicBezTo>
                    <a:pt x="614" y="281"/>
                    <a:pt x="612" y="284"/>
                    <a:pt x="609" y="281"/>
                  </a:cubicBezTo>
                  <a:cubicBezTo>
                    <a:pt x="607" y="277"/>
                    <a:pt x="604" y="280"/>
                    <a:pt x="602" y="280"/>
                  </a:cubicBezTo>
                  <a:cubicBezTo>
                    <a:pt x="600" y="281"/>
                    <a:pt x="598" y="279"/>
                    <a:pt x="595" y="278"/>
                  </a:cubicBezTo>
                  <a:cubicBezTo>
                    <a:pt x="592" y="277"/>
                    <a:pt x="594" y="274"/>
                    <a:pt x="592" y="272"/>
                  </a:cubicBezTo>
                  <a:cubicBezTo>
                    <a:pt x="589" y="270"/>
                    <a:pt x="589" y="276"/>
                    <a:pt x="589" y="276"/>
                  </a:cubicBezTo>
                  <a:cubicBezTo>
                    <a:pt x="367" y="277"/>
                    <a:pt x="367" y="277"/>
                    <a:pt x="367" y="277"/>
                  </a:cubicBezTo>
                  <a:cubicBezTo>
                    <a:pt x="368" y="277"/>
                    <a:pt x="368" y="277"/>
                    <a:pt x="368" y="278"/>
                  </a:cubicBezTo>
                  <a:cubicBezTo>
                    <a:pt x="371" y="281"/>
                    <a:pt x="369" y="283"/>
                    <a:pt x="370" y="286"/>
                  </a:cubicBezTo>
                  <a:cubicBezTo>
                    <a:pt x="371" y="290"/>
                    <a:pt x="370" y="294"/>
                    <a:pt x="367" y="294"/>
                  </a:cubicBezTo>
                  <a:cubicBezTo>
                    <a:pt x="364" y="294"/>
                    <a:pt x="364" y="291"/>
                    <a:pt x="366" y="290"/>
                  </a:cubicBezTo>
                  <a:cubicBezTo>
                    <a:pt x="368" y="289"/>
                    <a:pt x="367" y="285"/>
                    <a:pt x="365" y="285"/>
                  </a:cubicBezTo>
                  <a:cubicBezTo>
                    <a:pt x="364" y="285"/>
                    <a:pt x="363" y="284"/>
                    <a:pt x="363" y="282"/>
                  </a:cubicBezTo>
                  <a:cubicBezTo>
                    <a:pt x="360" y="283"/>
                    <a:pt x="356" y="283"/>
                    <a:pt x="351" y="282"/>
                  </a:cubicBezTo>
                  <a:cubicBezTo>
                    <a:pt x="351" y="282"/>
                    <a:pt x="351" y="283"/>
                    <a:pt x="351" y="283"/>
                  </a:cubicBezTo>
                  <a:cubicBezTo>
                    <a:pt x="351" y="285"/>
                    <a:pt x="352" y="290"/>
                    <a:pt x="355" y="294"/>
                  </a:cubicBezTo>
                  <a:cubicBezTo>
                    <a:pt x="358" y="297"/>
                    <a:pt x="356" y="300"/>
                    <a:pt x="359" y="301"/>
                  </a:cubicBezTo>
                  <a:cubicBezTo>
                    <a:pt x="361" y="303"/>
                    <a:pt x="361" y="304"/>
                    <a:pt x="359" y="304"/>
                  </a:cubicBezTo>
                  <a:cubicBezTo>
                    <a:pt x="356" y="303"/>
                    <a:pt x="358" y="306"/>
                    <a:pt x="357" y="311"/>
                  </a:cubicBezTo>
                  <a:cubicBezTo>
                    <a:pt x="356" y="316"/>
                    <a:pt x="356" y="327"/>
                    <a:pt x="356" y="331"/>
                  </a:cubicBezTo>
                  <a:cubicBezTo>
                    <a:pt x="355" y="334"/>
                    <a:pt x="351" y="340"/>
                    <a:pt x="354" y="343"/>
                  </a:cubicBezTo>
                  <a:cubicBezTo>
                    <a:pt x="356" y="347"/>
                    <a:pt x="358" y="352"/>
                    <a:pt x="356" y="356"/>
                  </a:cubicBezTo>
                  <a:cubicBezTo>
                    <a:pt x="355" y="361"/>
                    <a:pt x="355" y="364"/>
                    <a:pt x="357" y="367"/>
                  </a:cubicBezTo>
                  <a:cubicBezTo>
                    <a:pt x="359" y="370"/>
                    <a:pt x="358" y="376"/>
                    <a:pt x="360" y="377"/>
                  </a:cubicBezTo>
                  <a:cubicBezTo>
                    <a:pt x="362" y="379"/>
                    <a:pt x="364" y="381"/>
                    <a:pt x="366" y="384"/>
                  </a:cubicBezTo>
                  <a:cubicBezTo>
                    <a:pt x="368" y="388"/>
                    <a:pt x="369" y="386"/>
                    <a:pt x="370" y="389"/>
                  </a:cubicBezTo>
                  <a:cubicBezTo>
                    <a:pt x="370" y="392"/>
                    <a:pt x="370" y="393"/>
                    <a:pt x="373" y="394"/>
                  </a:cubicBezTo>
                  <a:cubicBezTo>
                    <a:pt x="376" y="395"/>
                    <a:pt x="374" y="398"/>
                    <a:pt x="374" y="400"/>
                  </a:cubicBezTo>
                  <a:cubicBezTo>
                    <a:pt x="374" y="402"/>
                    <a:pt x="378" y="405"/>
                    <a:pt x="383" y="409"/>
                  </a:cubicBezTo>
                  <a:cubicBezTo>
                    <a:pt x="387" y="413"/>
                    <a:pt x="383" y="417"/>
                    <a:pt x="387" y="417"/>
                  </a:cubicBezTo>
                  <a:cubicBezTo>
                    <a:pt x="390" y="417"/>
                    <a:pt x="393" y="419"/>
                    <a:pt x="397" y="421"/>
                  </a:cubicBezTo>
                  <a:cubicBezTo>
                    <a:pt x="400" y="423"/>
                    <a:pt x="401" y="422"/>
                    <a:pt x="403" y="422"/>
                  </a:cubicBezTo>
                  <a:cubicBezTo>
                    <a:pt x="406" y="423"/>
                    <a:pt x="410" y="428"/>
                    <a:pt x="411" y="431"/>
                  </a:cubicBezTo>
                  <a:cubicBezTo>
                    <a:pt x="411" y="433"/>
                    <a:pt x="412" y="434"/>
                    <a:pt x="413" y="436"/>
                  </a:cubicBezTo>
                  <a:cubicBezTo>
                    <a:pt x="431" y="434"/>
                    <a:pt x="431" y="434"/>
                    <a:pt x="431" y="434"/>
                  </a:cubicBezTo>
                  <a:cubicBezTo>
                    <a:pt x="431" y="434"/>
                    <a:pt x="437" y="438"/>
                    <a:pt x="440" y="439"/>
                  </a:cubicBezTo>
                  <a:cubicBezTo>
                    <a:pt x="443" y="439"/>
                    <a:pt x="461" y="446"/>
                    <a:pt x="461" y="446"/>
                  </a:cubicBezTo>
                  <a:cubicBezTo>
                    <a:pt x="484" y="446"/>
                    <a:pt x="484" y="446"/>
                    <a:pt x="484" y="446"/>
                  </a:cubicBezTo>
                  <a:cubicBezTo>
                    <a:pt x="486" y="442"/>
                    <a:pt x="486" y="442"/>
                    <a:pt x="486" y="442"/>
                  </a:cubicBezTo>
                  <a:cubicBezTo>
                    <a:pt x="499" y="442"/>
                    <a:pt x="499" y="442"/>
                    <a:pt x="499" y="442"/>
                  </a:cubicBezTo>
                  <a:cubicBezTo>
                    <a:pt x="499" y="442"/>
                    <a:pt x="507" y="450"/>
                    <a:pt x="508" y="450"/>
                  </a:cubicBezTo>
                  <a:cubicBezTo>
                    <a:pt x="509" y="451"/>
                    <a:pt x="513" y="454"/>
                    <a:pt x="513" y="457"/>
                  </a:cubicBezTo>
                  <a:cubicBezTo>
                    <a:pt x="513" y="459"/>
                    <a:pt x="514" y="461"/>
                    <a:pt x="516" y="462"/>
                  </a:cubicBezTo>
                  <a:cubicBezTo>
                    <a:pt x="518" y="463"/>
                    <a:pt x="525" y="467"/>
                    <a:pt x="525" y="467"/>
                  </a:cubicBezTo>
                  <a:cubicBezTo>
                    <a:pt x="526" y="466"/>
                    <a:pt x="528" y="459"/>
                    <a:pt x="532" y="459"/>
                  </a:cubicBezTo>
                  <a:cubicBezTo>
                    <a:pt x="535" y="459"/>
                    <a:pt x="545" y="462"/>
                    <a:pt x="546" y="467"/>
                  </a:cubicBezTo>
                  <a:cubicBezTo>
                    <a:pt x="548" y="473"/>
                    <a:pt x="552" y="477"/>
                    <a:pt x="554" y="478"/>
                  </a:cubicBezTo>
                  <a:cubicBezTo>
                    <a:pt x="555" y="479"/>
                    <a:pt x="554" y="483"/>
                    <a:pt x="556" y="484"/>
                  </a:cubicBezTo>
                  <a:cubicBezTo>
                    <a:pt x="557" y="486"/>
                    <a:pt x="557" y="489"/>
                    <a:pt x="558" y="489"/>
                  </a:cubicBezTo>
                  <a:cubicBezTo>
                    <a:pt x="559" y="489"/>
                    <a:pt x="566" y="493"/>
                    <a:pt x="569" y="493"/>
                  </a:cubicBezTo>
                  <a:cubicBezTo>
                    <a:pt x="570" y="493"/>
                    <a:pt x="571" y="494"/>
                    <a:pt x="572" y="494"/>
                  </a:cubicBezTo>
                  <a:cubicBezTo>
                    <a:pt x="573" y="488"/>
                    <a:pt x="566" y="487"/>
                    <a:pt x="570" y="484"/>
                  </a:cubicBezTo>
                  <a:cubicBezTo>
                    <a:pt x="575" y="481"/>
                    <a:pt x="570" y="478"/>
                    <a:pt x="572" y="476"/>
                  </a:cubicBezTo>
                  <a:cubicBezTo>
                    <a:pt x="574" y="475"/>
                    <a:pt x="578" y="474"/>
                    <a:pt x="578" y="471"/>
                  </a:cubicBezTo>
                  <a:cubicBezTo>
                    <a:pt x="578" y="469"/>
                    <a:pt x="580" y="469"/>
                    <a:pt x="583" y="470"/>
                  </a:cubicBezTo>
                  <a:cubicBezTo>
                    <a:pt x="586" y="470"/>
                    <a:pt x="591" y="465"/>
                    <a:pt x="591" y="463"/>
                  </a:cubicBezTo>
                  <a:cubicBezTo>
                    <a:pt x="590" y="461"/>
                    <a:pt x="591" y="461"/>
                    <a:pt x="595" y="461"/>
                  </a:cubicBezTo>
                  <a:cubicBezTo>
                    <a:pt x="598" y="462"/>
                    <a:pt x="597" y="458"/>
                    <a:pt x="600" y="458"/>
                  </a:cubicBezTo>
                  <a:cubicBezTo>
                    <a:pt x="602" y="459"/>
                    <a:pt x="603" y="460"/>
                    <a:pt x="604" y="459"/>
                  </a:cubicBezTo>
                  <a:cubicBezTo>
                    <a:pt x="604" y="457"/>
                    <a:pt x="606" y="457"/>
                    <a:pt x="608" y="459"/>
                  </a:cubicBezTo>
                  <a:cubicBezTo>
                    <a:pt x="609" y="462"/>
                    <a:pt x="614" y="462"/>
                    <a:pt x="614" y="460"/>
                  </a:cubicBezTo>
                  <a:cubicBezTo>
                    <a:pt x="615" y="457"/>
                    <a:pt x="617" y="460"/>
                    <a:pt x="620" y="462"/>
                  </a:cubicBezTo>
                  <a:cubicBezTo>
                    <a:pt x="622" y="465"/>
                    <a:pt x="623" y="464"/>
                    <a:pt x="626" y="464"/>
                  </a:cubicBezTo>
                  <a:cubicBezTo>
                    <a:pt x="630" y="464"/>
                    <a:pt x="630" y="463"/>
                    <a:pt x="630" y="461"/>
                  </a:cubicBezTo>
                  <a:cubicBezTo>
                    <a:pt x="630" y="459"/>
                    <a:pt x="634" y="466"/>
                    <a:pt x="637" y="466"/>
                  </a:cubicBezTo>
                  <a:cubicBezTo>
                    <a:pt x="640" y="467"/>
                    <a:pt x="638" y="464"/>
                    <a:pt x="635" y="462"/>
                  </a:cubicBezTo>
                  <a:cubicBezTo>
                    <a:pt x="633" y="460"/>
                    <a:pt x="636" y="459"/>
                    <a:pt x="634" y="458"/>
                  </a:cubicBezTo>
                  <a:cubicBezTo>
                    <a:pt x="631" y="456"/>
                    <a:pt x="636" y="454"/>
                    <a:pt x="641" y="454"/>
                  </a:cubicBezTo>
                  <a:cubicBezTo>
                    <a:pt x="645" y="454"/>
                    <a:pt x="645" y="455"/>
                    <a:pt x="646" y="453"/>
                  </a:cubicBezTo>
                  <a:cubicBezTo>
                    <a:pt x="648" y="450"/>
                    <a:pt x="649" y="453"/>
                    <a:pt x="649" y="455"/>
                  </a:cubicBezTo>
                  <a:cubicBezTo>
                    <a:pt x="649" y="457"/>
                    <a:pt x="656" y="454"/>
                    <a:pt x="660" y="454"/>
                  </a:cubicBezTo>
                  <a:cubicBezTo>
                    <a:pt x="664" y="454"/>
                    <a:pt x="667" y="457"/>
                    <a:pt x="668" y="459"/>
                  </a:cubicBezTo>
                  <a:cubicBezTo>
                    <a:pt x="668" y="461"/>
                    <a:pt x="671" y="462"/>
                    <a:pt x="673" y="460"/>
                  </a:cubicBezTo>
                  <a:cubicBezTo>
                    <a:pt x="676" y="458"/>
                    <a:pt x="678" y="455"/>
                    <a:pt x="681" y="458"/>
                  </a:cubicBezTo>
                  <a:cubicBezTo>
                    <a:pt x="683" y="460"/>
                    <a:pt x="686" y="463"/>
                    <a:pt x="689" y="466"/>
                  </a:cubicBezTo>
                  <a:cubicBezTo>
                    <a:pt x="692" y="469"/>
                    <a:pt x="687" y="473"/>
                    <a:pt x="689" y="476"/>
                  </a:cubicBezTo>
                  <a:cubicBezTo>
                    <a:pt x="691" y="478"/>
                    <a:pt x="689" y="481"/>
                    <a:pt x="692" y="484"/>
                  </a:cubicBezTo>
                  <a:cubicBezTo>
                    <a:pt x="696" y="486"/>
                    <a:pt x="693" y="491"/>
                    <a:pt x="696" y="492"/>
                  </a:cubicBezTo>
                  <a:cubicBezTo>
                    <a:pt x="698" y="493"/>
                    <a:pt x="701" y="497"/>
                    <a:pt x="701" y="499"/>
                  </a:cubicBezTo>
                  <a:cubicBezTo>
                    <a:pt x="701" y="501"/>
                    <a:pt x="707" y="503"/>
                    <a:pt x="707" y="500"/>
                  </a:cubicBezTo>
                  <a:cubicBezTo>
                    <a:pt x="707" y="497"/>
                    <a:pt x="710" y="493"/>
                    <a:pt x="711" y="490"/>
                  </a:cubicBezTo>
                  <a:cubicBezTo>
                    <a:pt x="711" y="488"/>
                    <a:pt x="709" y="477"/>
                    <a:pt x="706" y="474"/>
                  </a:cubicBezTo>
                  <a:cubicBezTo>
                    <a:pt x="704" y="471"/>
                    <a:pt x="707" y="470"/>
                    <a:pt x="704" y="467"/>
                  </a:cubicBezTo>
                  <a:cubicBezTo>
                    <a:pt x="701" y="463"/>
                    <a:pt x="699" y="456"/>
                    <a:pt x="699" y="451"/>
                  </a:cubicBezTo>
                  <a:cubicBezTo>
                    <a:pt x="700" y="446"/>
                    <a:pt x="706" y="437"/>
                    <a:pt x="709" y="434"/>
                  </a:cubicBezTo>
                  <a:cubicBezTo>
                    <a:pt x="712" y="431"/>
                    <a:pt x="715" y="433"/>
                    <a:pt x="716" y="430"/>
                  </a:cubicBezTo>
                  <a:cubicBezTo>
                    <a:pt x="717" y="427"/>
                    <a:pt x="720" y="424"/>
                    <a:pt x="723" y="424"/>
                  </a:cubicBezTo>
                  <a:cubicBezTo>
                    <a:pt x="725" y="424"/>
                    <a:pt x="727" y="424"/>
                    <a:pt x="727" y="422"/>
                  </a:cubicBezTo>
                  <a:cubicBezTo>
                    <a:pt x="728" y="420"/>
                    <a:pt x="731" y="417"/>
                    <a:pt x="736" y="416"/>
                  </a:cubicBezTo>
                  <a:cubicBezTo>
                    <a:pt x="741" y="415"/>
                    <a:pt x="738" y="413"/>
                    <a:pt x="737" y="411"/>
                  </a:cubicBezTo>
                  <a:cubicBezTo>
                    <a:pt x="735" y="408"/>
                    <a:pt x="738" y="406"/>
                    <a:pt x="739" y="408"/>
                  </a:cubicBezTo>
                  <a:cubicBezTo>
                    <a:pt x="740" y="409"/>
                    <a:pt x="742" y="409"/>
                    <a:pt x="744" y="408"/>
                  </a:cubicBezTo>
                  <a:cubicBezTo>
                    <a:pt x="746" y="407"/>
                    <a:pt x="750" y="403"/>
                    <a:pt x="746" y="403"/>
                  </a:cubicBezTo>
                  <a:cubicBezTo>
                    <a:pt x="742" y="403"/>
                    <a:pt x="741" y="402"/>
                    <a:pt x="744" y="401"/>
                  </a:cubicBezTo>
                  <a:cubicBezTo>
                    <a:pt x="746" y="400"/>
                    <a:pt x="744" y="395"/>
                    <a:pt x="741" y="395"/>
                  </a:cubicBezTo>
                  <a:cubicBezTo>
                    <a:pt x="738" y="395"/>
                    <a:pt x="739" y="393"/>
                    <a:pt x="741" y="391"/>
                  </a:cubicBezTo>
                  <a:cubicBezTo>
                    <a:pt x="743" y="389"/>
                    <a:pt x="738" y="386"/>
                    <a:pt x="735" y="384"/>
                  </a:cubicBezTo>
                  <a:cubicBezTo>
                    <a:pt x="733" y="383"/>
                    <a:pt x="737" y="382"/>
                    <a:pt x="739" y="382"/>
                  </a:cubicBezTo>
                  <a:cubicBezTo>
                    <a:pt x="740" y="381"/>
                    <a:pt x="739" y="373"/>
                    <a:pt x="740" y="371"/>
                  </a:cubicBezTo>
                  <a:cubicBezTo>
                    <a:pt x="741" y="369"/>
                    <a:pt x="744" y="369"/>
                    <a:pt x="743" y="371"/>
                  </a:cubicBezTo>
                  <a:cubicBezTo>
                    <a:pt x="741" y="373"/>
                    <a:pt x="740" y="376"/>
                    <a:pt x="742" y="379"/>
                  </a:cubicBezTo>
                  <a:cubicBezTo>
                    <a:pt x="744" y="382"/>
                    <a:pt x="745" y="384"/>
                    <a:pt x="744" y="388"/>
                  </a:cubicBezTo>
                  <a:cubicBezTo>
                    <a:pt x="743" y="393"/>
                    <a:pt x="745" y="392"/>
                    <a:pt x="748" y="386"/>
                  </a:cubicBezTo>
                  <a:cubicBezTo>
                    <a:pt x="750" y="381"/>
                    <a:pt x="751" y="376"/>
                    <a:pt x="749" y="376"/>
                  </a:cubicBezTo>
                  <a:cubicBezTo>
                    <a:pt x="747" y="375"/>
                    <a:pt x="747" y="370"/>
                    <a:pt x="749" y="372"/>
                  </a:cubicBezTo>
                  <a:cubicBezTo>
                    <a:pt x="751" y="375"/>
                    <a:pt x="752" y="375"/>
                    <a:pt x="755" y="372"/>
                  </a:cubicBezTo>
                  <a:cubicBezTo>
                    <a:pt x="758" y="369"/>
                    <a:pt x="761" y="363"/>
                    <a:pt x="759" y="362"/>
                  </a:cubicBezTo>
                  <a:cubicBezTo>
                    <a:pt x="757" y="361"/>
                    <a:pt x="760" y="359"/>
                    <a:pt x="764" y="360"/>
                  </a:cubicBezTo>
                  <a:cubicBezTo>
                    <a:pt x="767" y="360"/>
                    <a:pt x="775" y="357"/>
                    <a:pt x="775" y="356"/>
                  </a:cubicBezTo>
                  <a:cubicBezTo>
                    <a:pt x="777" y="353"/>
                    <a:pt x="763" y="358"/>
                    <a:pt x="763" y="356"/>
                  </a:cubicBezTo>
                  <a:cubicBezTo>
                    <a:pt x="763" y="354"/>
                    <a:pt x="772" y="352"/>
                    <a:pt x="776" y="352"/>
                  </a:cubicBezTo>
                  <a:cubicBezTo>
                    <a:pt x="780" y="352"/>
                    <a:pt x="778" y="346"/>
                    <a:pt x="780" y="349"/>
                  </a:cubicBezTo>
                  <a:cubicBezTo>
                    <a:pt x="782" y="351"/>
                    <a:pt x="784" y="350"/>
                    <a:pt x="787" y="349"/>
                  </a:cubicBezTo>
                  <a:cubicBezTo>
                    <a:pt x="789" y="348"/>
                    <a:pt x="787" y="344"/>
                    <a:pt x="785" y="343"/>
                  </a:cubicBezTo>
                  <a:cubicBezTo>
                    <a:pt x="782" y="342"/>
                    <a:pt x="787" y="340"/>
                    <a:pt x="786" y="339"/>
                  </a:cubicBezTo>
                  <a:cubicBezTo>
                    <a:pt x="785" y="337"/>
                    <a:pt x="788" y="331"/>
                    <a:pt x="791" y="330"/>
                  </a:cubicBezTo>
                  <a:cubicBezTo>
                    <a:pt x="794" y="329"/>
                    <a:pt x="793" y="327"/>
                    <a:pt x="796" y="327"/>
                  </a:cubicBezTo>
                  <a:cubicBezTo>
                    <a:pt x="798" y="327"/>
                    <a:pt x="799" y="324"/>
                    <a:pt x="801" y="321"/>
                  </a:cubicBezTo>
                  <a:cubicBezTo>
                    <a:pt x="804" y="319"/>
                    <a:pt x="808" y="325"/>
                    <a:pt x="811" y="322"/>
                  </a:cubicBezTo>
                  <a:cubicBezTo>
                    <a:pt x="813" y="320"/>
                    <a:pt x="815" y="319"/>
                    <a:pt x="817" y="317"/>
                  </a:cubicBezTo>
                  <a:cubicBezTo>
                    <a:pt x="808" y="305"/>
                    <a:pt x="811" y="297"/>
                    <a:pt x="811" y="295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F419E628-6F3C-0245-9889-437366C40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9075" y="4736646"/>
              <a:ext cx="357188" cy="257175"/>
            </a:xfrm>
            <a:custGeom>
              <a:avLst/>
              <a:gdLst>
                <a:gd name="T0" fmla="*/ 102 w 103"/>
                <a:gd name="T1" fmla="*/ 13 h 74"/>
                <a:gd name="T2" fmla="*/ 94 w 103"/>
                <a:gd name="T3" fmla="*/ 13 h 74"/>
                <a:gd name="T4" fmla="*/ 84 w 103"/>
                <a:gd name="T5" fmla="*/ 10 h 74"/>
                <a:gd name="T6" fmla="*/ 81 w 103"/>
                <a:gd name="T7" fmla="*/ 10 h 74"/>
                <a:gd name="T8" fmla="*/ 74 w 103"/>
                <a:gd name="T9" fmla="*/ 10 h 74"/>
                <a:gd name="T10" fmla="*/ 66 w 103"/>
                <a:gd name="T11" fmla="*/ 6 h 74"/>
                <a:gd name="T12" fmla="*/ 62 w 103"/>
                <a:gd name="T13" fmla="*/ 4 h 74"/>
                <a:gd name="T14" fmla="*/ 48 w 103"/>
                <a:gd name="T15" fmla="*/ 3 h 74"/>
                <a:gd name="T16" fmla="*/ 21 w 103"/>
                <a:gd name="T17" fmla="*/ 2 h 74"/>
                <a:gd name="T18" fmla="*/ 12 w 103"/>
                <a:gd name="T19" fmla="*/ 0 h 74"/>
                <a:gd name="T20" fmla="*/ 5 w 103"/>
                <a:gd name="T21" fmla="*/ 4 h 74"/>
                <a:gd name="T22" fmla="*/ 3 w 103"/>
                <a:gd name="T23" fmla="*/ 10 h 74"/>
                <a:gd name="T24" fmla="*/ 5 w 103"/>
                <a:gd name="T25" fmla="*/ 18 h 74"/>
                <a:gd name="T26" fmla="*/ 7 w 103"/>
                <a:gd name="T27" fmla="*/ 17 h 74"/>
                <a:gd name="T28" fmla="*/ 10 w 103"/>
                <a:gd name="T29" fmla="*/ 17 h 74"/>
                <a:gd name="T30" fmla="*/ 15 w 103"/>
                <a:gd name="T31" fmla="*/ 18 h 74"/>
                <a:gd name="T32" fmla="*/ 18 w 103"/>
                <a:gd name="T33" fmla="*/ 18 h 74"/>
                <a:gd name="T34" fmla="*/ 23 w 103"/>
                <a:gd name="T35" fmla="*/ 19 h 74"/>
                <a:gd name="T36" fmla="*/ 25 w 103"/>
                <a:gd name="T37" fmla="*/ 22 h 74"/>
                <a:gd name="T38" fmla="*/ 20 w 103"/>
                <a:gd name="T39" fmla="*/ 27 h 74"/>
                <a:gd name="T40" fmla="*/ 20 w 103"/>
                <a:gd name="T41" fmla="*/ 34 h 74"/>
                <a:gd name="T42" fmla="*/ 19 w 103"/>
                <a:gd name="T43" fmla="*/ 40 h 74"/>
                <a:gd name="T44" fmla="*/ 17 w 103"/>
                <a:gd name="T45" fmla="*/ 43 h 74"/>
                <a:gd name="T46" fmla="*/ 19 w 103"/>
                <a:gd name="T47" fmla="*/ 47 h 74"/>
                <a:gd name="T48" fmla="*/ 17 w 103"/>
                <a:gd name="T49" fmla="*/ 52 h 74"/>
                <a:gd name="T50" fmla="*/ 19 w 103"/>
                <a:gd name="T51" fmla="*/ 56 h 74"/>
                <a:gd name="T52" fmla="*/ 16 w 103"/>
                <a:gd name="T53" fmla="*/ 61 h 74"/>
                <a:gd name="T54" fmla="*/ 17 w 103"/>
                <a:gd name="T55" fmla="*/ 63 h 74"/>
                <a:gd name="T56" fmla="*/ 21 w 103"/>
                <a:gd name="T57" fmla="*/ 64 h 74"/>
                <a:gd name="T58" fmla="*/ 31 w 103"/>
                <a:gd name="T59" fmla="*/ 73 h 74"/>
                <a:gd name="T60" fmla="*/ 33 w 103"/>
                <a:gd name="T61" fmla="*/ 70 h 74"/>
                <a:gd name="T62" fmla="*/ 37 w 103"/>
                <a:gd name="T63" fmla="*/ 70 h 74"/>
                <a:gd name="T64" fmla="*/ 45 w 103"/>
                <a:gd name="T65" fmla="*/ 67 h 74"/>
                <a:gd name="T66" fmla="*/ 55 w 103"/>
                <a:gd name="T67" fmla="*/ 67 h 74"/>
                <a:gd name="T68" fmla="*/ 61 w 103"/>
                <a:gd name="T69" fmla="*/ 64 h 74"/>
                <a:gd name="T70" fmla="*/ 67 w 103"/>
                <a:gd name="T71" fmla="*/ 60 h 74"/>
                <a:gd name="T72" fmla="*/ 70 w 103"/>
                <a:gd name="T73" fmla="*/ 54 h 74"/>
                <a:gd name="T74" fmla="*/ 76 w 103"/>
                <a:gd name="T75" fmla="*/ 48 h 74"/>
                <a:gd name="T76" fmla="*/ 76 w 103"/>
                <a:gd name="T77" fmla="*/ 36 h 74"/>
                <a:gd name="T78" fmla="*/ 83 w 103"/>
                <a:gd name="T79" fmla="*/ 28 h 74"/>
                <a:gd name="T80" fmla="*/ 90 w 103"/>
                <a:gd name="T81" fmla="*/ 24 h 74"/>
                <a:gd name="T82" fmla="*/ 99 w 103"/>
                <a:gd name="T83" fmla="*/ 20 h 74"/>
                <a:gd name="T84" fmla="*/ 102 w 103"/>
                <a:gd name="T85" fmla="*/ 13 h 74"/>
                <a:gd name="T86" fmla="*/ 103 w 103"/>
                <a:gd name="T87" fmla="*/ 39 h 74"/>
                <a:gd name="T88" fmla="*/ 96 w 103"/>
                <a:gd name="T89" fmla="*/ 41 h 74"/>
                <a:gd name="T90" fmla="*/ 103 w 103"/>
                <a:gd name="T91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3" h="74">
                  <a:moveTo>
                    <a:pt x="102" y="13"/>
                  </a:moveTo>
                  <a:cubicBezTo>
                    <a:pt x="99" y="13"/>
                    <a:pt x="96" y="13"/>
                    <a:pt x="94" y="13"/>
                  </a:cubicBezTo>
                  <a:cubicBezTo>
                    <a:pt x="91" y="12"/>
                    <a:pt x="86" y="12"/>
                    <a:pt x="84" y="10"/>
                  </a:cubicBezTo>
                  <a:cubicBezTo>
                    <a:pt x="83" y="9"/>
                    <a:pt x="81" y="8"/>
                    <a:pt x="81" y="10"/>
                  </a:cubicBezTo>
                  <a:cubicBezTo>
                    <a:pt x="81" y="11"/>
                    <a:pt x="77" y="12"/>
                    <a:pt x="74" y="10"/>
                  </a:cubicBezTo>
                  <a:cubicBezTo>
                    <a:pt x="72" y="9"/>
                    <a:pt x="68" y="8"/>
                    <a:pt x="66" y="6"/>
                  </a:cubicBezTo>
                  <a:cubicBezTo>
                    <a:pt x="66" y="6"/>
                    <a:pt x="64" y="5"/>
                    <a:pt x="62" y="4"/>
                  </a:cubicBezTo>
                  <a:cubicBezTo>
                    <a:pt x="59" y="5"/>
                    <a:pt x="53" y="2"/>
                    <a:pt x="48" y="3"/>
                  </a:cubicBezTo>
                  <a:cubicBezTo>
                    <a:pt x="43" y="3"/>
                    <a:pt x="28" y="2"/>
                    <a:pt x="21" y="2"/>
                  </a:cubicBezTo>
                  <a:cubicBezTo>
                    <a:pt x="15" y="3"/>
                    <a:pt x="15" y="0"/>
                    <a:pt x="12" y="0"/>
                  </a:cubicBezTo>
                  <a:cubicBezTo>
                    <a:pt x="8" y="0"/>
                    <a:pt x="10" y="4"/>
                    <a:pt x="5" y="4"/>
                  </a:cubicBezTo>
                  <a:cubicBezTo>
                    <a:pt x="0" y="4"/>
                    <a:pt x="0" y="7"/>
                    <a:pt x="3" y="10"/>
                  </a:cubicBezTo>
                  <a:cubicBezTo>
                    <a:pt x="5" y="11"/>
                    <a:pt x="5" y="15"/>
                    <a:pt x="5" y="18"/>
                  </a:cubicBezTo>
                  <a:cubicBezTo>
                    <a:pt x="6" y="18"/>
                    <a:pt x="6" y="17"/>
                    <a:pt x="7" y="17"/>
                  </a:cubicBezTo>
                  <a:cubicBezTo>
                    <a:pt x="8" y="15"/>
                    <a:pt x="10" y="15"/>
                    <a:pt x="10" y="17"/>
                  </a:cubicBezTo>
                  <a:cubicBezTo>
                    <a:pt x="10" y="19"/>
                    <a:pt x="13" y="18"/>
                    <a:pt x="15" y="18"/>
                  </a:cubicBezTo>
                  <a:cubicBezTo>
                    <a:pt x="16" y="18"/>
                    <a:pt x="16" y="20"/>
                    <a:pt x="18" y="18"/>
                  </a:cubicBezTo>
                  <a:cubicBezTo>
                    <a:pt x="20" y="17"/>
                    <a:pt x="23" y="17"/>
                    <a:pt x="23" y="19"/>
                  </a:cubicBezTo>
                  <a:cubicBezTo>
                    <a:pt x="23" y="21"/>
                    <a:pt x="27" y="20"/>
                    <a:pt x="25" y="22"/>
                  </a:cubicBezTo>
                  <a:cubicBezTo>
                    <a:pt x="22" y="25"/>
                    <a:pt x="20" y="25"/>
                    <a:pt x="20" y="27"/>
                  </a:cubicBezTo>
                  <a:cubicBezTo>
                    <a:pt x="20" y="29"/>
                    <a:pt x="22" y="32"/>
                    <a:pt x="20" y="34"/>
                  </a:cubicBezTo>
                  <a:cubicBezTo>
                    <a:pt x="18" y="36"/>
                    <a:pt x="21" y="40"/>
                    <a:pt x="19" y="40"/>
                  </a:cubicBezTo>
                  <a:cubicBezTo>
                    <a:pt x="17" y="40"/>
                    <a:pt x="14" y="41"/>
                    <a:pt x="17" y="43"/>
                  </a:cubicBezTo>
                  <a:cubicBezTo>
                    <a:pt x="19" y="45"/>
                    <a:pt x="21" y="47"/>
                    <a:pt x="19" y="47"/>
                  </a:cubicBezTo>
                  <a:cubicBezTo>
                    <a:pt x="17" y="47"/>
                    <a:pt x="16" y="51"/>
                    <a:pt x="17" y="52"/>
                  </a:cubicBezTo>
                  <a:cubicBezTo>
                    <a:pt x="18" y="53"/>
                    <a:pt x="22" y="55"/>
                    <a:pt x="19" y="56"/>
                  </a:cubicBezTo>
                  <a:cubicBezTo>
                    <a:pt x="16" y="56"/>
                    <a:pt x="16" y="59"/>
                    <a:pt x="16" y="61"/>
                  </a:cubicBezTo>
                  <a:cubicBezTo>
                    <a:pt x="16" y="61"/>
                    <a:pt x="16" y="62"/>
                    <a:pt x="17" y="63"/>
                  </a:cubicBezTo>
                  <a:cubicBezTo>
                    <a:pt x="18" y="63"/>
                    <a:pt x="20" y="63"/>
                    <a:pt x="21" y="64"/>
                  </a:cubicBezTo>
                  <a:cubicBezTo>
                    <a:pt x="24" y="65"/>
                    <a:pt x="26" y="74"/>
                    <a:pt x="31" y="73"/>
                  </a:cubicBezTo>
                  <a:cubicBezTo>
                    <a:pt x="33" y="73"/>
                    <a:pt x="32" y="71"/>
                    <a:pt x="33" y="70"/>
                  </a:cubicBezTo>
                  <a:cubicBezTo>
                    <a:pt x="34" y="69"/>
                    <a:pt x="35" y="70"/>
                    <a:pt x="37" y="70"/>
                  </a:cubicBezTo>
                  <a:cubicBezTo>
                    <a:pt x="39" y="70"/>
                    <a:pt x="40" y="67"/>
                    <a:pt x="45" y="67"/>
                  </a:cubicBezTo>
                  <a:cubicBezTo>
                    <a:pt x="49" y="67"/>
                    <a:pt x="52" y="67"/>
                    <a:pt x="55" y="67"/>
                  </a:cubicBezTo>
                  <a:cubicBezTo>
                    <a:pt x="58" y="67"/>
                    <a:pt x="60" y="66"/>
                    <a:pt x="61" y="64"/>
                  </a:cubicBezTo>
                  <a:cubicBezTo>
                    <a:pt x="61" y="62"/>
                    <a:pt x="64" y="60"/>
                    <a:pt x="67" y="60"/>
                  </a:cubicBezTo>
                  <a:cubicBezTo>
                    <a:pt x="70" y="59"/>
                    <a:pt x="70" y="56"/>
                    <a:pt x="70" y="54"/>
                  </a:cubicBezTo>
                  <a:cubicBezTo>
                    <a:pt x="70" y="52"/>
                    <a:pt x="76" y="49"/>
                    <a:pt x="76" y="48"/>
                  </a:cubicBezTo>
                  <a:cubicBezTo>
                    <a:pt x="76" y="46"/>
                    <a:pt x="73" y="41"/>
                    <a:pt x="76" y="36"/>
                  </a:cubicBezTo>
                  <a:cubicBezTo>
                    <a:pt x="79" y="31"/>
                    <a:pt x="83" y="31"/>
                    <a:pt x="83" y="28"/>
                  </a:cubicBezTo>
                  <a:cubicBezTo>
                    <a:pt x="83" y="26"/>
                    <a:pt x="86" y="25"/>
                    <a:pt x="90" y="24"/>
                  </a:cubicBezTo>
                  <a:cubicBezTo>
                    <a:pt x="94" y="24"/>
                    <a:pt x="95" y="21"/>
                    <a:pt x="99" y="20"/>
                  </a:cubicBezTo>
                  <a:cubicBezTo>
                    <a:pt x="102" y="19"/>
                    <a:pt x="103" y="16"/>
                    <a:pt x="102" y="13"/>
                  </a:cubicBezTo>
                  <a:close/>
                  <a:moveTo>
                    <a:pt x="103" y="39"/>
                  </a:moveTo>
                  <a:cubicBezTo>
                    <a:pt x="102" y="35"/>
                    <a:pt x="94" y="40"/>
                    <a:pt x="96" y="41"/>
                  </a:cubicBezTo>
                  <a:cubicBezTo>
                    <a:pt x="99" y="44"/>
                    <a:pt x="103" y="43"/>
                    <a:pt x="103" y="39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C8EFDE4A-E48A-3045-935F-C643AE5AD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2963" y="4625521"/>
              <a:ext cx="93663" cy="52388"/>
            </a:xfrm>
            <a:custGeom>
              <a:avLst/>
              <a:gdLst>
                <a:gd name="T0" fmla="*/ 0 w 27"/>
                <a:gd name="T1" fmla="*/ 13 h 15"/>
                <a:gd name="T2" fmla="*/ 5 w 27"/>
                <a:gd name="T3" fmla="*/ 13 h 15"/>
                <a:gd name="T4" fmla="*/ 6 w 27"/>
                <a:gd name="T5" fmla="*/ 15 h 15"/>
                <a:gd name="T6" fmla="*/ 12 w 27"/>
                <a:gd name="T7" fmla="*/ 14 h 15"/>
                <a:gd name="T8" fmla="*/ 17 w 27"/>
                <a:gd name="T9" fmla="*/ 14 h 15"/>
                <a:gd name="T10" fmla="*/ 20 w 27"/>
                <a:gd name="T11" fmla="*/ 11 h 15"/>
                <a:gd name="T12" fmla="*/ 22 w 27"/>
                <a:gd name="T13" fmla="*/ 7 h 15"/>
                <a:gd name="T14" fmla="*/ 27 w 27"/>
                <a:gd name="T15" fmla="*/ 3 h 15"/>
                <a:gd name="T16" fmla="*/ 25 w 27"/>
                <a:gd name="T17" fmla="*/ 0 h 15"/>
                <a:gd name="T18" fmla="*/ 19 w 27"/>
                <a:gd name="T19" fmla="*/ 2 h 15"/>
                <a:gd name="T20" fmla="*/ 12 w 27"/>
                <a:gd name="T21" fmla="*/ 4 h 15"/>
                <a:gd name="T22" fmla="*/ 3 w 27"/>
                <a:gd name="T23" fmla="*/ 3 h 15"/>
                <a:gd name="T24" fmla="*/ 0 w 27"/>
                <a:gd name="T25" fmla="*/ 3 h 15"/>
                <a:gd name="T26" fmla="*/ 0 w 27"/>
                <a:gd name="T27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15">
                  <a:moveTo>
                    <a:pt x="0" y="13"/>
                  </a:moveTo>
                  <a:cubicBezTo>
                    <a:pt x="2" y="12"/>
                    <a:pt x="4" y="12"/>
                    <a:pt x="5" y="13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8" y="15"/>
                    <a:pt x="11" y="14"/>
                    <a:pt x="12" y="14"/>
                  </a:cubicBezTo>
                  <a:cubicBezTo>
                    <a:pt x="13" y="13"/>
                    <a:pt x="17" y="15"/>
                    <a:pt x="17" y="14"/>
                  </a:cubicBezTo>
                  <a:cubicBezTo>
                    <a:pt x="17" y="13"/>
                    <a:pt x="18" y="11"/>
                    <a:pt x="20" y="11"/>
                  </a:cubicBezTo>
                  <a:cubicBezTo>
                    <a:pt x="21" y="11"/>
                    <a:pt x="20" y="7"/>
                    <a:pt x="22" y="7"/>
                  </a:cubicBezTo>
                  <a:cubicBezTo>
                    <a:pt x="23" y="6"/>
                    <a:pt x="27" y="3"/>
                    <a:pt x="27" y="3"/>
                  </a:cubicBezTo>
                  <a:cubicBezTo>
                    <a:pt x="27" y="3"/>
                    <a:pt x="25" y="0"/>
                    <a:pt x="25" y="0"/>
                  </a:cubicBezTo>
                  <a:cubicBezTo>
                    <a:pt x="24" y="0"/>
                    <a:pt x="23" y="2"/>
                    <a:pt x="19" y="2"/>
                  </a:cubicBezTo>
                  <a:cubicBezTo>
                    <a:pt x="16" y="2"/>
                    <a:pt x="14" y="4"/>
                    <a:pt x="12" y="4"/>
                  </a:cubicBezTo>
                  <a:cubicBezTo>
                    <a:pt x="11" y="4"/>
                    <a:pt x="6" y="3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5"/>
                    <a:pt x="0" y="9"/>
                    <a:pt x="0" y="1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1428E6D1-5160-A048-8B12-E91215951E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43463" y="4803321"/>
              <a:ext cx="177800" cy="222250"/>
            </a:xfrm>
            <a:custGeom>
              <a:avLst/>
              <a:gdLst>
                <a:gd name="T0" fmla="*/ 51 w 51"/>
                <a:gd name="T1" fmla="*/ 0 h 64"/>
                <a:gd name="T2" fmla="*/ 47 w 51"/>
                <a:gd name="T3" fmla="*/ 2 h 64"/>
                <a:gd name="T4" fmla="*/ 44 w 51"/>
                <a:gd name="T5" fmla="*/ 4 h 64"/>
                <a:gd name="T6" fmla="*/ 35 w 51"/>
                <a:gd name="T7" fmla="*/ 2 h 64"/>
                <a:gd name="T8" fmla="*/ 24 w 51"/>
                <a:gd name="T9" fmla="*/ 2 h 64"/>
                <a:gd name="T10" fmla="*/ 24 w 51"/>
                <a:gd name="T11" fmla="*/ 3 h 64"/>
                <a:gd name="T12" fmla="*/ 17 w 51"/>
                <a:gd name="T13" fmla="*/ 6 h 64"/>
                <a:gd name="T14" fmla="*/ 13 w 51"/>
                <a:gd name="T15" fmla="*/ 8 h 64"/>
                <a:gd name="T16" fmla="*/ 7 w 51"/>
                <a:gd name="T17" fmla="*/ 9 h 64"/>
                <a:gd name="T18" fmla="*/ 5 w 51"/>
                <a:gd name="T19" fmla="*/ 14 h 64"/>
                <a:gd name="T20" fmla="*/ 3 w 51"/>
                <a:gd name="T21" fmla="*/ 17 h 64"/>
                <a:gd name="T22" fmla="*/ 0 w 51"/>
                <a:gd name="T23" fmla="*/ 21 h 64"/>
                <a:gd name="T24" fmla="*/ 1 w 51"/>
                <a:gd name="T25" fmla="*/ 21 h 64"/>
                <a:gd name="T26" fmla="*/ 5 w 51"/>
                <a:gd name="T27" fmla="*/ 28 h 64"/>
                <a:gd name="T28" fmla="*/ 11 w 51"/>
                <a:gd name="T29" fmla="*/ 30 h 64"/>
                <a:gd name="T30" fmla="*/ 18 w 51"/>
                <a:gd name="T31" fmla="*/ 33 h 64"/>
                <a:gd name="T32" fmla="*/ 9 w 51"/>
                <a:gd name="T33" fmla="*/ 33 h 64"/>
                <a:gd name="T34" fmla="*/ 11 w 51"/>
                <a:gd name="T35" fmla="*/ 40 h 64"/>
                <a:gd name="T36" fmla="*/ 15 w 51"/>
                <a:gd name="T37" fmla="*/ 46 h 64"/>
                <a:gd name="T38" fmla="*/ 23 w 51"/>
                <a:gd name="T39" fmla="*/ 49 h 64"/>
                <a:gd name="T40" fmla="*/ 21 w 51"/>
                <a:gd name="T41" fmla="*/ 41 h 64"/>
                <a:gd name="T42" fmla="*/ 27 w 51"/>
                <a:gd name="T43" fmla="*/ 41 h 64"/>
                <a:gd name="T44" fmla="*/ 23 w 51"/>
                <a:gd name="T45" fmla="*/ 38 h 64"/>
                <a:gd name="T46" fmla="*/ 26 w 51"/>
                <a:gd name="T47" fmla="*/ 36 h 64"/>
                <a:gd name="T48" fmla="*/ 32 w 51"/>
                <a:gd name="T49" fmla="*/ 36 h 64"/>
                <a:gd name="T50" fmla="*/ 29 w 51"/>
                <a:gd name="T51" fmla="*/ 29 h 64"/>
                <a:gd name="T52" fmla="*/ 23 w 51"/>
                <a:gd name="T53" fmla="*/ 29 h 64"/>
                <a:gd name="T54" fmla="*/ 25 w 51"/>
                <a:gd name="T55" fmla="*/ 25 h 64"/>
                <a:gd name="T56" fmla="*/ 19 w 51"/>
                <a:gd name="T57" fmla="*/ 16 h 64"/>
                <a:gd name="T58" fmla="*/ 23 w 51"/>
                <a:gd name="T59" fmla="*/ 14 h 64"/>
                <a:gd name="T60" fmla="*/ 29 w 51"/>
                <a:gd name="T61" fmla="*/ 15 h 64"/>
                <a:gd name="T62" fmla="*/ 31 w 51"/>
                <a:gd name="T63" fmla="*/ 9 h 64"/>
                <a:gd name="T64" fmla="*/ 36 w 51"/>
                <a:gd name="T65" fmla="*/ 10 h 64"/>
                <a:gd name="T66" fmla="*/ 42 w 51"/>
                <a:gd name="T67" fmla="*/ 7 h 64"/>
                <a:gd name="T68" fmla="*/ 47 w 51"/>
                <a:gd name="T69" fmla="*/ 10 h 64"/>
                <a:gd name="T70" fmla="*/ 49 w 51"/>
                <a:gd name="T71" fmla="*/ 7 h 64"/>
                <a:gd name="T72" fmla="*/ 51 w 51"/>
                <a:gd name="T73" fmla="*/ 3 h 64"/>
                <a:gd name="T74" fmla="*/ 51 w 51"/>
                <a:gd name="T75" fmla="*/ 0 h 64"/>
                <a:gd name="T76" fmla="*/ 44 w 51"/>
                <a:gd name="T77" fmla="*/ 60 h 64"/>
                <a:gd name="T78" fmla="*/ 31 w 51"/>
                <a:gd name="T79" fmla="*/ 59 h 64"/>
                <a:gd name="T80" fmla="*/ 26 w 51"/>
                <a:gd name="T81" fmla="*/ 61 h 64"/>
                <a:gd name="T82" fmla="*/ 38 w 51"/>
                <a:gd name="T83" fmla="*/ 64 h 64"/>
                <a:gd name="T84" fmla="*/ 49 w 51"/>
                <a:gd name="T85" fmla="*/ 60 h 64"/>
                <a:gd name="T86" fmla="*/ 44 w 51"/>
                <a:gd name="T8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1" h="64">
                  <a:moveTo>
                    <a:pt x="51" y="0"/>
                  </a:moveTo>
                  <a:cubicBezTo>
                    <a:pt x="49" y="0"/>
                    <a:pt x="46" y="1"/>
                    <a:pt x="47" y="2"/>
                  </a:cubicBezTo>
                  <a:cubicBezTo>
                    <a:pt x="47" y="3"/>
                    <a:pt x="46" y="4"/>
                    <a:pt x="44" y="4"/>
                  </a:cubicBezTo>
                  <a:cubicBezTo>
                    <a:pt x="44" y="4"/>
                    <a:pt x="37" y="3"/>
                    <a:pt x="35" y="2"/>
                  </a:cubicBezTo>
                  <a:cubicBezTo>
                    <a:pt x="34" y="2"/>
                    <a:pt x="27" y="2"/>
                    <a:pt x="24" y="2"/>
                  </a:cubicBezTo>
                  <a:cubicBezTo>
                    <a:pt x="24" y="2"/>
                    <a:pt x="24" y="2"/>
                    <a:pt x="24" y="3"/>
                  </a:cubicBezTo>
                  <a:cubicBezTo>
                    <a:pt x="24" y="4"/>
                    <a:pt x="18" y="7"/>
                    <a:pt x="17" y="6"/>
                  </a:cubicBezTo>
                  <a:cubicBezTo>
                    <a:pt x="16" y="6"/>
                    <a:pt x="15" y="8"/>
                    <a:pt x="13" y="8"/>
                  </a:cubicBezTo>
                  <a:cubicBezTo>
                    <a:pt x="11" y="9"/>
                    <a:pt x="8" y="8"/>
                    <a:pt x="7" y="9"/>
                  </a:cubicBezTo>
                  <a:cubicBezTo>
                    <a:pt x="7" y="10"/>
                    <a:pt x="6" y="12"/>
                    <a:pt x="5" y="14"/>
                  </a:cubicBezTo>
                  <a:cubicBezTo>
                    <a:pt x="3" y="15"/>
                    <a:pt x="4" y="16"/>
                    <a:pt x="3" y="17"/>
                  </a:cubicBezTo>
                  <a:cubicBezTo>
                    <a:pt x="1" y="17"/>
                    <a:pt x="1" y="19"/>
                    <a:pt x="0" y="21"/>
                  </a:cubicBezTo>
                  <a:cubicBezTo>
                    <a:pt x="0" y="21"/>
                    <a:pt x="1" y="21"/>
                    <a:pt x="1" y="21"/>
                  </a:cubicBezTo>
                  <a:cubicBezTo>
                    <a:pt x="3" y="22"/>
                    <a:pt x="5" y="25"/>
                    <a:pt x="5" y="28"/>
                  </a:cubicBezTo>
                  <a:cubicBezTo>
                    <a:pt x="5" y="31"/>
                    <a:pt x="9" y="32"/>
                    <a:pt x="11" y="30"/>
                  </a:cubicBezTo>
                  <a:cubicBezTo>
                    <a:pt x="13" y="28"/>
                    <a:pt x="18" y="31"/>
                    <a:pt x="18" y="33"/>
                  </a:cubicBezTo>
                  <a:cubicBezTo>
                    <a:pt x="18" y="34"/>
                    <a:pt x="12" y="31"/>
                    <a:pt x="9" y="33"/>
                  </a:cubicBezTo>
                  <a:cubicBezTo>
                    <a:pt x="6" y="36"/>
                    <a:pt x="12" y="38"/>
                    <a:pt x="11" y="40"/>
                  </a:cubicBezTo>
                  <a:cubicBezTo>
                    <a:pt x="10" y="43"/>
                    <a:pt x="12" y="46"/>
                    <a:pt x="15" y="46"/>
                  </a:cubicBezTo>
                  <a:cubicBezTo>
                    <a:pt x="18" y="46"/>
                    <a:pt x="21" y="50"/>
                    <a:pt x="23" y="49"/>
                  </a:cubicBezTo>
                  <a:cubicBezTo>
                    <a:pt x="24" y="49"/>
                    <a:pt x="21" y="42"/>
                    <a:pt x="21" y="41"/>
                  </a:cubicBezTo>
                  <a:cubicBezTo>
                    <a:pt x="22" y="40"/>
                    <a:pt x="25" y="43"/>
                    <a:pt x="27" y="41"/>
                  </a:cubicBezTo>
                  <a:cubicBezTo>
                    <a:pt x="29" y="39"/>
                    <a:pt x="26" y="38"/>
                    <a:pt x="23" y="38"/>
                  </a:cubicBezTo>
                  <a:cubicBezTo>
                    <a:pt x="21" y="38"/>
                    <a:pt x="23" y="34"/>
                    <a:pt x="26" y="36"/>
                  </a:cubicBezTo>
                  <a:cubicBezTo>
                    <a:pt x="29" y="38"/>
                    <a:pt x="30" y="36"/>
                    <a:pt x="32" y="36"/>
                  </a:cubicBezTo>
                  <a:cubicBezTo>
                    <a:pt x="33" y="35"/>
                    <a:pt x="34" y="30"/>
                    <a:pt x="29" y="29"/>
                  </a:cubicBezTo>
                  <a:cubicBezTo>
                    <a:pt x="25" y="28"/>
                    <a:pt x="25" y="32"/>
                    <a:pt x="23" y="29"/>
                  </a:cubicBezTo>
                  <a:cubicBezTo>
                    <a:pt x="20" y="26"/>
                    <a:pt x="25" y="27"/>
                    <a:pt x="25" y="25"/>
                  </a:cubicBezTo>
                  <a:cubicBezTo>
                    <a:pt x="25" y="22"/>
                    <a:pt x="21" y="19"/>
                    <a:pt x="19" y="16"/>
                  </a:cubicBezTo>
                  <a:cubicBezTo>
                    <a:pt x="17" y="13"/>
                    <a:pt x="22" y="12"/>
                    <a:pt x="23" y="14"/>
                  </a:cubicBezTo>
                  <a:cubicBezTo>
                    <a:pt x="24" y="16"/>
                    <a:pt x="27" y="15"/>
                    <a:pt x="29" y="15"/>
                  </a:cubicBezTo>
                  <a:cubicBezTo>
                    <a:pt x="31" y="14"/>
                    <a:pt x="27" y="10"/>
                    <a:pt x="31" y="9"/>
                  </a:cubicBezTo>
                  <a:cubicBezTo>
                    <a:pt x="34" y="7"/>
                    <a:pt x="34" y="10"/>
                    <a:pt x="36" y="10"/>
                  </a:cubicBezTo>
                  <a:cubicBezTo>
                    <a:pt x="37" y="11"/>
                    <a:pt x="38" y="7"/>
                    <a:pt x="42" y="7"/>
                  </a:cubicBezTo>
                  <a:cubicBezTo>
                    <a:pt x="44" y="7"/>
                    <a:pt x="45" y="8"/>
                    <a:pt x="47" y="10"/>
                  </a:cubicBezTo>
                  <a:cubicBezTo>
                    <a:pt x="48" y="9"/>
                    <a:pt x="49" y="8"/>
                    <a:pt x="49" y="7"/>
                  </a:cubicBezTo>
                  <a:cubicBezTo>
                    <a:pt x="49" y="6"/>
                    <a:pt x="51" y="5"/>
                    <a:pt x="51" y="3"/>
                  </a:cubicBezTo>
                  <a:cubicBezTo>
                    <a:pt x="51" y="2"/>
                    <a:pt x="51" y="1"/>
                    <a:pt x="51" y="0"/>
                  </a:cubicBezTo>
                  <a:close/>
                  <a:moveTo>
                    <a:pt x="44" y="60"/>
                  </a:moveTo>
                  <a:cubicBezTo>
                    <a:pt x="42" y="59"/>
                    <a:pt x="34" y="61"/>
                    <a:pt x="31" y="59"/>
                  </a:cubicBezTo>
                  <a:cubicBezTo>
                    <a:pt x="29" y="56"/>
                    <a:pt x="24" y="60"/>
                    <a:pt x="26" y="61"/>
                  </a:cubicBezTo>
                  <a:cubicBezTo>
                    <a:pt x="29" y="61"/>
                    <a:pt x="34" y="64"/>
                    <a:pt x="38" y="64"/>
                  </a:cubicBezTo>
                  <a:cubicBezTo>
                    <a:pt x="43" y="64"/>
                    <a:pt x="49" y="62"/>
                    <a:pt x="49" y="60"/>
                  </a:cubicBezTo>
                  <a:cubicBezTo>
                    <a:pt x="49" y="59"/>
                    <a:pt x="46" y="61"/>
                    <a:pt x="44" y="6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22EA6162-B3F2-F741-A817-01719CA14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3663" y="4993821"/>
              <a:ext cx="73025" cy="46038"/>
            </a:xfrm>
            <a:custGeom>
              <a:avLst/>
              <a:gdLst>
                <a:gd name="T0" fmla="*/ 14 w 21"/>
                <a:gd name="T1" fmla="*/ 8 h 13"/>
                <a:gd name="T2" fmla="*/ 19 w 21"/>
                <a:gd name="T3" fmla="*/ 3 h 13"/>
                <a:gd name="T4" fmla="*/ 18 w 21"/>
                <a:gd name="T5" fmla="*/ 2 h 13"/>
                <a:gd name="T6" fmla="*/ 7 w 21"/>
                <a:gd name="T7" fmla="*/ 5 h 13"/>
                <a:gd name="T8" fmla="*/ 3 w 21"/>
                <a:gd name="T9" fmla="*/ 11 h 13"/>
                <a:gd name="T10" fmla="*/ 14 w 21"/>
                <a:gd name="T11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3">
                  <a:moveTo>
                    <a:pt x="14" y="8"/>
                  </a:moveTo>
                  <a:cubicBezTo>
                    <a:pt x="14" y="7"/>
                    <a:pt x="16" y="4"/>
                    <a:pt x="19" y="3"/>
                  </a:cubicBezTo>
                  <a:cubicBezTo>
                    <a:pt x="21" y="2"/>
                    <a:pt x="20" y="0"/>
                    <a:pt x="18" y="2"/>
                  </a:cubicBezTo>
                  <a:cubicBezTo>
                    <a:pt x="17" y="3"/>
                    <a:pt x="12" y="5"/>
                    <a:pt x="7" y="5"/>
                  </a:cubicBezTo>
                  <a:cubicBezTo>
                    <a:pt x="2" y="5"/>
                    <a:pt x="0" y="9"/>
                    <a:pt x="3" y="11"/>
                  </a:cubicBezTo>
                  <a:cubicBezTo>
                    <a:pt x="8" y="13"/>
                    <a:pt x="14" y="10"/>
                    <a:pt x="14" y="8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5EEA617F-CB15-C149-80DC-B6C00AECE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1563" y="3827009"/>
              <a:ext cx="301625" cy="152400"/>
            </a:xfrm>
            <a:custGeom>
              <a:avLst/>
              <a:gdLst>
                <a:gd name="T0" fmla="*/ 73 w 87"/>
                <a:gd name="T1" fmla="*/ 31 h 44"/>
                <a:gd name="T2" fmla="*/ 79 w 87"/>
                <a:gd name="T3" fmla="*/ 26 h 44"/>
                <a:gd name="T4" fmla="*/ 86 w 87"/>
                <a:gd name="T5" fmla="*/ 20 h 44"/>
                <a:gd name="T6" fmla="*/ 81 w 87"/>
                <a:gd name="T7" fmla="*/ 14 h 44"/>
                <a:gd name="T8" fmla="*/ 77 w 87"/>
                <a:gd name="T9" fmla="*/ 10 h 44"/>
                <a:gd name="T10" fmla="*/ 76 w 87"/>
                <a:gd name="T11" fmla="*/ 5 h 44"/>
                <a:gd name="T12" fmla="*/ 70 w 87"/>
                <a:gd name="T13" fmla="*/ 5 h 44"/>
                <a:gd name="T14" fmla="*/ 62 w 87"/>
                <a:gd name="T15" fmla="*/ 1 h 44"/>
                <a:gd name="T16" fmla="*/ 61 w 87"/>
                <a:gd name="T17" fmla="*/ 6 h 44"/>
                <a:gd name="T18" fmla="*/ 57 w 87"/>
                <a:gd name="T19" fmla="*/ 7 h 44"/>
                <a:gd name="T20" fmla="*/ 53 w 87"/>
                <a:gd name="T21" fmla="*/ 7 h 44"/>
                <a:gd name="T22" fmla="*/ 49 w 87"/>
                <a:gd name="T23" fmla="*/ 7 h 44"/>
                <a:gd name="T24" fmla="*/ 45 w 87"/>
                <a:gd name="T25" fmla="*/ 6 h 44"/>
                <a:gd name="T26" fmla="*/ 39 w 87"/>
                <a:gd name="T27" fmla="*/ 10 h 44"/>
                <a:gd name="T28" fmla="*/ 36 w 87"/>
                <a:gd name="T29" fmla="*/ 8 h 44"/>
                <a:gd name="T30" fmla="*/ 32 w 87"/>
                <a:gd name="T31" fmla="*/ 11 h 44"/>
                <a:gd name="T32" fmla="*/ 31 w 87"/>
                <a:gd name="T33" fmla="*/ 14 h 44"/>
                <a:gd name="T34" fmla="*/ 26 w 87"/>
                <a:gd name="T35" fmla="*/ 17 h 44"/>
                <a:gd name="T36" fmla="*/ 24 w 87"/>
                <a:gd name="T37" fmla="*/ 10 h 44"/>
                <a:gd name="T38" fmla="*/ 12 w 87"/>
                <a:gd name="T39" fmla="*/ 2 h 44"/>
                <a:gd name="T40" fmla="*/ 13 w 87"/>
                <a:gd name="T41" fmla="*/ 7 h 44"/>
                <a:gd name="T42" fmla="*/ 10 w 87"/>
                <a:gd name="T43" fmla="*/ 6 h 44"/>
                <a:gd name="T44" fmla="*/ 5 w 87"/>
                <a:gd name="T45" fmla="*/ 8 h 44"/>
                <a:gd name="T46" fmla="*/ 1 w 87"/>
                <a:gd name="T47" fmla="*/ 14 h 44"/>
                <a:gd name="T48" fmla="*/ 8 w 87"/>
                <a:gd name="T49" fmla="*/ 16 h 44"/>
                <a:gd name="T50" fmla="*/ 18 w 87"/>
                <a:gd name="T51" fmla="*/ 16 h 44"/>
                <a:gd name="T52" fmla="*/ 17 w 87"/>
                <a:gd name="T53" fmla="*/ 20 h 44"/>
                <a:gd name="T54" fmla="*/ 12 w 87"/>
                <a:gd name="T55" fmla="*/ 22 h 44"/>
                <a:gd name="T56" fmla="*/ 3 w 87"/>
                <a:gd name="T57" fmla="*/ 24 h 44"/>
                <a:gd name="T58" fmla="*/ 15 w 87"/>
                <a:gd name="T59" fmla="*/ 25 h 44"/>
                <a:gd name="T60" fmla="*/ 18 w 87"/>
                <a:gd name="T61" fmla="*/ 28 h 44"/>
                <a:gd name="T62" fmla="*/ 20 w 87"/>
                <a:gd name="T63" fmla="*/ 30 h 44"/>
                <a:gd name="T64" fmla="*/ 17 w 87"/>
                <a:gd name="T65" fmla="*/ 34 h 44"/>
                <a:gd name="T66" fmla="*/ 13 w 87"/>
                <a:gd name="T67" fmla="*/ 37 h 44"/>
                <a:gd name="T68" fmla="*/ 24 w 87"/>
                <a:gd name="T69" fmla="*/ 36 h 44"/>
                <a:gd name="T70" fmla="*/ 38 w 87"/>
                <a:gd name="T71" fmla="*/ 42 h 44"/>
                <a:gd name="T72" fmla="*/ 52 w 87"/>
                <a:gd name="T73" fmla="*/ 39 h 44"/>
                <a:gd name="T74" fmla="*/ 62 w 87"/>
                <a:gd name="T75" fmla="*/ 35 h 44"/>
                <a:gd name="T76" fmla="*/ 73 w 87"/>
                <a:gd name="T77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44">
                  <a:moveTo>
                    <a:pt x="73" y="31"/>
                  </a:moveTo>
                  <a:cubicBezTo>
                    <a:pt x="78" y="31"/>
                    <a:pt x="77" y="26"/>
                    <a:pt x="79" y="26"/>
                  </a:cubicBezTo>
                  <a:cubicBezTo>
                    <a:pt x="81" y="26"/>
                    <a:pt x="84" y="23"/>
                    <a:pt x="86" y="20"/>
                  </a:cubicBezTo>
                  <a:cubicBezTo>
                    <a:pt x="87" y="18"/>
                    <a:pt x="84" y="14"/>
                    <a:pt x="81" y="14"/>
                  </a:cubicBezTo>
                  <a:cubicBezTo>
                    <a:pt x="79" y="14"/>
                    <a:pt x="76" y="11"/>
                    <a:pt x="77" y="10"/>
                  </a:cubicBezTo>
                  <a:cubicBezTo>
                    <a:pt x="78" y="8"/>
                    <a:pt x="75" y="6"/>
                    <a:pt x="76" y="5"/>
                  </a:cubicBezTo>
                  <a:cubicBezTo>
                    <a:pt x="76" y="3"/>
                    <a:pt x="72" y="5"/>
                    <a:pt x="70" y="5"/>
                  </a:cubicBezTo>
                  <a:cubicBezTo>
                    <a:pt x="68" y="6"/>
                    <a:pt x="64" y="0"/>
                    <a:pt x="62" y="1"/>
                  </a:cubicBezTo>
                  <a:cubicBezTo>
                    <a:pt x="61" y="2"/>
                    <a:pt x="62" y="5"/>
                    <a:pt x="61" y="6"/>
                  </a:cubicBezTo>
                  <a:cubicBezTo>
                    <a:pt x="61" y="8"/>
                    <a:pt x="57" y="5"/>
                    <a:pt x="57" y="7"/>
                  </a:cubicBezTo>
                  <a:cubicBezTo>
                    <a:pt x="57" y="8"/>
                    <a:pt x="55" y="8"/>
                    <a:pt x="53" y="7"/>
                  </a:cubicBezTo>
                  <a:cubicBezTo>
                    <a:pt x="52" y="5"/>
                    <a:pt x="49" y="6"/>
                    <a:pt x="49" y="7"/>
                  </a:cubicBezTo>
                  <a:cubicBezTo>
                    <a:pt x="49" y="9"/>
                    <a:pt x="47" y="8"/>
                    <a:pt x="45" y="6"/>
                  </a:cubicBezTo>
                  <a:cubicBezTo>
                    <a:pt x="42" y="4"/>
                    <a:pt x="39" y="8"/>
                    <a:pt x="39" y="10"/>
                  </a:cubicBezTo>
                  <a:cubicBezTo>
                    <a:pt x="40" y="11"/>
                    <a:pt x="38" y="12"/>
                    <a:pt x="36" y="8"/>
                  </a:cubicBezTo>
                  <a:cubicBezTo>
                    <a:pt x="34" y="4"/>
                    <a:pt x="31" y="8"/>
                    <a:pt x="32" y="11"/>
                  </a:cubicBezTo>
                  <a:cubicBezTo>
                    <a:pt x="34" y="13"/>
                    <a:pt x="33" y="15"/>
                    <a:pt x="31" y="14"/>
                  </a:cubicBezTo>
                  <a:cubicBezTo>
                    <a:pt x="30" y="13"/>
                    <a:pt x="27" y="15"/>
                    <a:pt x="26" y="17"/>
                  </a:cubicBezTo>
                  <a:cubicBezTo>
                    <a:pt x="25" y="18"/>
                    <a:pt x="21" y="12"/>
                    <a:pt x="24" y="10"/>
                  </a:cubicBezTo>
                  <a:cubicBezTo>
                    <a:pt x="27" y="9"/>
                    <a:pt x="15" y="2"/>
                    <a:pt x="12" y="2"/>
                  </a:cubicBezTo>
                  <a:cubicBezTo>
                    <a:pt x="8" y="2"/>
                    <a:pt x="11" y="5"/>
                    <a:pt x="13" y="7"/>
                  </a:cubicBezTo>
                  <a:cubicBezTo>
                    <a:pt x="15" y="8"/>
                    <a:pt x="11" y="8"/>
                    <a:pt x="10" y="6"/>
                  </a:cubicBezTo>
                  <a:cubicBezTo>
                    <a:pt x="9" y="5"/>
                    <a:pt x="6" y="6"/>
                    <a:pt x="5" y="8"/>
                  </a:cubicBezTo>
                  <a:cubicBezTo>
                    <a:pt x="3" y="11"/>
                    <a:pt x="1" y="12"/>
                    <a:pt x="1" y="14"/>
                  </a:cubicBezTo>
                  <a:cubicBezTo>
                    <a:pt x="0" y="15"/>
                    <a:pt x="5" y="17"/>
                    <a:pt x="8" y="16"/>
                  </a:cubicBezTo>
                  <a:cubicBezTo>
                    <a:pt x="12" y="14"/>
                    <a:pt x="16" y="14"/>
                    <a:pt x="18" y="16"/>
                  </a:cubicBezTo>
                  <a:cubicBezTo>
                    <a:pt x="20" y="17"/>
                    <a:pt x="15" y="18"/>
                    <a:pt x="17" y="20"/>
                  </a:cubicBezTo>
                  <a:cubicBezTo>
                    <a:pt x="19" y="21"/>
                    <a:pt x="17" y="22"/>
                    <a:pt x="12" y="22"/>
                  </a:cubicBezTo>
                  <a:cubicBezTo>
                    <a:pt x="8" y="21"/>
                    <a:pt x="2" y="23"/>
                    <a:pt x="3" y="24"/>
                  </a:cubicBezTo>
                  <a:cubicBezTo>
                    <a:pt x="4" y="26"/>
                    <a:pt x="15" y="23"/>
                    <a:pt x="15" y="25"/>
                  </a:cubicBezTo>
                  <a:cubicBezTo>
                    <a:pt x="15" y="26"/>
                    <a:pt x="15" y="29"/>
                    <a:pt x="18" y="28"/>
                  </a:cubicBezTo>
                  <a:cubicBezTo>
                    <a:pt x="21" y="26"/>
                    <a:pt x="19" y="30"/>
                    <a:pt x="20" y="30"/>
                  </a:cubicBezTo>
                  <a:cubicBezTo>
                    <a:pt x="22" y="31"/>
                    <a:pt x="21" y="34"/>
                    <a:pt x="17" y="34"/>
                  </a:cubicBezTo>
                  <a:cubicBezTo>
                    <a:pt x="14" y="34"/>
                    <a:pt x="12" y="35"/>
                    <a:pt x="13" y="37"/>
                  </a:cubicBezTo>
                  <a:cubicBezTo>
                    <a:pt x="15" y="39"/>
                    <a:pt x="20" y="37"/>
                    <a:pt x="24" y="36"/>
                  </a:cubicBezTo>
                  <a:cubicBezTo>
                    <a:pt x="28" y="35"/>
                    <a:pt x="33" y="40"/>
                    <a:pt x="38" y="42"/>
                  </a:cubicBezTo>
                  <a:cubicBezTo>
                    <a:pt x="43" y="44"/>
                    <a:pt x="51" y="41"/>
                    <a:pt x="52" y="39"/>
                  </a:cubicBezTo>
                  <a:cubicBezTo>
                    <a:pt x="53" y="36"/>
                    <a:pt x="60" y="37"/>
                    <a:pt x="62" y="35"/>
                  </a:cubicBezTo>
                  <a:cubicBezTo>
                    <a:pt x="65" y="34"/>
                    <a:pt x="68" y="32"/>
                    <a:pt x="73" y="31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0B942CAB-305D-0940-9BB8-F4A83F755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7325" y="4315959"/>
              <a:ext cx="128588" cy="142875"/>
            </a:xfrm>
            <a:custGeom>
              <a:avLst/>
              <a:gdLst>
                <a:gd name="T0" fmla="*/ 33 w 37"/>
                <a:gd name="T1" fmla="*/ 13 h 41"/>
                <a:gd name="T2" fmla="*/ 30 w 37"/>
                <a:gd name="T3" fmla="*/ 11 h 41"/>
                <a:gd name="T4" fmla="*/ 25 w 37"/>
                <a:gd name="T5" fmla="*/ 12 h 41"/>
                <a:gd name="T6" fmla="*/ 20 w 37"/>
                <a:gd name="T7" fmla="*/ 11 h 41"/>
                <a:gd name="T8" fmla="*/ 22 w 37"/>
                <a:gd name="T9" fmla="*/ 6 h 41"/>
                <a:gd name="T10" fmla="*/ 24 w 37"/>
                <a:gd name="T11" fmla="*/ 2 h 41"/>
                <a:gd name="T12" fmla="*/ 23 w 37"/>
                <a:gd name="T13" fmla="*/ 1 h 41"/>
                <a:gd name="T14" fmla="*/ 15 w 37"/>
                <a:gd name="T15" fmla="*/ 3 h 41"/>
                <a:gd name="T16" fmla="*/ 19 w 37"/>
                <a:gd name="T17" fmla="*/ 7 h 41"/>
                <a:gd name="T18" fmla="*/ 13 w 37"/>
                <a:gd name="T19" fmla="*/ 10 h 41"/>
                <a:gd name="T20" fmla="*/ 4 w 37"/>
                <a:gd name="T21" fmla="*/ 10 h 41"/>
                <a:gd name="T22" fmla="*/ 5 w 37"/>
                <a:gd name="T23" fmla="*/ 16 h 41"/>
                <a:gd name="T24" fmla="*/ 9 w 37"/>
                <a:gd name="T25" fmla="*/ 22 h 41"/>
                <a:gd name="T26" fmla="*/ 7 w 37"/>
                <a:gd name="T27" fmla="*/ 29 h 41"/>
                <a:gd name="T28" fmla="*/ 1 w 37"/>
                <a:gd name="T29" fmla="*/ 34 h 41"/>
                <a:gd name="T30" fmla="*/ 9 w 37"/>
                <a:gd name="T31" fmla="*/ 41 h 41"/>
                <a:gd name="T32" fmla="*/ 23 w 37"/>
                <a:gd name="T33" fmla="*/ 35 h 41"/>
                <a:gd name="T34" fmla="*/ 33 w 37"/>
                <a:gd name="T35" fmla="*/ 33 h 41"/>
                <a:gd name="T36" fmla="*/ 33 w 37"/>
                <a:gd name="T37" fmla="*/ 14 h 41"/>
                <a:gd name="T38" fmla="*/ 33 w 37"/>
                <a:gd name="T39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" h="41">
                  <a:moveTo>
                    <a:pt x="33" y="13"/>
                  </a:moveTo>
                  <a:cubicBezTo>
                    <a:pt x="32" y="12"/>
                    <a:pt x="31" y="11"/>
                    <a:pt x="30" y="11"/>
                  </a:cubicBezTo>
                  <a:cubicBezTo>
                    <a:pt x="27" y="7"/>
                    <a:pt x="26" y="10"/>
                    <a:pt x="25" y="12"/>
                  </a:cubicBezTo>
                  <a:cubicBezTo>
                    <a:pt x="25" y="14"/>
                    <a:pt x="22" y="11"/>
                    <a:pt x="20" y="11"/>
                  </a:cubicBezTo>
                  <a:cubicBezTo>
                    <a:pt x="19" y="11"/>
                    <a:pt x="21" y="7"/>
                    <a:pt x="22" y="6"/>
                  </a:cubicBezTo>
                  <a:cubicBezTo>
                    <a:pt x="23" y="6"/>
                    <a:pt x="24" y="4"/>
                    <a:pt x="24" y="2"/>
                  </a:cubicBezTo>
                  <a:cubicBezTo>
                    <a:pt x="24" y="2"/>
                    <a:pt x="24" y="2"/>
                    <a:pt x="23" y="1"/>
                  </a:cubicBezTo>
                  <a:cubicBezTo>
                    <a:pt x="20" y="0"/>
                    <a:pt x="15" y="0"/>
                    <a:pt x="15" y="3"/>
                  </a:cubicBezTo>
                  <a:cubicBezTo>
                    <a:pt x="15" y="6"/>
                    <a:pt x="19" y="5"/>
                    <a:pt x="19" y="7"/>
                  </a:cubicBezTo>
                  <a:cubicBezTo>
                    <a:pt x="19" y="9"/>
                    <a:pt x="15" y="8"/>
                    <a:pt x="13" y="10"/>
                  </a:cubicBezTo>
                  <a:cubicBezTo>
                    <a:pt x="10" y="12"/>
                    <a:pt x="7" y="9"/>
                    <a:pt x="4" y="10"/>
                  </a:cubicBezTo>
                  <a:cubicBezTo>
                    <a:pt x="1" y="12"/>
                    <a:pt x="7" y="13"/>
                    <a:pt x="5" y="16"/>
                  </a:cubicBezTo>
                  <a:cubicBezTo>
                    <a:pt x="3" y="19"/>
                    <a:pt x="5" y="19"/>
                    <a:pt x="9" y="22"/>
                  </a:cubicBezTo>
                  <a:cubicBezTo>
                    <a:pt x="12" y="25"/>
                    <a:pt x="7" y="26"/>
                    <a:pt x="7" y="29"/>
                  </a:cubicBezTo>
                  <a:cubicBezTo>
                    <a:pt x="7" y="32"/>
                    <a:pt x="2" y="32"/>
                    <a:pt x="1" y="34"/>
                  </a:cubicBezTo>
                  <a:cubicBezTo>
                    <a:pt x="0" y="36"/>
                    <a:pt x="5" y="41"/>
                    <a:pt x="9" y="41"/>
                  </a:cubicBezTo>
                  <a:cubicBezTo>
                    <a:pt x="12" y="41"/>
                    <a:pt x="19" y="39"/>
                    <a:pt x="23" y="35"/>
                  </a:cubicBezTo>
                  <a:cubicBezTo>
                    <a:pt x="27" y="31"/>
                    <a:pt x="29" y="35"/>
                    <a:pt x="33" y="33"/>
                  </a:cubicBezTo>
                  <a:cubicBezTo>
                    <a:pt x="37" y="31"/>
                    <a:pt x="34" y="17"/>
                    <a:pt x="33" y="14"/>
                  </a:cubicBezTo>
                  <a:cubicBezTo>
                    <a:pt x="33" y="14"/>
                    <a:pt x="33" y="13"/>
                    <a:pt x="33" y="1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2B7E2335-99AD-4E41-B87A-EC01C3C5C4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62413" y="4163559"/>
              <a:ext cx="282575" cy="354013"/>
            </a:xfrm>
            <a:custGeom>
              <a:avLst/>
              <a:gdLst>
                <a:gd name="T0" fmla="*/ 5 w 81"/>
                <a:gd name="T1" fmla="*/ 46 h 102"/>
                <a:gd name="T2" fmla="*/ 1 w 81"/>
                <a:gd name="T3" fmla="*/ 55 h 102"/>
                <a:gd name="T4" fmla="*/ 11 w 81"/>
                <a:gd name="T5" fmla="*/ 55 h 102"/>
                <a:gd name="T6" fmla="*/ 20 w 81"/>
                <a:gd name="T7" fmla="*/ 53 h 102"/>
                <a:gd name="T8" fmla="*/ 81 w 81"/>
                <a:gd name="T9" fmla="*/ 74 h 102"/>
                <a:gd name="T10" fmla="*/ 68 w 81"/>
                <a:gd name="T11" fmla="*/ 69 h 102"/>
                <a:gd name="T12" fmla="*/ 65 w 81"/>
                <a:gd name="T13" fmla="*/ 60 h 102"/>
                <a:gd name="T14" fmla="*/ 54 w 81"/>
                <a:gd name="T15" fmla="*/ 41 h 102"/>
                <a:gd name="T16" fmla="*/ 41 w 81"/>
                <a:gd name="T17" fmla="*/ 35 h 102"/>
                <a:gd name="T18" fmla="*/ 50 w 81"/>
                <a:gd name="T19" fmla="*/ 16 h 102"/>
                <a:gd name="T20" fmla="*/ 33 w 81"/>
                <a:gd name="T21" fmla="*/ 13 h 102"/>
                <a:gd name="T22" fmla="*/ 40 w 81"/>
                <a:gd name="T23" fmla="*/ 1 h 102"/>
                <a:gd name="T24" fmla="*/ 28 w 81"/>
                <a:gd name="T25" fmla="*/ 5 h 102"/>
                <a:gd name="T26" fmla="*/ 19 w 81"/>
                <a:gd name="T27" fmla="*/ 17 h 102"/>
                <a:gd name="T28" fmla="*/ 12 w 81"/>
                <a:gd name="T29" fmla="*/ 17 h 102"/>
                <a:gd name="T30" fmla="*/ 15 w 81"/>
                <a:gd name="T31" fmla="*/ 28 h 102"/>
                <a:gd name="T32" fmla="*/ 13 w 81"/>
                <a:gd name="T33" fmla="*/ 37 h 102"/>
                <a:gd name="T34" fmla="*/ 22 w 81"/>
                <a:gd name="T35" fmla="*/ 40 h 102"/>
                <a:gd name="T36" fmla="*/ 27 w 81"/>
                <a:gd name="T37" fmla="*/ 40 h 102"/>
                <a:gd name="T38" fmla="*/ 36 w 81"/>
                <a:gd name="T39" fmla="*/ 47 h 102"/>
                <a:gd name="T40" fmla="*/ 39 w 81"/>
                <a:gd name="T41" fmla="*/ 54 h 102"/>
                <a:gd name="T42" fmla="*/ 41 w 81"/>
                <a:gd name="T43" fmla="*/ 64 h 102"/>
                <a:gd name="T44" fmla="*/ 30 w 81"/>
                <a:gd name="T45" fmla="*/ 66 h 102"/>
                <a:gd name="T46" fmla="*/ 32 w 81"/>
                <a:gd name="T47" fmla="*/ 74 h 102"/>
                <a:gd name="T48" fmla="*/ 28 w 81"/>
                <a:gd name="T49" fmla="*/ 83 h 102"/>
                <a:gd name="T50" fmla="*/ 41 w 81"/>
                <a:gd name="T51" fmla="*/ 85 h 102"/>
                <a:gd name="T52" fmla="*/ 33 w 81"/>
                <a:gd name="T53" fmla="*/ 88 h 102"/>
                <a:gd name="T54" fmla="*/ 28 w 81"/>
                <a:gd name="T55" fmla="*/ 97 h 102"/>
                <a:gd name="T56" fmla="*/ 38 w 81"/>
                <a:gd name="T57" fmla="*/ 95 h 102"/>
                <a:gd name="T58" fmla="*/ 50 w 81"/>
                <a:gd name="T59" fmla="*/ 92 h 102"/>
                <a:gd name="T60" fmla="*/ 66 w 81"/>
                <a:gd name="T61" fmla="*/ 92 h 102"/>
                <a:gd name="T62" fmla="*/ 73 w 81"/>
                <a:gd name="T63" fmla="*/ 86 h 102"/>
                <a:gd name="T64" fmla="*/ 81 w 81"/>
                <a:gd name="T65" fmla="*/ 74 h 102"/>
                <a:gd name="T66" fmla="*/ 14 w 81"/>
                <a:gd name="T67" fmla="*/ 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" h="102">
                  <a:moveTo>
                    <a:pt x="16" y="44"/>
                  </a:moveTo>
                  <a:cubicBezTo>
                    <a:pt x="12" y="41"/>
                    <a:pt x="9" y="46"/>
                    <a:pt x="5" y="46"/>
                  </a:cubicBezTo>
                  <a:cubicBezTo>
                    <a:pt x="5" y="48"/>
                    <a:pt x="4" y="50"/>
                    <a:pt x="3" y="50"/>
                  </a:cubicBezTo>
                  <a:cubicBezTo>
                    <a:pt x="2" y="51"/>
                    <a:pt x="0" y="55"/>
                    <a:pt x="1" y="55"/>
                  </a:cubicBezTo>
                  <a:cubicBezTo>
                    <a:pt x="3" y="55"/>
                    <a:pt x="6" y="58"/>
                    <a:pt x="6" y="56"/>
                  </a:cubicBezTo>
                  <a:cubicBezTo>
                    <a:pt x="7" y="54"/>
                    <a:pt x="8" y="51"/>
                    <a:pt x="11" y="55"/>
                  </a:cubicBezTo>
                  <a:cubicBezTo>
                    <a:pt x="12" y="55"/>
                    <a:pt x="13" y="56"/>
                    <a:pt x="14" y="57"/>
                  </a:cubicBezTo>
                  <a:cubicBezTo>
                    <a:pt x="14" y="55"/>
                    <a:pt x="18" y="55"/>
                    <a:pt x="20" y="53"/>
                  </a:cubicBezTo>
                  <a:cubicBezTo>
                    <a:pt x="22" y="51"/>
                    <a:pt x="19" y="47"/>
                    <a:pt x="16" y="44"/>
                  </a:cubicBezTo>
                  <a:close/>
                  <a:moveTo>
                    <a:pt x="81" y="74"/>
                  </a:moveTo>
                  <a:cubicBezTo>
                    <a:pt x="81" y="70"/>
                    <a:pt x="73" y="67"/>
                    <a:pt x="72" y="69"/>
                  </a:cubicBezTo>
                  <a:cubicBezTo>
                    <a:pt x="71" y="71"/>
                    <a:pt x="69" y="71"/>
                    <a:pt x="68" y="69"/>
                  </a:cubicBezTo>
                  <a:cubicBezTo>
                    <a:pt x="67" y="67"/>
                    <a:pt x="69" y="65"/>
                    <a:pt x="68" y="65"/>
                  </a:cubicBezTo>
                  <a:cubicBezTo>
                    <a:pt x="67" y="64"/>
                    <a:pt x="65" y="61"/>
                    <a:pt x="65" y="60"/>
                  </a:cubicBezTo>
                  <a:cubicBezTo>
                    <a:pt x="66" y="59"/>
                    <a:pt x="63" y="51"/>
                    <a:pt x="59" y="50"/>
                  </a:cubicBezTo>
                  <a:cubicBezTo>
                    <a:pt x="55" y="49"/>
                    <a:pt x="55" y="44"/>
                    <a:pt x="54" y="41"/>
                  </a:cubicBezTo>
                  <a:cubicBezTo>
                    <a:pt x="53" y="38"/>
                    <a:pt x="51" y="39"/>
                    <a:pt x="49" y="37"/>
                  </a:cubicBezTo>
                  <a:cubicBezTo>
                    <a:pt x="47" y="34"/>
                    <a:pt x="43" y="35"/>
                    <a:pt x="41" y="35"/>
                  </a:cubicBezTo>
                  <a:cubicBezTo>
                    <a:pt x="40" y="35"/>
                    <a:pt x="41" y="32"/>
                    <a:pt x="44" y="30"/>
                  </a:cubicBezTo>
                  <a:cubicBezTo>
                    <a:pt x="47" y="28"/>
                    <a:pt x="50" y="18"/>
                    <a:pt x="50" y="16"/>
                  </a:cubicBezTo>
                  <a:cubicBezTo>
                    <a:pt x="50" y="14"/>
                    <a:pt x="38" y="14"/>
                    <a:pt x="36" y="15"/>
                  </a:cubicBezTo>
                  <a:cubicBezTo>
                    <a:pt x="33" y="17"/>
                    <a:pt x="31" y="14"/>
                    <a:pt x="33" y="13"/>
                  </a:cubicBezTo>
                  <a:cubicBezTo>
                    <a:pt x="35" y="12"/>
                    <a:pt x="39" y="8"/>
                    <a:pt x="39" y="6"/>
                  </a:cubicBezTo>
                  <a:cubicBezTo>
                    <a:pt x="39" y="4"/>
                    <a:pt x="42" y="3"/>
                    <a:pt x="40" y="1"/>
                  </a:cubicBezTo>
                  <a:cubicBezTo>
                    <a:pt x="38" y="0"/>
                    <a:pt x="38" y="3"/>
                    <a:pt x="37" y="5"/>
                  </a:cubicBezTo>
                  <a:cubicBezTo>
                    <a:pt x="35" y="6"/>
                    <a:pt x="32" y="5"/>
                    <a:pt x="28" y="5"/>
                  </a:cubicBezTo>
                  <a:cubicBezTo>
                    <a:pt x="24" y="4"/>
                    <a:pt x="23" y="9"/>
                    <a:pt x="23" y="11"/>
                  </a:cubicBezTo>
                  <a:cubicBezTo>
                    <a:pt x="23" y="14"/>
                    <a:pt x="19" y="15"/>
                    <a:pt x="19" y="17"/>
                  </a:cubicBezTo>
                  <a:cubicBezTo>
                    <a:pt x="20" y="19"/>
                    <a:pt x="18" y="20"/>
                    <a:pt x="17" y="19"/>
                  </a:cubicBezTo>
                  <a:cubicBezTo>
                    <a:pt x="16" y="18"/>
                    <a:pt x="15" y="16"/>
                    <a:pt x="12" y="17"/>
                  </a:cubicBezTo>
                  <a:cubicBezTo>
                    <a:pt x="10" y="19"/>
                    <a:pt x="15" y="22"/>
                    <a:pt x="18" y="22"/>
                  </a:cubicBezTo>
                  <a:cubicBezTo>
                    <a:pt x="21" y="23"/>
                    <a:pt x="16" y="25"/>
                    <a:pt x="15" y="28"/>
                  </a:cubicBezTo>
                  <a:cubicBezTo>
                    <a:pt x="15" y="31"/>
                    <a:pt x="19" y="30"/>
                    <a:pt x="20" y="32"/>
                  </a:cubicBezTo>
                  <a:cubicBezTo>
                    <a:pt x="20" y="35"/>
                    <a:pt x="13" y="35"/>
                    <a:pt x="13" y="37"/>
                  </a:cubicBezTo>
                  <a:cubicBezTo>
                    <a:pt x="13" y="40"/>
                    <a:pt x="17" y="36"/>
                    <a:pt x="19" y="35"/>
                  </a:cubicBezTo>
                  <a:cubicBezTo>
                    <a:pt x="20" y="34"/>
                    <a:pt x="18" y="41"/>
                    <a:pt x="22" y="40"/>
                  </a:cubicBezTo>
                  <a:cubicBezTo>
                    <a:pt x="26" y="40"/>
                    <a:pt x="25" y="34"/>
                    <a:pt x="27" y="34"/>
                  </a:cubicBezTo>
                  <a:cubicBezTo>
                    <a:pt x="28" y="34"/>
                    <a:pt x="26" y="37"/>
                    <a:pt x="27" y="40"/>
                  </a:cubicBezTo>
                  <a:cubicBezTo>
                    <a:pt x="28" y="42"/>
                    <a:pt x="24" y="46"/>
                    <a:pt x="24" y="48"/>
                  </a:cubicBezTo>
                  <a:cubicBezTo>
                    <a:pt x="25" y="49"/>
                    <a:pt x="33" y="49"/>
                    <a:pt x="36" y="47"/>
                  </a:cubicBezTo>
                  <a:cubicBezTo>
                    <a:pt x="39" y="44"/>
                    <a:pt x="40" y="47"/>
                    <a:pt x="38" y="49"/>
                  </a:cubicBezTo>
                  <a:cubicBezTo>
                    <a:pt x="36" y="51"/>
                    <a:pt x="37" y="53"/>
                    <a:pt x="39" y="54"/>
                  </a:cubicBezTo>
                  <a:cubicBezTo>
                    <a:pt x="42" y="55"/>
                    <a:pt x="42" y="55"/>
                    <a:pt x="41" y="57"/>
                  </a:cubicBezTo>
                  <a:cubicBezTo>
                    <a:pt x="40" y="59"/>
                    <a:pt x="41" y="62"/>
                    <a:pt x="41" y="64"/>
                  </a:cubicBezTo>
                  <a:cubicBezTo>
                    <a:pt x="40" y="66"/>
                    <a:pt x="33" y="66"/>
                    <a:pt x="33" y="65"/>
                  </a:cubicBezTo>
                  <a:cubicBezTo>
                    <a:pt x="32" y="63"/>
                    <a:pt x="29" y="64"/>
                    <a:pt x="30" y="66"/>
                  </a:cubicBezTo>
                  <a:cubicBezTo>
                    <a:pt x="31" y="67"/>
                    <a:pt x="27" y="69"/>
                    <a:pt x="28" y="71"/>
                  </a:cubicBezTo>
                  <a:cubicBezTo>
                    <a:pt x="28" y="72"/>
                    <a:pt x="32" y="72"/>
                    <a:pt x="32" y="74"/>
                  </a:cubicBezTo>
                  <a:cubicBezTo>
                    <a:pt x="32" y="76"/>
                    <a:pt x="29" y="78"/>
                    <a:pt x="25" y="79"/>
                  </a:cubicBezTo>
                  <a:cubicBezTo>
                    <a:pt x="20" y="81"/>
                    <a:pt x="26" y="84"/>
                    <a:pt x="28" y="83"/>
                  </a:cubicBezTo>
                  <a:cubicBezTo>
                    <a:pt x="30" y="81"/>
                    <a:pt x="29" y="84"/>
                    <a:pt x="33" y="84"/>
                  </a:cubicBezTo>
                  <a:cubicBezTo>
                    <a:pt x="36" y="84"/>
                    <a:pt x="37" y="86"/>
                    <a:pt x="41" y="85"/>
                  </a:cubicBezTo>
                  <a:cubicBezTo>
                    <a:pt x="44" y="84"/>
                    <a:pt x="44" y="85"/>
                    <a:pt x="42" y="87"/>
                  </a:cubicBezTo>
                  <a:cubicBezTo>
                    <a:pt x="39" y="89"/>
                    <a:pt x="35" y="87"/>
                    <a:pt x="33" y="88"/>
                  </a:cubicBezTo>
                  <a:cubicBezTo>
                    <a:pt x="30" y="89"/>
                    <a:pt x="21" y="99"/>
                    <a:pt x="23" y="101"/>
                  </a:cubicBezTo>
                  <a:cubicBezTo>
                    <a:pt x="24" y="102"/>
                    <a:pt x="25" y="99"/>
                    <a:pt x="28" y="97"/>
                  </a:cubicBezTo>
                  <a:cubicBezTo>
                    <a:pt x="32" y="96"/>
                    <a:pt x="32" y="98"/>
                    <a:pt x="34" y="99"/>
                  </a:cubicBezTo>
                  <a:cubicBezTo>
                    <a:pt x="36" y="99"/>
                    <a:pt x="36" y="95"/>
                    <a:pt x="38" y="95"/>
                  </a:cubicBezTo>
                  <a:cubicBezTo>
                    <a:pt x="40" y="95"/>
                    <a:pt x="41" y="94"/>
                    <a:pt x="44" y="94"/>
                  </a:cubicBezTo>
                  <a:cubicBezTo>
                    <a:pt x="47" y="95"/>
                    <a:pt x="49" y="94"/>
                    <a:pt x="50" y="92"/>
                  </a:cubicBezTo>
                  <a:cubicBezTo>
                    <a:pt x="52" y="91"/>
                    <a:pt x="55" y="95"/>
                    <a:pt x="57" y="94"/>
                  </a:cubicBezTo>
                  <a:cubicBezTo>
                    <a:pt x="58" y="93"/>
                    <a:pt x="63" y="92"/>
                    <a:pt x="66" y="92"/>
                  </a:cubicBezTo>
                  <a:cubicBezTo>
                    <a:pt x="68" y="92"/>
                    <a:pt x="75" y="89"/>
                    <a:pt x="77" y="88"/>
                  </a:cubicBezTo>
                  <a:cubicBezTo>
                    <a:pt x="79" y="86"/>
                    <a:pt x="76" y="86"/>
                    <a:pt x="73" y="86"/>
                  </a:cubicBezTo>
                  <a:cubicBezTo>
                    <a:pt x="71" y="86"/>
                    <a:pt x="71" y="84"/>
                    <a:pt x="74" y="81"/>
                  </a:cubicBezTo>
                  <a:cubicBezTo>
                    <a:pt x="76" y="79"/>
                    <a:pt x="80" y="77"/>
                    <a:pt x="81" y="74"/>
                  </a:cubicBezTo>
                  <a:close/>
                  <a:moveTo>
                    <a:pt x="9" y="14"/>
                  </a:moveTo>
                  <a:cubicBezTo>
                    <a:pt x="12" y="14"/>
                    <a:pt x="16" y="8"/>
                    <a:pt x="14" y="7"/>
                  </a:cubicBezTo>
                  <a:cubicBezTo>
                    <a:pt x="13" y="5"/>
                    <a:pt x="7" y="14"/>
                    <a:pt x="9" y="14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CF936C8F-1E81-8D46-94BC-033217BE01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62413" y="4163559"/>
              <a:ext cx="282575" cy="354013"/>
            </a:xfrm>
            <a:custGeom>
              <a:avLst/>
              <a:gdLst>
                <a:gd name="T0" fmla="*/ 5 w 81"/>
                <a:gd name="T1" fmla="*/ 46 h 102"/>
                <a:gd name="T2" fmla="*/ 1 w 81"/>
                <a:gd name="T3" fmla="*/ 55 h 102"/>
                <a:gd name="T4" fmla="*/ 11 w 81"/>
                <a:gd name="T5" fmla="*/ 55 h 102"/>
                <a:gd name="T6" fmla="*/ 20 w 81"/>
                <a:gd name="T7" fmla="*/ 53 h 102"/>
                <a:gd name="T8" fmla="*/ 81 w 81"/>
                <a:gd name="T9" fmla="*/ 74 h 102"/>
                <a:gd name="T10" fmla="*/ 68 w 81"/>
                <a:gd name="T11" fmla="*/ 69 h 102"/>
                <a:gd name="T12" fmla="*/ 65 w 81"/>
                <a:gd name="T13" fmla="*/ 60 h 102"/>
                <a:gd name="T14" fmla="*/ 54 w 81"/>
                <a:gd name="T15" fmla="*/ 41 h 102"/>
                <a:gd name="T16" fmla="*/ 41 w 81"/>
                <a:gd name="T17" fmla="*/ 35 h 102"/>
                <a:gd name="T18" fmla="*/ 50 w 81"/>
                <a:gd name="T19" fmla="*/ 16 h 102"/>
                <a:gd name="T20" fmla="*/ 33 w 81"/>
                <a:gd name="T21" fmla="*/ 13 h 102"/>
                <a:gd name="T22" fmla="*/ 40 w 81"/>
                <a:gd name="T23" fmla="*/ 1 h 102"/>
                <a:gd name="T24" fmla="*/ 28 w 81"/>
                <a:gd name="T25" fmla="*/ 5 h 102"/>
                <a:gd name="T26" fmla="*/ 19 w 81"/>
                <a:gd name="T27" fmla="*/ 17 h 102"/>
                <a:gd name="T28" fmla="*/ 12 w 81"/>
                <a:gd name="T29" fmla="*/ 17 h 102"/>
                <a:gd name="T30" fmla="*/ 15 w 81"/>
                <a:gd name="T31" fmla="*/ 28 h 102"/>
                <a:gd name="T32" fmla="*/ 13 w 81"/>
                <a:gd name="T33" fmla="*/ 37 h 102"/>
                <a:gd name="T34" fmla="*/ 22 w 81"/>
                <a:gd name="T35" fmla="*/ 40 h 102"/>
                <a:gd name="T36" fmla="*/ 27 w 81"/>
                <a:gd name="T37" fmla="*/ 40 h 102"/>
                <a:gd name="T38" fmla="*/ 36 w 81"/>
                <a:gd name="T39" fmla="*/ 47 h 102"/>
                <a:gd name="T40" fmla="*/ 39 w 81"/>
                <a:gd name="T41" fmla="*/ 54 h 102"/>
                <a:gd name="T42" fmla="*/ 41 w 81"/>
                <a:gd name="T43" fmla="*/ 64 h 102"/>
                <a:gd name="T44" fmla="*/ 30 w 81"/>
                <a:gd name="T45" fmla="*/ 66 h 102"/>
                <a:gd name="T46" fmla="*/ 32 w 81"/>
                <a:gd name="T47" fmla="*/ 74 h 102"/>
                <a:gd name="T48" fmla="*/ 28 w 81"/>
                <a:gd name="T49" fmla="*/ 83 h 102"/>
                <a:gd name="T50" fmla="*/ 41 w 81"/>
                <a:gd name="T51" fmla="*/ 85 h 102"/>
                <a:gd name="T52" fmla="*/ 33 w 81"/>
                <a:gd name="T53" fmla="*/ 88 h 102"/>
                <a:gd name="T54" fmla="*/ 28 w 81"/>
                <a:gd name="T55" fmla="*/ 97 h 102"/>
                <a:gd name="T56" fmla="*/ 38 w 81"/>
                <a:gd name="T57" fmla="*/ 95 h 102"/>
                <a:gd name="T58" fmla="*/ 50 w 81"/>
                <a:gd name="T59" fmla="*/ 92 h 102"/>
                <a:gd name="T60" fmla="*/ 66 w 81"/>
                <a:gd name="T61" fmla="*/ 92 h 102"/>
                <a:gd name="T62" fmla="*/ 73 w 81"/>
                <a:gd name="T63" fmla="*/ 86 h 102"/>
                <a:gd name="T64" fmla="*/ 81 w 81"/>
                <a:gd name="T65" fmla="*/ 74 h 102"/>
                <a:gd name="T66" fmla="*/ 14 w 81"/>
                <a:gd name="T67" fmla="*/ 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" h="102">
                  <a:moveTo>
                    <a:pt x="16" y="44"/>
                  </a:moveTo>
                  <a:cubicBezTo>
                    <a:pt x="12" y="41"/>
                    <a:pt x="9" y="46"/>
                    <a:pt x="5" y="46"/>
                  </a:cubicBezTo>
                  <a:cubicBezTo>
                    <a:pt x="5" y="48"/>
                    <a:pt x="4" y="50"/>
                    <a:pt x="3" y="50"/>
                  </a:cubicBezTo>
                  <a:cubicBezTo>
                    <a:pt x="2" y="51"/>
                    <a:pt x="0" y="55"/>
                    <a:pt x="1" y="55"/>
                  </a:cubicBezTo>
                  <a:cubicBezTo>
                    <a:pt x="3" y="55"/>
                    <a:pt x="6" y="58"/>
                    <a:pt x="6" y="56"/>
                  </a:cubicBezTo>
                  <a:cubicBezTo>
                    <a:pt x="7" y="54"/>
                    <a:pt x="8" y="51"/>
                    <a:pt x="11" y="55"/>
                  </a:cubicBezTo>
                  <a:cubicBezTo>
                    <a:pt x="12" y="55"/>
                    <a:pt x="13" y="56"/>
                    <a:pt x="14" y="57"/>
                  </a:cubicBezTo>
                  <a:cubicBezTo>
                    <a:pt x="14" y="55"/>
                    <a:pt x="18" y="55"/>
                    <a:pt x="20" y="53"/>
                  </a:cubicBezTo>
                  <a:cubicBezTo>
                    <a:pt x="22" y="51"/>
                    <a:pt x="19" y="47"/>
                    <a:pt x="16" y="44"/>
                  </a:cubicBezTo>
                  <a:close/>
                  <a:moveTo>
                    <a:pt x="81" y="74"/>
                  </a:moveTo>
                  <a:cubicBezTo>
                    <a:pt x="81" y="70"/>
                    <a:pt x="73" y="67"/>
                    <a:pt x="72" y="69"/>
                  </a:cubicBezTo>
                  <a:cubicBezTo>
                    <a:pt x="71" y="71"/>
                    <a:pt x="69" y="71"/>
                    <a:pt x="68" y="69"/>
                  </a:cubicBezTo>
                  <a:cubicBezTo>
                    <a:pt x="67" y="67"/>
                    <a:pt x="69" y="65"/>
                    <a:pt x="68" y="65"/>
                  </a:cubicBezTo>
                  <a:cubicBezTo>
                    <a:pt x="67" y="64"/>
                    <a:pt x="65" y="61"/>
                    <a:pt x="65" y="60"/>
                  </a:cubicBezTo>
                  <a:cubicBezTo>
                    <a:pt x="66" y="59"/>
                    <a:pt x="63" y="51"/>
                    <a:pt x="59" y="50"/>
                  </a:cubicBezTo>
                  <a:cubicBezTo>
                    <a:pt x="55" y="49"/>
                    <a:pt x="55" y="44"/>
                    <a:pt x="54" y="41"/>
                  </a:cubicBezTo>
                  <a:cubicBezTo>
                    <a:pt x="53" y="38"/>
                    <a:pt x="51" y="39"/>
                    <a:pt x="49" y="37"/>
                  </a:cubicBezTo>
                  <a:cubicBezTo>
                    <a:pt x="47" y="34"/>
                    <a:pt x="43" y="35"/>
                    <a:pt x="41" y="35"/>
                  </a:cubicBezTo>
                  <a:cubicBezTo>
                    <a:pt x="40" y="35"/>
                    <a:pt x="41" y="32"/>
                    <a:pt x="44" y="30"/>
                  </a:cubicBezTo>
                  <a:cubicBezTo>
                    <a:pt x="47" y="28"/>
                    <a:pt x="50" y="18"/>
                    <a:pt x="50" y="16"/>
                  </a:cubicBezTo>
                  <a:cubicBezTo>
                    <a:pt x="50" y="14"/>
                    <a:pt x="38" y="14"/>
                    <a:pt x="36" y="15"/>
                  </a:cubicBezTo>
                  <a:cubicBezTo>
                    <a:pt x="33" y="17"/>
                    <a:pt x="31" y="14"/>
                    <a:pt x="33" y="13"/>
                  </a:cubicBezTo>
                  <a:cubicBezTo>
                    <a:pt x="35" y="12"/>
                    <a:pt x="39" y="8"/>
                    <a:pt x="39" y="6"/>
                  </a:cubicBezTo>
                  <a:cubicBezTo>
                    <a:pt x="39" y="4"/>
                    <a:pt x="42" y="3"/>
                    <a:pt x="40" y="1"/>
                  </a:cubicBezTo>
                  <a:cubicBezTo>
                    <a:pt x="38" y="0"/>
                    <a:pt x="38" y="3"/>
                    <a:pt x="37" y="5"/>
                  </a:cubicBezTo>
                  <a:cubicBezTo>
                    <a:pt x="35" y="6"/>
                    <a:pt x="32" y="5"/>
                    <a:pt x="28" y="5"/>
                  </a:cubicBezTo>
                  <a:cubicBezTo>
                    <a:pt x="24" y="4"/>
                    <a:pt x="23" y="9"/>
                    <a:pt x="23" y="11"/>
                  </a:cubicBezTo>
                  <a:cubicBezTo>
                    <a:pt x="23" y="14"/>
                    <a:pt x="19" y="15"/>
                    <a:pt x="19" y="17"/>
                  </a:cubicBezTo>
                  <a:cubicBezTo>
                    <a:pt x="20" y="19"/>
                    <a:pt x="18" y="20"/>
                    <a:pt x="17" y="19"/>
                  </a:cubicBezTo>
                  <a:cubicBezTo>
                    <a:pt x="16" y="18"/>
                    <a:pt x="15" y="16"/>
                    <a:pt x="12" y="17"/>
                  </a:cubicBezTo>
                  <a:cubicBezTo>
                    <a:pt x="10" y="19"/>
                    <a:pt x="15" y="22"/>
                    <a:pt x="18" y="22"/>
                  </a:cubicBezTo>
                  <a:cubicBezTo>
                    <a:pt x="21" y="23"/>
                    <a:pt x="16" y="25"/>
                    <a:pt x="15" y="28"/>
                  </a:cubicBezTo>
                  <a:cubicBezTo>
                    <a:pt x="15" y="31"/>
                    <a:pt x="19" y="30"/>
                    <a:pt x="20" y="32"/>
                  </a:cubicBezTo>
                  <a:cubicBezTo>
                    <a:pt x="20" y="35"/>
                    <a:pt x="13" y="35"/>
                    <a:pt x="13" y="37"/>
                  </a:cubicBezTo>
                  <a:cubicBezTo>
                    <a:pt x="13" y="40"/>
                    <a:pt x="17" y="36"/>
                    <a:pt x="19" y="35"/>
                  </a:cubicBezTo>
                  <a:cubicBezTo>
                    <a:pt x="20" y="34"/>
                    <a:pt x="18" y="41"/>
                    <a:pt x="22" y="40"/>
                  </a:cubicBezTo>
                  <a:cubicBezTo>
                    <a:pt x="26" y="40"/>
                    <a:pt x="25" y="34"/>
                    <a:pt x="27" y="34"/>
                  </a:cubicBezTo>
                  <a:cubicBezTo>
                    <a:pt x="28" y="34"/>
                    <a:pt x="26" y="37"/>
                    <a:pt x="27" y="40"/>
                  </a:cubicBezTo>
                  <a:cubicBezTo>
                    <a:pt x="28" y="42"/>
                    <a:pt x="24" y="46"/>
                    <a:pt x="24" y="48"/>
                  </a:cubicBezTo>
                  <a:cubicBezTo>
                    <a:pt x="25" y="49"/>
                    <a:pt x="33" y="49"/>
                    <a:pt x="36" y="47"/>
                  </a:cubicBezTo>
                  <a:cubicBezTo>
                    <a:pt x="39" y="44"/>
                    <a:pt x="40" y="47"/>
                    <a:pt x="38" y="49"/>
                  </a:cubicBezTo>
                  <a:cubicBezTo>
                    <a:pt x="36" y="51"/>
                    <a:pt x="37" y="53"/>
                    <a:pt x="39" y="54"/>
                  </a:cubicBezTo>
                  <a:cubicBezTo>
                    <a:pt x="42" y="55"/>
                    <a:pt x="42" y="55"/>
                    <a:pt x="41" y="57"/>
                  </a:cubicBezTo>
                  <a:cubicBezTo>
                    <a:pt x="40" y="59"/>
                    <a:pt x="41" y="62"/>
                    <a:pt x="41" y="64"/>
                  </a:cubicBezTo>
                  <a:cubicBezTo>
                    <a:pt x="40" y="66"/>
                    <a:pt x="33" y="66"/>
                    <a:pt x="33" y="65"/>
                  </a:cubicBezTo>
                  <a:cubicBezTo>
                    <a:pt x="32" y="63"/>
                    <a:pt x="29" y="64"/>
                    <a:pt x="30" y="66"/>
                  </a:cubicBezTo>
                  <a:cubicBezTo>
                    <a:pt x="31" y="67"/>
                    <a:pt x="27" y="69"/>
                    <a:pt x="28" y="71"/>
                  </a:cubicBezTo>
                  <a:cubicBezTo>
                    <a:pt x="28" y="72"/>
                    <a:pt x="32" y="72"/>
                    <a:pt x="32" y="74"/>
                  </a:cubicBezTo>
                  <a:cubicBezTo>
                    <a:pt x="32" y="76"/>
                    <a:pt x="29" y="78"/>
                    <a:pt x="25" y="79"/>
                  </a:cubicBezTo>
                  <a:cubicBezTo>
                    <a:pt x="20" y="81"/>
                    <a:pt x="26" y="84"/>
                    <a:pt x="28" y="83"/>
                  </a:cubicBezTo>
                  <a:cubicBezTo>
                    <a:pt x="30" y="81"/>
                    <a:pt x="29" y="84"/>
                    <a:pt x="33" y="84"/>
                  </a:cubicBezTo>
                  <a:cubicBezTo>
                    <a:pt x="36" y="84"/>
                    <a:pt x="37" y="86"/>
                    <a:pt x="41" y="85"/>
                  </a:cubicBezTo>
                  <a:cubicBezTo>
                    <a:pt x="44" y="84"/>
                    <a:pt x="44" y="85"/>
                    <a:pt x="42" y="87"/>
                  </a:cubicBezTo>
                  <a:cubicBezTo>
                    <a:pt x="39" y="89"/>
                    <a:pt x="35" y="87"/>
                    <a:pt x="33" y="88"/>
                  </a:cubicBezTo>
                  <a:cubicBezTo>
                    <a:pt x="30" y="89"/>
                    <a:pt x="21" y="99"/>
                    <a:pt x="23" y="101"/>
                  </a:cubicBezTo>
                  <a:cubicBezTo>
                    <a:pt x="24" y="102"/>
                    <a:pt x="25" y="99"/>
                    <a:pt x="28" y="97"/>
                  </a:cubicBezTo>
                  <a:cubicBezTo>
                    <a:pt x="32" y="96"/>
                    <a:pt x="32" y="98"/>
                    <a:pt x="34" y="99"/>
                  </a:cubicBezTo>
                  <a:cubicBezTo>
                    <a:pt x="36" y="99"/>
                    <a:pt x="36" y="95"/>
                    <a:pt x="38" y="95"/>
                  </a:cubicBezTo>
                  <a:cubicBezTo>
                    <a:pt x="40" y="95"/>
                    <a:pt x="41" y="94"/>
                    <a:pt x="44" y="94"/>
                  </a:cubicBezTo>
                  <a:cubicBezTo>
                    <a:pt x="47" y="95"/>
                    <a:pt x="49" y="94"/>
                    <a:pt x="50" y="92"/>
                  </a:cubicBezTo>
                  <a:cubicBezTo>
                    <a:pt x="52" y="91"/>
                    <a:pt x="55" y="95"/>
                    <a:pt x="57" y="94"/>
                  </a:cubicBezTo>
                  <a:cubicBezTo>
                    <a:pt x="58" y="93"/>
                    <a:pt x="63" y="92"/>
                    <a:pt x="66" y="92"/>
                  </a:cubicBezTo>
                  <a:cubicBezTo>
                    <a:pt x="68" y="92"/>
                    <a:pt x="75" y="89"/>
                    <a:pt x="77" y="88"/>
                  </a:cubicBezTo>
                  <a:cubicBezTo>
                    <a:pt x="79" y="86"/>
                    <a:pt x="76" y="86"/>
                    <a:pt x="73" y="86"/>
                  </a:cubicBezTo>
                  <a:cubicBezTo>
                    <a:pt x="71" y="86"/>
                    <a:pt x="71" y="84"/>
                    <a:pt x="74" y="81"/>
                  </a:cubicBezTo>
                  <a:cubicBezTo>
                    <a:pt x="76" y="79"/>
                    <a:pt x="80" y="77"/>
                    <a:pt x="81" y="74"/>
                  </a:cubicBezTo>
                  <a:close/>
                  <a:moveTo>
                    <a:pt x="9" y="14"/>
                  </a:moveTo>
                  <a:cubicBezTo>
                    <a:pt x="12" y="14"/>
                    <a:pt x="16" y="8"/>
                    <a:pt x="14" y="7"/>
                  </a:cubicBezTo>
                  <a:cubicBezTo>
                    <a:pt x="13" y="5"/>
                    <a:pt x="7" y="14"/>
                    <a:pt x="9" y="14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4362ED41-61E9-6043-B6C4-3F582DA39E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14850" y="4212771"/>
              <a:ext cx="134938" cy="128588"/>
            </a:xfrm>
            <a:custGeom>
              <a:avLst/>
              <a:gdLst>
                <a:gd name="T0" fmla="*/ 20 w 39"/>
                <a:gd name="T1" fmla="*/ 14 h 37"/>
                <a:gd name="T2" fmla="*/ 20 w 39"/>
                <a:gd name="T3" fmla="*/ 8 h 37"/>
                <a:gd name="T4" fmla="*/ 21 w 39"/>
                <a:gd name="T5" fmla="*/ 1 h 37"/>
                <a:gd name="T6" fmla="*/ 15 w 39"/>
                <a:gd name="T7" fmla="*/ 4 h 37"/>
                <a:gd name="T8" fmla="*/ 10 w 39"/>
                <a:gd name="T9" fmla="*/ 7 h 37"/>
                <a:gd name="T10" fmla="*/ 10 w 39"/>
                <a:gd name="T11" fmla="*/ 11 h 37"/>
                <a:gd name="T12" fmla="*/ 6 w 39"/>
                <a:gd name="T13" fmla="*/ 8 h 37"/>
                <a:gd name="T14" fmla="*/ 2 w 39"/>
                <a:gd name="T15" fmla="*/ 14 h 37"/>
                <a:gd name="T16" fmla="*/ 2 w 39"/>
                <a:gd name="T17" fmla="*/ 23 h 37"/>
                <a:gd name="T18" fmla="*/ 5 w 39"/>
                <a:gd name="T19" fmla="*/ 30 h 37"/>
                <a:gd name="T20" fmla="*/ 6 w 39"/>
                <a:gd name="T21" fmla="*/ 34 h 37"/>
                <a:gd name="T22" fmla="*/ 13 w 39"/>
                <a:gd name="T23" fmla="*/ 34 h 37"/>
                <a:gd name="T24" fmla="*/ 16 w 39"/>
                <a:gd name="T25" fmla="*/ 34 h 37"/>
                <a:gd name="T26" fmla="*/ 13 w 39"/>
                <a:gd name="T27" fmla="*/ 30 h 37"/>
                <a:gd name="T28" fmla="*/ 17 w 39"/>
                <a:gd name="T29" fmla="*/ 31 h 37"/>
                <a:gd name="T30" fmla="*/ 23 w 39"/>
                <a:gd name="T31" fmla="*/ 31 h 37"/>
                <a:gd name="T32" fmla="*/ 20 w 39"/>
                <a:gd name="T33" fmla="*/ 26 h 37"/>
                <a:gd name="T34" fmla="*/ 17 w 39"/>
                <a:gd name="T35" fmla="*/ 25 h 37"/>
                <a:gd name="T36" fmla="*/ 19 w 39"/>
                <a:gd name="T37" fmla="*/ 20 h 37"/>
                <a:gd name="T38" fmla="*/ 24 w 39"/>
                <a:gd name="T39" fmla="*/ 18 h 37"/>
                <a:gd name="T40" fmla="*/ 20 w 39"/>
                <a:gd name="T41" fmla="*/ 14 h 37"/>
                <a:gd name="T42" fmla="*/ 38 w 39"/>
                <a:gd name="T43" fmla="*/ 21 h 37"/>
                <a:gd name="T44" fmla="*/ 35 w 39"/>
                <a:gd name="T45" fmla="*/ 23 h 37"/>
                <a:gd name="T46" fmla="*/ 33 w 39"/>
                <a:gd name="T47" fmla="*/ 21 h 37"/>
                <a:gd name="T48" fmla="*/ 27 w 39"/>
                <a:gd name="T49" fmla="*/ 23 h 37"/>
                <a:gd name="T50" fmla="*/ 30 w 39"/>
                <a:gd name="T51" fmla="*/ 31 h 37"/>
                <a:gd name="T52" fmla="*/ 28 w 39"/>
                <a:gd name="T53" fmla="*/ 33 h 37"/>
                <a:gd name="T54" fmla="*/ 30 w 39"/>
                <a:gd name="T55" fmla="*/ 36 h 37"/>
                <a:gd name="T56" fmla="*/ 36 w 39"/>
                <a:gd name="T57" fmla="*/ 30 h 37"/>
                <a:gd name="T58" fmla="*/ 38 w 39"/>
                <a:gd name="T59" fmla="*/ 2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7">
                  <a:moveTo>
                    <a:pt x="20" y="14"/>
                  </a:moveTo>
                  <a:cubicBezTo>
                    <a:pt x="19" y="13"/>
                    <a:pt x="18" y="9"/>
                    <a:pt x="20" y="8"/>
                  </a:cubicBezTo>
                  <a:cubicBezTo>
                    <a:pt x="21" y="7"/>
                    <a:pt x="22" y="2"/>
                    <a:pt x="21" y="1"/>
                  </a:cubicBezTo>
                  <a:cubicBezTo>
                    <a:pt x="19" y="0"/>
                    <a:pt x="15" y="1"/>
                    <a:pt x="15" y="4"/>
                  </a:cubicBezTo>
                  <a:cubicBezTo>
                    <a:pt x="14" y="8"/>
                    <a:pt x="11" y="6"/>
                    <a:pt x="10" y="7"/>
                  </a:cubicBezTo>
                  <a:cubicBezTo>
                    <a:pt x="9" y="8"/>
                    <a:pt x="12" y="9"/>
                    <a:pt x="10" y="11"/>
                  </a:cubicBezTo>
                  <a:cubicBezTo>
                    <a:pt x="9" y="12"/>
                    <a:pt x="8" y="8"/>
                    <a:pt x="6" y="8"/>
                  </a:cubicBezTo>
                  <a:cubicBezTo>
                    <a:pt x="3" y="8"/>
                    <a:pt x="3" y="12"/>
                    <a:pt x="2" y="14"/>
                  </a:cubicBezTo>
                  <a:cubicBezTo>
                    <a:pt x="0" y="16"/>
                    <a:pt x="1" y="20"/>
                    <a:pt x="2" y="23"/>
                  </a:cubicBezTo>
                  <a:cubicBezTo>
                    <a:pt x="2" y="26"/>
                    <a:pt x="6" y="28"/>
                    <a:pt x="5" y="30"/>
                  </a:cubicBezTo>
                  <a:cubicBezTo>
                    <a:pt x="4" y="31"/>
                    <a:pt x="5" y="33"/>
                    <a:pt x="6" y="34"/>
                  </a:cubicBezTo>
                  <a:cubicBezTo>
                    <a:pt x="9" y="34"/>
                    <a:pt x="12" y="34"/>
                    <a:pt x="13" y="34"/>
                  </a:cubicBezTo>
                  <a:cubicBezTo>
                    <a:pt x="14" y="35"/>
                    <a:pt x="15" y="35"/>
                    <a:pt x="16" y="34"/>
                  </a:cubicBezTo>
                  <a:cubicBezTo>
                    <a:pt x="15" y="33"/>
                    <a:pt x="13" y="31"/>
                    <a:pt x="13" y="30"/>
                  </a:cubicBezTo>
                  <a:cubicBezTo>
                    <a:pt x="13" y="28"/>
                    <a:pt x="16" y="29"/>
                    <a:pt x="17" y="31"/>
                  </a:cubicBezTo>
                  <a:cubicBezTo>
                    <a:pt x="19" y="32"/>
                    <a:pt x="23" y="33"/>
                    <a:pt x="23" y="31"/>
                  </a:cubicBezTo>
                  <a:cubicBezTo>
                    <a:pt x="23" y="30"/>
                    <a:pt x="22" y="25"/>
                    <a:pt x="20" y="26"/>
                  </a:cubicBezTo>
                  <a:cubicBezTo>
                    <a:pt x="18" y="27"/>
                    <a:pt x="17" y="26"/>
                    <a:pt x="17" y="25"/>
                  </a:cubicBezTo>
                  <a:cubicBezTo>
                    <a:pt x="16" y="24"/>
                    <a:pt x="18" y="22"/>
                    <a:pt x="19" y="20"/>
                  </a:cubicBezTo>
                  <a:cubicBezTo>
                    <a:pt x="19" y="18"/>
                    <a:pt x="23" y="19"/>
                    <a:pt x="24" y="18"/>
                  </a:cubicBezTo>
                  <a:cubicBezTo>
                    <a:pt x="24" y="16"/>
                    <a:pt x="21" y="14"/>
                    <a:pt x="20" y="14"/>
                  </a:cubicBezTo>
                  <a:close/>
                  <a:moveTo>
                    <a:pt x="38" y="21"/>
                  </a:moveTo>
                  <a:cubicBezTo>
                    <a:pt x="37" y="20"/>
                    <a:pt x="36" y="23"/>
                    <a:pt x="35" y="23"/>
                  </a:cubicBezTo>
                  <a:cubicBezTo>
                    <a:pt x="34" y="23"/>
                    <a:pt x="33" y="18"/>
                    <a:pt x="33" y="21"/>
                  </a:cubicBezTo>
                  <a:cubicBezTo>
                    <a:pt x="32" y="24"/>
                    <a:pt x="30" y="20"/>
                    <a:pt x="27" y="23"/>
                  </a:cubicBezTo>
                  <a:cubicBezTo>
                    <a:pt x="25" y="27"/>
                    <a:pt x="29" y="30"/>
                    <a:pt x="30" y="31"/>
                  </a:cubicBezTo>
                  <a:cubicBezTo>
                    <a:pt x="32" y="32"/>
                    <a:pt x="30" y="33"/>
                    <a:pt x="28" y="33"/>
                  </a:cubicBezTo>
                  <a:cubicBezTo>
                    <a:pt x="26" y="32"/>
                    <a:pt x="27" y="36"/>
                    <a:pt x="30" y="36"/>
                  </a:cubicBezTo>
                  <a:cubicBezTo>
                    <a:pt x="33" y="37"/>
                    <a:pt x="36" y="31"/>
                    <a:pt x="36" y="30"/>
                  </a:cubicBezTo>
                  <a:cubicBezTo>
                    <a:pt x="36" y="28"/>
                    <a:pt x="39" y="22"/>
                    <a:pt x="38" y="21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104B6606-8A90-2141-ACAE-D0AC1E90FD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8513" y="3701596"/>
              <a:ext cx="346075" cy="611188"/>
            </a:xfrm>
            <a:custGeom>
              <a:avLst/>
              <a:gdLst>
                <a:gd name="T0" fmla="*/ 98 w 100"/>
                <a:gd name="T1" fmla="*/ 37 h 176"/>
                <a:gd name="T2" fmla="*/ 96 w 100"/>
                <a:gd name="T3" fmla="*/ 23 h 176"/>
                <a:gd name="T4" fmla="*/ 84 w 100"/>
                <a:gd name="T5" fmla="*/ 9 h 176"/>
                <a:gd name="T6" fmla="*/ 70 w 100"/>
                <a:gd name="T7" fmla="*/ 8 h 176"/>
                <a:gd name="T8" fmla="*/ 56 w 100"/>
                <a:gd name="T9" fmla="*/ 8 h 176"/>
                <a:gd name="T10" fmla="*/ 48 w 100"/>
                <a:gd name="T11" fmla="*/ 16 h 176"/>
                <a:gd name="T12" fmla="*/ 40 w 100"/>
                <a:gd name="T13" fmla="*/ 26 h 176"/>
                <a:gd name="T14" fmla="*/ 34 w 100"/>
                <a:gd name="T15" fmla="*/ 37 h 176"/>
                <a:gd name="T16" fmla="*/ 26 w 100"/>
                <a:gd name="T17" fmla="*/ 43 h 176"/>
                <a:gd name="T18" fmla="*/ 20 w 100"/>
                <a:gd name="T19" fmla="*/ 60 h 176"/>
                <a:gd name="T20" fmla="*/ 22 w 100"/>
                <a:gd name="T21" fmla="*/ 69 h 176"/>
                <a:gd name="T22" fmla="*/ 9 w 100"/>
                <a:gd name="T23" fmla="*/ 75 h 176"/>
                <a:gd name="T24" fmla="*/ 8 w 100"/>
                <a:gd name="T25" fmla="*/ 91 h 176"/>
                <a:gd name="T26" fmla="*/ 13 w 100"/>
                <a:gd name="T27" fmla="*/ 104 h 176"/>
                <a:gd name="T28" fmla="*/ 10 w 100"/>
                <a:gd name="T29" fmla="*/ 112 h 176"/>
                <a:gd name="T30" fmla="*/ 5 w 100"/>
                <a:gd name="T31" fmla="*/ 122 h 176"/>
                <a:gd name="T32" fmla="*/ 2 w 100"/>
                <a:gd name="T33" fmla="*/ 134 h 176"/>
                <a:gd name="T34" fmla="*/ 0 w 100"/>
                <a:gd name="T35" fmla="*/ 134 h 176"/>
                <a:gd name="T36" fmla="*/ 6 w 100"/>
                <a:gd name="T37" fmla="*/ 150 h 176"/>
                <a:gd name="T38" fmla="*/ 12 w 100"/>
                <a:gd name="T39" fmla="*/ 164 h 176"/>
                <a:gd name="T40" fmla="*/ 14 w 100"/>
                <a:gd name="T41" fmla="*/ 174 h 176"/>
                <a:gd name="T42" fmla="*/ 24 w 100"/>
                <a:gd name="T43" fmla="*/ 169 h 176"/>
                <a:gd name="T44" fmla="*/ 33 w 100"/>
                <a:gd name="T45" fmla="*/ 166 h 176"/>
                <a:gd name="T46" fmla="*/ 40 w 100"/>
                <a:gd name="T47" fmla="*/ 164 h 176"/>
                <a:gd name="T48" fmla="*/ 42 w 100"/>
                <a:gd name="T49" fmla="*/ 156 h 176"/>
                <a:gd name="T50" fmla="*/ 43 w 100"/>
                <a:gd name="T51" fmla="*/ 139 h 176"/>
                <a:gd name="T52" fmla="*/ 55 w 100"/>
                <a:gd name="T53" fmla="*/ 128 h 176"/>
                <a:gd name="T54" fmla="*/ 52 w 100"/>
                <a:gd name="T55" fmla="*/ 113 h 176"/>
                <a:gd name="T56" fmla="*/ 45 w 100"/>
                <a:gd name="T57" fmla="*/ 102 h 176"/>
                <a:gd name="T58" fmla="*/ 51 w 100"/>
                <a:gd name="T59" fmla="*/ 88 h 176"/>
                <a:gd name="T60" fmla="*/ 60 w 100"/>
                <a:gd name="T61" fmla="*/ 78 h 176"/>
                <a:gd name="T62" fmla="*/ 80 w 100"/>
                <a:gd name="T63" fmla="*/ 65 h 176"/>
                <a:gd name="T64" fmla="*/ 82 w 100"/>
                <a:gd name="T65" fmla="*/ 50 h 176"/>
                <a:gd name="T66" fmla="*/ 96 w 100"/>
                <a:gd name="T67" fmla="*/ 45 h 176"/>
                <a:gd name="T68" fmla="*/ 99 w 100"/>
                <a:gd name="T69" fmla="*/ 42 h 176"/>
                <a:gd name="T70" fmla="*/ 53 w 100"/>
                <a:gd name="T71" fmla="*/ 15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6">
                  <a:moveTo>
                    <a:pt x="99" y="42"/>
                  </a:moveTo>
                  <a:cubicBezTo>
                    <a:pt x="98" y="40"/>
                    <a:pt x="96" y="37"/>
                    <a:pt x="98" y="37"/>
                  </a:cubicBezTo>
                  <a:cubicBezTo>
                    <a:pt x="99" y="37"/>
                    <a:pt x="100" y="32"/>
                    <a:pt x="98" y="30"/>
                  </a:cubicBezTo>
                  <a:cubicBezTo>
                    <a:pt x="96" y="29"/>
                    <a:pt x="98" y="24"/>
                    <a:pt x="96" y="23"/>
                  </a:cubicBezTo>
                  <a:cubicBezTo>
                    <a:pt x="94" y="22"/>
                    <a:pt x="95" y="18"/>
                    <a:pt x="96" y="16"/>
                  </a:cubicBezTo>
                  <a:cubicBezTo>
                    <a:pt x="96" y="13"/>
                    <a:pt x="88" y="11"/>
                    <a:pt x="84" y="9"/>
                  </a:cubicBezTo>
                  <a:cubicBezTo>
                    <a:pt x="80" y="7"/>
                    <a:pt x="78" y="4"/>
                    <a:pt x="75" y="2"/>
                  </a:cubicBezTo>
                  <a:cubicBezTo>
                    <a:pt x="71" y="0"/>
                    <a:pt x="70" y="5"/>
                    <a:pt x="70" y="8"/>
                  </a:cubicBezTo>
                  <a:cubicBezTo>
                    <a:pt x="70" y="11"/>
                    <a:pt x="67" y="11"/>
                    <a:pt x="65" y="9"/>
                  </a:cubicBezTo>
                  <a:cubicBezTo>
                    <a:pt x="62" y="8"/>
                    <a:pt x="60" y="9"/>
                    <a:pt x="56" y="8"/>
                  </a:cubicBezTo>
                  <a:cubicBezTo>
                    <a:pt x="53" y="6"/>
                    <a:pt x="54" y="11"/>
                    <a:pt x="54" y="14"/>
                  </a:cubicBezTo>
                  <a:cubicBezTo>
                    <a:pt x="54" y="16"/>
                    <a:pt x="51" y="16"/>
                    <a:pt x="48" y="16"/>
                  </a:cubicBezTo>
                  <a:cubicBezTo>
                    <a:pt x="46" y="16"/>
                    <a:pt x="42" y="18"/>
                    <a:pt x="42" y="21"/>
                  </a:cubicBezTo>
                  <a:cubicBezTo>
                    <a:pt x="42" y="23"/>
                    <a:pt x="39" y="25"/>
                    <a:pt x="40" y="26"/>
                  </a:cubicBezTo>
                  <a:cubicBezTo>
                    <a:pt x="41" y="28"/>
                    <a:pt x="39" y="29"/>
                    <a:pt x="38" y="30"/>
                  </a:cubicBezTo>
                  <a:cubicBezTo>
                    <a:pt x="36" y="32"/>
                    <a:pt x="35" y="35"/>
                    <a:pt x="34" y="37"/>
                  </a:cubicBezTo>
                  <a:cubicBezTo>
                    <a:pt x="33" y="38"/>
                    <a:pt x="34" y="40"/>
                    <a:pt x="32" y="41"/>
                  </a:cubicBezTo>
                  <a:cubicBezTo>
                    <a:pt x="30" y="43"/>
                    <a:pt x="27" y="42"/>
                    <a:pt x="26" y="43"/>
                  </a:cubicBezTo>
                  <a:cubicBezTo>
                    <a:pt x="25" y="44"/>
                    <a:pt x="26" y="47"/>
                    <a:pt x="26" y="50"/>
                  </a:cubicBezTo>
                  <a:cubicBezTo>
                    <a:pt x="25" y="53"/>
                    <a:pt x="23" y="57"/>
                    <a:pt x="20" y="60"/>
                  </a:cubicBezTo>
                  <a:cubicBezTo>
                    <a:pt x="18" y="63"/>
                    <a:pt x="21" y="64"/>
                    <a:pt x="22" y="64"/>
                  </a:cubicBezTo>
                  <a:cubicBezTo>
                    <a:pt x="23" y="65"/>
                    <a:pt x="23" y="67"/>
                    <a:pt x="22" y="69"/>
                  </a:cubicBezTo>
                  <a:cubicBezTo>
                    <a:pt x="21" y="71"/>
                    <a:pt x="18" y="70"/>
                    <a:pt x="17" y="69"/>
                  </a:cubicBezTo>
                  <a:cubicBezTo>
                    <a:pt x="15" y="69"/>
                    <a:pt x="11" y="71"/>
                    <a:pt x="9" y="75"/>
                  </a:cubicBezTo>
                  <a:cubicBezTo>
                    <a:pt x="7" y="79"/>
                    <a:pt x="7" y="81"/>
                    <a:pt x="8" y="83"/>
                  </a:cubicBezTo>
                  <a:cubicBezTo>
                    <a:pt x="9" y="85"/>
                    <a:pt x="6" y="87"/>
                    <a:pt x="8" y="91"/>
                  </a:cubicBezTo>
                  <a:cubicBezTo>
                    <a:pt x="10" y="95"/>
                    <a:pt x="7" y="95"/>
                    <a:pt x="8" y="98"/>
                  </a:cubicBezTo>
                  <a:cubicBezTo>
                    <a:pt x="8" y="102"/>
                    <a:pt x="13" y="101"/>
                    <a:pt x="13" y="104"/>
                  </a:cubicBezTo>
                  <a:cubicBezTo>
                    <a:pt x="13" y="107"/>
                    <a:pt x="12" y="108"/>
                    <a:pt x="10" y="108"/>
                  </a:cubicBezTo>
                  <a:cubicBezTo>
                    <a:pt x="8" y="108"/>
                    <a:pt x="9" y="111"/>
                    <a:pt x="10" y="112"/>
                  </a:cubicBezTo>
                  <a:cubicBezTo>
                    <a:pt x="12" y="113"/>
                    <a:pt x="12" y="118"/>
                    <a:pt x="11" y="120"/>
                  </a:cubicBezTo>
                  <a:cubicBezTo>
                    <a:pt x="10" y="121"/>
                    <a:pt x="5" y="120"/>
                    <a:pt x="5" y="122"/>
                  </a:cubicBezTo>
                  <a:cubicBezTo>
                    <a:pt x="6" y="124"/>
                    <a:pt x="4" y="127"/>
                    <a:pt x="4" y="128"/>
                  </a:cubicBezTo>
                  <a:cubicBezTo>
                    <a:pt x="4" y="130"/>
                    <a:pt x="4" y="135"/>
                    <a:pt x="2" y="134"/>
                  </a:cubicBezTo>
                  <a:cubicBezTo>
                    <a:pt x="2" y="133"/>
                    <a:pt x="1" y="133"/>
                    <a:pt x="0" y="133"/>
                  </a:cubicBezTo>
                  <a:cubicBezTo>
                    <a:pt x="0" y="133"/>
                    <a:pt x="0" y="134"/>
                    <a:pt x="0" y="134"/>
                  </a:cubicBezTo>
                  <a:cubicBezTo>
                    <a:pt x="0" y="137"/>
                    <a:pt x="1" y="140"/>
                    <a:pt x="3" y="142"/>
                  </a:cubicBezTo>
                  <a:cubicBezTo>
                    <a:pt x="6" y="144"/>
                    <a:pt x="4" y="147"/>
                    <a:pt x="6" y="150"/>
                  </a:cubicBezTo>
                  <a:cubicBezTo>
                    <a:pt x="9" y="153"/>
                    <a:pt x="8" y="156"/>
                    <a:pt x="10" y="158"/>
                  </a:cubicBezTo>
                  <a:cubicBezTo>
                    <a:pt x="13" y="160"/>
                    <a:pt x="13" y="161"/>
                    <a:pt x="12" y="164"/>
                  </a:cubicBezTo>
                  <a:cubicBezTo>
                    <a:pt x="11" y="166"/>
                    <a:pt x="14" y="166"/>
                    <a:pt x="14" y="167"/>
                  </a:cubicBezTo>
                  <a:cubicBezTo>
                    <a:pt x="14" y="169"/>
                    <a:pt x="14" y="173"/>
                    <a:pt x="14" y="174"/>
                  </a:cubicBezTo>
                  <a:cubicBezTo>
                    <a:pt x="15" y="176"/>
                    <a:pt x="17" y="174"/>
                    <a:pt x="21" y="174"/>
                  </a:cubicBezTo>
                  <a:cubicBezTo>
                    <a:pt x="24" y="174"/>
                    <a:pt x="24" y="172"/>
                    <a:pt x="24" y="169"/>
                  </a:cubicBezTo>
                  <a:cubicBezTo>
                    <a:pt x="24" y="167"/>
                    <a:pt x="26" y="168"/>
                    <a:pt x="26" y="167"/>
                  </a:cubicBezTo>
                  <a:cubicBezTo>
                    <a:pt x="27" y="165"/>
                    <a:pt x="30" y="165"/>
                    <a:pt x="33" y="166"/>
                  </a:cubicBezTo>
                  <a:cubicBezTo>
                    <a:pt x="36" y="167"/>
                    <a:pt x="37" y="165"/>
                    <a:pt x="37" y="162"/>
                  </a:cubicBezTo>
                  <a:cubicBezTo>
                    <a:pt x="38" y="160"/>
                    <a:pt x="39" y="163"/>
                    <a:pt x="40" y="164"/>
                  </a:cubicBezTo>
                  <a:cubicBezTo>
                    <a:pt x="41" y="164"/>
                    <a:pt x="44" y="159"/>
                    <a:pt x="45" y="156"/>
                  </a:cubicBezTo>
                  <a:cubicBezTo>
                    <a:pt x="46" y="153"/>
                    <a:pt x="45" y="153"/>
                    <a:pt x="42" y="156"/>
                  </a:cubicBezTo>
                  <a:cubicBezTo>
                    <a:pt x="39" y="160"/>
                    <a:pt x="41" y="153"/>
                    <a:pt x="42" y="151"/>
                  </a:cubicBezTo>
                  <a:cubicBezTo>
                    <a:pt x="43" y="148"/>
                    <a:pt x="43" y="141"/>
                    <a:pt x="43" y="139"/>
                  </a:cubicBezTo>
                  <a:cubicBezTo>
                    <a:pt x="44" y="138"/>
                    <a:pt x="44" y="135"/>
                    <a:pt x="48" y="135"/>
                  </a:cubicBezTo>
                  <a:cubicBezTo>
                    <a:pt x="51" y="134"/>
                    <a:pt x="56" y="130"/>
                    <a:pt x="55" y="128"/>
                  </a:cubicBezTo>
                  <a:cubicBezTo>
                    <a:pt x="54" y="126"/>
                    <a:pt x="60" y="123"/>
                    <a:pt x="60" y="121"/>
                  </a:cubicBezTo>
                  <a:cubicBezTo>
                    <a:pt x="60" y="120"/>
                    <a:pt x="54" y="114"/>
                    <a:pt x="52" y="113"/>
                  </a:cubicBezTo>
                  <a:cubicBezTo>
                    <a:pt x="50" y="112"/>
                    <a:pt x="46" y="113"/>
                    <a:pt x="46" y="111"/>
                  </a:cubicBezTo>
                  <a:cubicBezTo>
                    <a:pt x="47" y="110"/>
                    <a:pt x="46" y="105"/>
                    <a:pt x="45" y="102"/>
                  </a:cubicBezTo>
                  <a:cubicBezTo>
                    <a:pt x="45" y="100"/>
                    <a:pt x="48" y="97"/>
                    <a:pt x="48" y="94"/>
                  </a:cubicBezTo>
                  <a:cubicBezTo>
                    <a:pt x="48" y="92"/>
                    <a:pt x="48" y="89"/>
                    <a:pt x="51" y="88"/>
                  </a:cubicBezTo>
                  <a:cubicBezTo>
                    <a:pt x="53" y="87"/>
                    <a:pt x="51" y="85"/>
                    <a:pt x="54" y="85"/>
                  </a:cubicBezTo>
                  <a:cubicBezTo>
                    <a:pt x="57" y="84"/>
                    <a:pt x="57" y="80"/>
                    <a:pt x="60" y="78"/>
                  </a:cubicBezTo>
                  <a:cubicBezTo>
                    <a:pt x="63" y="77"/>
                    <a:pt x="63" y="76"/>
                    <a:pt x="68" y="74"/>
                  </a:cubicBezTo>
                  <a:cubicBezTo>
                    <a:pt x="72" y="72"/>
                    <a:pt x="79" y="67"/>
                    <a:pt x="80" y="65"/>
                  </a:cubicBezTo>
                  <a:cubicBezTo>
                    <a:pt x="81" y="62"/>
                    <a:pt x="76" y="59"/>
                    <a:pt x="79" y="57"/>
                  </a:cubicBezTo>
                  <a:cubicBezTo>
                    <a:pt x="83" y="54"/>
                    <a:pt x="80" y="51"/>
                    <a:pt x="82" y="50"/>
                  </a:cubicBezTo>
                  <a:cubicBezTo>
                    <a:pt x="85" y="49"/>
                    <a:pt x="86" y="48"/>
                    <a:pt x="87" y="46"/>
                  </a:cubicBezTo>
                  <a:cubicBezTo>
                    <a:pt x="89" y="44"/>
                    <a:pt x="92" y="46"/>
                    <a:pt x="96" y="45"/>
                  </a:cubicBezTo>
                  <a:cubicBezTo>
                    <a:pt x="97" y="45"/>
                    <a:pt x="99" y="45"/>
                    <a:pt x="100" y="46"/>
                  </a:cubicBezTo>
                  <a:cubicBezTo>
                    <a:pt x="100" y="44"/>
                    <a:pt x="100" y="42"/>
                    <a:pt x="99" y="42"/>
                  </a:cubicBezTo>
                  <a:close/>
                  <a:moveTo>
                    <a:pt x="59" y="146"/>
                  </a:moveTo>
                  <a:cubicBezTo>
                    <a:pt x="54" y="146"/>
                    <a:pt x="52" y="155"/>
                    <a:pt x="53" y="157"/>
                  </a:cubicBezTo>
                  <a:cubicBezTo>
                    <a:pt x="54" y="158"/>
                    <a:pt x="63" y="146"/>
                    <a:pt x="59" y="146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6D9611D3-DE45-0D48-BC0A-444AC1409F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92675" y="4131809"/>
              <a:ext cx="177800" cy="87313"/>
            </a:xfrm>
            <a:custGeom>
              <a:avLst/>
              <a:gdLst>
                <a:gd name="T0" fmla="*/ 47 w 51"/>
                <a:gd name="T1" fmla="*/ 7 h 25"/>
                <a:gd name="T2" fmla="*/ 49 w 51"/>
                <a:gd name="T3" fmla="*/ 2 h 25"/>
                <a:gd name="T4" fmla="*/ 47 w 51"/>
                <a:gd name="T5" fmla="*/ 3 h 25"/>
                <a:gd name="T6" fmla="*/ 32 w 51"/>
                <a:gd name="T7" fmla="*/ 1 h 25"/>
                <a:gd name="T8" fmla="*/ 17 w 51"/>
                <a:gd name="T9" fmla="*/ 4 h 25"/>
                <a:gd name="T10" fmla="*/ 12 w 51"/>
                <a:gd name="T11" fmla="*/ 9 h 25"/>
                <a:gd name="T12" fmla="*/ 14 w 51"/>
                <a:gd name="T13" fmla="*/ 14 h 25"/>
                <a:gd name="T14" fmla="*/ 19 w 51"/>
                <a:gd name="T15" fmla="*/ 16 h 25"/>
                <a:gd name="T16" fmla="*/ 20 w 51"/>
                <a:gd name="T17" fmla="*/ 20 h 25"/>
                <a:gd name="T18" fmla="*/ 20 w 51"/>
                <a:gd name="T19" fmla="*/ 20 h 25"/>
                <a:gd name="T20" fmla="*/ 29 w 51"/>
                <a:gd name="T21" fmla="*/ 20 h 25"/>
                <a:gd name="T22" fmla="*/ 37 w 51"/>
                <a:gd name="T23" fmla="*/ 24 h 25"/>
                <a:gd name="T24" fmla="*/ 45 w 51"/>
                <a:gd name="T25" fmla="*/ 25 h 25"/>
                <a:gd name="T26" fmla="*/ 45 w 51"/>
                <a:gd name="T27" fmla="*/ 23 h 25"/>
                <a:gd name="T28" fmla="*/ 47 w 51"/>
                <a:gd name="T29" fmla="*/ 20 h 25"/>
                <a:gd name="T30" fmla="*/ 45 w 51"/>
                <a:gd name="T31" fmla="*/ 16 h 25"/>
                <a:gd name="T32" fmla="*/ 45 w 51"/>
                <a:gd name="T33" fmla="*/ 11 h 25"/>
                <a:gd name="T34" fmla="*/ 47 w 51"/>
                <a:gd name="T35" fmla="*/ 7 h 25"/>
                <a:gd name="T36" fmla="*/ 5 w 51"/>
                <a:gd name="T37" fmla="*/ 13 h 25"/>
                <a:gd name="T38" fmla="*/ 2 w 51"/>
                <a:gd name="T39" fmla="*/ 20 h 25"/>
                <a:gd name="T40" fmla="*/ 10 w 51"/>
                <a:gd name="T41" fmla="*/ 14 h 25"/>
                <a:gd name="T42" fmla="*/ 5 w 51"/>
                <a:gd name="T43" fmla="*/ 13 h 25"/>
                <a:gd name="T44" fmla="*/ 9 w 51"/>
                <a:gd name="T45" fmla="*/ 9 h 25"/>
                <a:gd name="T46" fmla="*/ 4 w 51"/>
                <a:gd name="T47" fmla="*/ 10 h 25"/>
                <a:gd name="T48" fmla="*/ 9 w 51"/>
                <a:gd name="T4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25">
                  <a:moveTo>
                    <a:pt x="47" y="7"/>
                  </a:moveTo>
                  <a:cubicBezTo>
                    <a:pt x="48" y="5"/>
                    <a:pt x="51" y="4"/>
                    <a:pt x="49" y="2"/>
                  </a:cubicBezTo>
                  <a:cubicBezTo>
                    <a:pt x="49" y="2"/>
                    <a:pt x="48" y="2"/>
                    <a:pt x="47" y="3"/>
                  </a:cubicBezTo>
                  <a:cubicBezTo>
                    <a:pt x="44" y="3"/>
                    <a:pt x="36" y="0"/>
                    <a:pt x="32" y="1"/>
                  </a:cubicBezTo>
                  <a:cubicBezTo>
                    <a:pt x="28" y="2"/>
                    <a:pt x="19" y="2"/>
                    <a:pt x="17" y="4"/>
                  </a:cubicBezTo>
                  <a:cubicBezTo>
                    <a:pt x="15" y="6"/>
                    <a:pt x="10" y="7"/>
                    <a:pt x="12" y="9"/>
                  </a:cubicBezTo>
                  <a:cubicBezTo>
                    <a:pt x="14" y="10"/>
                    <a:pt x="12" y="11"/>
                    <a:pt x="14" y="14"/>
                  </a:cubicBezTo>
                  <a:cubicBezTo>
                    <a:pt x="15" y="16"/>
                    <a:pt x="16" y="17"/>
                    <a:pt x="19" y="16"/>
                  </a:cubicBezTo>
                  <a:cubicBezTo>
                    <a:pt x="21" y="16"/>
                    <a:pt x="23" y="17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4" y="19"/>
                    <a:pt x="28" y="19"/>
                    <a:pt x="29" y="20"/>
                  </a:cubicBezTo>
                  <a:cubicBezTo>
                    <a:pt x="30" y="20"/>
                    <a:pt x="35" y="25"/>
                    <a:pt x="37" y="24"/>
                  </a:cubicBezTo>
                  <a:cubicBezTo>
                    <a:pt x="38" y="24"/>
                    <a:pt x="42" y="25"/>
                    <a:pt x="45" y="25"/>
                  </a:cubicBezTo>
                  <a:cubicBezTo>
                    <a:pt x="44" y="24"/>
                    <a:pt x="44" y="23"/>
                    <a:pt x="45" y="23"/>
                  </a:cubicBezTo>
                  <a:cubicBezTo>
                    <a:pt x="46" y="22"/>
                    <a:pt x="48" y="22"/>
                    <a:pt x="47" y="20"/>
                  </a:cubicBezTo>
                  <a:cubicBezTo>
                    <a:pt x="46" y="18"/>
                    <a:pt x="45" y="18"/>
                    <a:pt x="45" y="16"/>
                  </a:cubicBezTo>
                  <a:cubicBezTo>
                    <a:pt x="45" y="14"/>
                    <a:pt x="44" y="13"/>
                    <a:pt x="45" y="11"/>
                  </a:cubicBezTo>
                  <a:cubicBezTo>
                    <a:pt x="45" y="10"/>
                    <a:pt x="46" y="9"/>
                    <a:pt x="47" y="7"/>
                  </a:cubicBezTo>
                  <a:close/>
                  <a:moveTo>
                    <a:pt x="5" y="13"/>
                  </a:moveTo>
                  <a:cubicBezTo>
                    <a:pt x="1" y="14"/>
                    <a:pt x="0" y="20"/>
                    <a:pt x="2" y="20"/>
                  </a:cubicBezTo>
                  <a:cubicBezTo>
                    <a:pt x="4" y="20"/>
                    <a:pt x="9" y="16"/>
                    <a:pt x="10" y="14"/>
                  </a:cubicBezTo>
                  <a:cubicBezTo>
                    <a:pt x="12" y="13"/>
                    <a:pt x="10" y="12"/>
                    <a:pt x="5" y="13"/>
                  </a:cubicBezTo>
                  <a:close/>
                  <a:moveTo>
                    <a:pt x="9" y="9"/>
                  </a:moveTo>
                  <a:cubicBezTo>
                    <a:pt x="10" y="8"/>
                    <a:pt x="2" y="8"/>
                    <a:pt x="4" y="10"/>
                  </a:cubicBezTo>
                  <a:cubicBezTo>
                    <a:pt x="5" y="11"/>
                    <a:pt x="8" y="11"/>
                    <a:pt x="9" y="9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915E5BF9-837B-084C-AD59-CC27B009F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4938" y="5914571"/>
              <a:ext cx="225425" cy="271463"/>
            </a:xfrm>
            <a:custGeom>
              <a:avLst/>
              <a:gdLst>
                <a:gd name="T0" fmla="*/ 58 w 65"/>
                <a:gd name="T1" fmla="*/ 18 h 78"/>
                <a:gd name="T2" fmla="*/ 61 w 65"/>
                <a:gd name="T3" fmla="*/ 12 h 78"/>
                <a:gd name="T4" fmla="*/ 65 w 65"/>
                <a:gd name="T5" fmla="*/ 6 h 78"/>
                <a:gd name="T6" fmla="*/ 61 w 65"/>
                <a:gd name="T7" fmla="*/ 7 h 78"/>
                <a:gd name="T8" fmla="*/ 57 w 65"/>
                <a:gd name="T9" fmla="*/ 6 h 78"/>
                <a:gd name="T10" fmla="*/ 50 w 65"/>
                <a:gd name="T11" fmla="*/ 7 h 78"/>
                <a:gd name="T12" fmla="*/ 45 w 65"/>
                <a:gd name="T13" fmla="*/ 12 h 78"/>
                <a:gd name="T14" fmla="*/ 36 w 65"/>
                <a:gd name="T15" fmla="*/ 10 h 78"/>
                <a:gd name="T16" fmla="*/ 26 w 65"/>
                <a:gd name="T17" fmla="*/ 5 h 78"/>
                <a:gd name="T18" fmla="*/ 18 w 65"/>
                <a:gd name="T19" fmla="*/ 3 h 78"/>
                <a:gd name="T20" fmla="*/ 14 w 65"/>
                <a:gd name="T21" fmla="*/ 1 h 78"/>
                <a:gd name="T22" fmla="*/ 9 w 65"/>
                <a:gd name="T23" fmla="*/ 0 h 78"/>
                <a:gd name="T24" fmla="*/ 2 w 65"/>
                <a:gd name="T25" fmla="*/ 4 h 78"/>
                <a:gd name="T26" fmla="*/ 1 w 65"/>
                <a:gd name="T27" fmla="*/ 6 h 78"/>
                <a:gd name="T28" fmla="*/ 5 w 65"/>
                <a:gd name="T29" fmla="*/ 9 h 78"/>
                <a:gd name="T30" fmla="*/ 6 w 65"/>
                <a:gd name="T31" fmla="*/ 15 h 78"/>
                <a:gd name="T32" fmla="*/ 9 w 65"/>
                <a:gd name="T33" fmla="*/ 18 h 78"/>
                <a:gd name="T34" fmla="*/ 9 w 65"/>
                <a:gd name="T35" fmla="*/ 24 h 78"/>
                <a:gd name="T36" fmla="*/ 3 w 65"/>
                <a:gd name="T37" fmla="*/ 34 h 78"/>
                <a:gd name="T38" fmla="*/ 1 w 65"/>
                <a:gd name="T39" fmla="*/ 39 h 78"/>
                <a:gd name="T40" fmla="*/ 6 w 65"/>
                <a:gd name="T41" fmla="*/ 42 h 78"/>
                <a:gd name="T42" fmla="*/ 1 w 65"/>
                <a:gd name="T43" fmla="*/ 47 h 78"/>
                <a:gd name="T44" fmla="*/ 0 w 65"/>
                <a:gd name="T45" fmla="*/ 48 h 78"/>
                <a:gd name="T46" fmla="*/ 31 w 65"/>
                <a:gd name="T47" fmla="*/ 64 h 78"/>
                <a:gd name="T48" fmla="*/ 30 w 65"/>
                <a:gd name="T49" fmla="*/ 69 h 78"/>
                <a:gd name="T50" fmla="*/ 44 w 65"/>
                <a:gd name="T51" fmla="*/ 78 h 78"/>
                <a:gd name="T52" fmla="*/ 52 w 65"/>
                <a:gd name="T53" fmla="*/ 61 h 78"/>
                <a:gd name="T54" fmla="*/ 57 w 65"/>
                <a:gd name="T55" fmla="*/ 57 h 78"/>
                <a:gd name="T56" fmla="*/ 61 w 65"/>
                <a:gd name="T57" fmla="*/ 54 h 78"/>
                <a:gd name="T58" fmla="*/ 62 w 65"/>
                <a:gd name="T59" fmla="*/ 53 h 78"/>
                <a:gd name="T60" fmla="*/ 58 w 65"/>
                <a:gd name="T61" fmla="*/ 47 h 78"/>
                <a:gd name="T62" fmla="*/ 58 w 65"/>
                <a:gd name="T6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" h="78">
                  <a:moveTo>
                    <a:pt x="58" y="18"/>
                  </a:moveTo>
                  <a:cubicBezTo>
                    <a:pt x="61" y="12"/>
                    <a:pt x="61" y="12"/>
                    <a:pt x="61" y="12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3" y="7"/>
                    <a:pt x="62" y="7"/>
                    <a:pt x="61" y="7"/>
                  </a:cubicBezTo>
                  <a:cubicBezTo>
                    <a:pt x="60" y="8"/>
                    <a:pt x="58" y="7"/>
                    <a:pt x="57" y="6"/>
                  </a:cubicBezTo>
                  <a:cubicBezTo>
                    <a:pt x="57" y="5"/>
                    <a:pt x="53" y="6"/>
                    <a:pt x="50" y="7"/>
                  </a:cubicBezTo>
                  <a:cubicBezTo>
                    <a:pt x="47" y="9"/>
                    <a:pt x="46" y="12"/>
                    <a:pt x="45" y="12"/>
                  </a:cubicBezTo>
                  <a:cubicBezTo>
                    <a:pt x="44" y="11"/>
                    <a:pt x="37" y="10"/>
                    <a:pt x="36" y="10"/>
                  </a:cubicBezTo>
                  <a:cubicBezTo>
                    <a:pt x="34" y="10"/>
                    <a:pt x="28" y="6"/>
                    <a:pt x="26" y="5"/>
                  </a:cubicBezTo>
                  <a:cubicBezTo>
                    <a:pt x="25" y="3"/>
                    <a:pt x="19" y="4"/>
                    <a:pt x="18" y="3"/>
                  </a:cubicBezTo>
                  <a:cubicBezTo>
                    <a:pt x="17" y="2"/>
                    <a:pt x="14" y="2"/>
                    <a:pt x="14" y="1"/>
                  </a:cubicBezTo>
                  <a:cubicBezTo>
                    <a:pt x="13" y="0"/>
                    <a:pt x="11" y="0"/>
                    <a:pt x="9" y="0"/>
                  </a:cubicBezTo>
                  <a:cubicBezTo>
                    <a:pt x="7" y="0"/>
                    <a:pt x="3" y="3"/>
                    <a:pt x="2" y="4"/>
                  </a:cubicBezTo>
                  <a:cubicBezTo>
                    <a:pt x="2" y="5"/>
                    <a:pt x="2" y="5"/>
                    <a:pt x="1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21"/>
                    <a:pt x="9" y="24"/>
                  </a:cubicBezTo>
                  <a:cubicBezTo>
                    <a:pt x="8" y="28"/>
                    <a:pt x="5" y="32"/>
                    <a:pt x="3" y="34"/>
                  </a:cubicBezTo>
                  <a:cubicBezTo>
                    <a:pt x="3" y="34"/>
                    <a:pt x="2" y="36"/>
                    <a:pt x="1" y="39"/>
                  </a:cubicBezTo>
                  <a:cubicBezTo>
                    <a:pt x="4" y="40"/>
                    <a:pt x="6" y="41"/>
                    <a:pt x="6" y="42"/>
                  </a:cubicBezTo>
                  <a:cubicBezTo>
                    <a:pt x="6" y="44"/>
                    <a:pt x="1" y="43"/>
                    <a:pt x="1" y="47"/>
                  </a:cubicBezTo>
                  <a:cubicBezTo>
                    <a:pt x="1" y="47"/>
                    <a:pt x="1" y="47"/>
                    <a:pt x="0" y="48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69"/>
                    <a:pt x="37" y="74"/>
                    <a:pt x="44" y="78"/>
                  </a:cubicBezTo>
                  <a:cubicBezTo>
                    <a:pt x="47" y="71"/>
                    <a:pt x="51" y="62"/>
                    <a:pt x="52" y="61"/>
                  </a:cubicBezTo>
                  <a:cubicBezTo>
                    <a:pt x="54" y="58"/>
                    <a:pt x="55" y="59"/>
                    <a:pt x="57" y="57"/>
                  </a:cubicBezTo>
                  <a:cubicBezTo>
                    <a:pt x="58" y="55"/>
                    <a:pt x="59" y="58"/>
                    <a:pt x="61" y="54"/>
                  </a:cubicBezTo>
                  <a:cubicBezTo>
                    <a:pt x="62" y="54"/>
                    <a:pt x="62" y="53"/>
                    <a:pt x="62" y="53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58" y="18"/>
                  </a:ln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EEA66F88-B96D-A240-A766-C18B2BB87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4288" y="5935209"/>
              <a:ext cx="152400" cy="157163"/>
            </a:xfrm>
            <a:custGeom>
              <a:avLst/>
              <a:gdLst>
                <a:gd name="T0" fmla="*/ 41 w 44"/>
                <a:gd name="T1" fmla="*/ 9 h 45"/>
                <a:gd name="T2" fmla="*/ 40 w 44"/>
                <a:gd name="T3" fmla="*/ 3 h 45"/>
                <a:gd name="T4" fmla="*/ 36 w 44"/>
                <a:gd name="T5" fmla="*/ 0 h 45"/>
                <a:gd name="T6" fmla="*/ 34 w 44"/>
                <a:gd name="T7" fmla="*/ 2 h 45"/>
                <a:gd name="T8" fmla="*/ 29 w 44"/>
                <a:gd name="T9" fmla="*/ 3 h 45"/>
                <a:gd name="T10" fmla="*/ 23 w 44"/>
                <a:gd name="T11" fmla="*/ 5 h 45"/>
                <a:gd name="T12" fmla="*/ 18 w 44"/>
                <a:gd name="T13" fmla="*/ 3 h 45"/>
                <a:gd name="T14" fmla="*/ 12 w 44"/>
                <a:gd name="T15" fmla="*/ 5 h 45"/>
                <a:gd name="T16" fmla="*/ 11 w 44"/>
                <a:gd name="T17" fmla="*/ 12 h 45"/>
                <a:gd name="T18" fmla="*/ 14 w 44"/>
                <a:gd name="T19" fmla="*/ 16 h 45"/>
                <a:gd name="T20" fmla="*/ 11 w 44"/>
                <a:gd name="T21" fmla="*/ 20 h 45"/>
                <a:gd name="T22" fmla="*/ 8 w 44"/>
                <a:gd name="T23" fmla="*/ 22 h 45"/>
                <a:gd name="T24" fmla="*/ 5 w 44"/>
                <a:gd name="T25" fmla="*/ 26 h 45"/>
                <a:gd name="T26" fmla="*/ 3 w 44"/>
                <a:gd name="T27" fmla="*/ 32 h 45"/>
                <a:gd name="T28" fmla="*/ 1 w 44"/>
                <a:gd name="T29" fmla="*/ 39 h 45"/>
                <a:gd name="T30" fmla="*/ 0 w 44"/>
                <a:gd name="T31" fmla="*/ 45 h 45"/>
                <a:gd name="T32" fmla="*/ 4 w 44"/>
                <a:gd name="T33" fmla="*/ 44 h 45"/>
                <a:gd name="T34" fmla="*/ 12 w 44"/>
                <a:gd name="T35" fmla="*/ 42 h 45"/>
                <a:gd name="T36" fmla="*/ 19 w 44"/>
                <a:gd name="T37" fmla="*/ 41 h 45"/>
                <a:gd name="T38" fmla="*/ 25 w 44"/>
                <a:gd name="T39" fmla="*/ 32 h 45"/>
                <a:gd name="T40" fmla="*/ 36 w 44"/>
                <a:gd name="T41" fmla="*/ 33 h 45"/>
                <a:gd name="T42" fmla="*/ 38 w 44"/>
                <a:gd name="T43" fmla="*/ 28 h 45"/>
                <a:gd name="T44" fmla="*/ 44 w 44"/>
                <a:gd name="T45" fmla="*/ 18 h 45"/>
                <a:gd name="T46" fmla="*/ 44 w 44"/>
                <a:gd name="T47" fmla="*/ 12 h 45"/>
                <a:gd name="T48" fmla="*/ 41 w 44"/>
                <a:gd name="T49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" h="45">
                  <a:moveTo>
                    <a:pt x="41" y="9"/>
                  </a:moveTo>
                  <a:cubicBezTo>
                    <a:pt x="40" y="3"/>
                    <a:pt x="40" y="3"/>
                    <a:pt x="40" y="3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1"/>
                    <a:pt x="34" y="1"/>
                    <a:pt x="34" y="2"/>
                  </a:cubicBezTo>
                  <a:cubicBezTo>
                    <a:pt x="33" y="4"/>
                    <a:pt x="30" y="3"/>
                    <a:pt x="29" y="3"/>
                  </a:cubicBezTo>
                  <a:cubicBezTo>
                    <a:pt x="27" y="2"/>
                    <a:pt x="23" y="4"/>
                    <a:pt x="23" y="5"/>
                  </a:cubicBezTo>
                  <a:cubicBezTo>
                    <a:pt x="22" y="6"/>
                    <a:pt x="19" y="3"/>
                    <a:pt x="18" y="3"/>
                  </a:cubicBezTo>
                  <a:cubicBezTo>
                    <a:pt x="16" y="3"/>
                    <a:pt x="12" y="5"/>
                    <a:pt x="12" y="5"/>
                  </a:cubicBezTo>
                  <a:cubicBezTo>
                    <a:pt x="12" y="5"/>
                    <a:pt x="11" y="10"/>
                    <a:pt x="11" y="12"/>
                  </a:cubicBezTo>
                  <a:cubicBezTo>
                    <a:pt x="11" y="14"/>
                    <a:pt x="14" y="14"/>
                    <a:pt x="14" y="16"/>
                  </a:cubicBezTo>
                  <a:cubicBezTo>
                    <a:pt x="14" y="17"/>
                    <a:pt x="11" y="19"/>
                    <a:pt x="11" y="20"/>
                  </a:cubicBezTo>
                  <a:cubicBezTo>
                    <a:pt x="11" y="21"/>
                    <a:pt x="10" y="21"/>
                    <a:pt x="8" y="22"/>
                  </a:cubicBezTo>
                  <a:cubicBezTo>
                    <a:pt x="6" y="22"/>
                    <a:pt x="6" y="25"/>
                    <a:pt x="5" y="26"/>
                  </a:cubicBezTo>
                  <a:cubicBezTo>
                    <a:pt x="3" y="27"/>
                    <a:pt x="4" y="30"/>
                    <a:pt x="3" y="32"/>
                  </a:cubicBezTo>
                  <a:cubicBezTo>
                    <a:pt x="2" y="34"/>
                    <a:pt x="1" y="37"/>
                    <a:pt x="1" y="39"/>
                  </a:cubicBezTo>
                  <a:cubicBezTo>
                    <a:pt x="1" y="41"/>
                    <a:pt x="1" y="44"/>
                    <a:pt x="0" y="45"/>
                  </a:cubicBezTo>
                  <a:cubicBezTo>
                    <a:pt x="2" y="45"/>
                    <a:pt x="3" y="45"/>
                    <a:pt x="4" y="44"/>
                  </a:cubicBezTo>
                  <a:cubicBezTo>
                    <a:pt x="6" y="43"/>
                    <a:pt x="12" y="42"/>
                    <a:pt x="12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1" y="37"/>
                    <a:pt x="23" y="33"/>
                    <a:pt x="25" y="32"/>
                  </a:cubicBezTo>
                  <a:cubicBezTo>
                    <a:pt x="28" y="32"/>
                    <a:pt x="33" y="32"/>
                    <a:pt x="36" y="33"/>
                  </a:cubicBezTo>
                  <a:cubicBezTo>
                    <a:pt x="37" y="30"/>
                    <a:pt x="38" y="28"/>
                    <a:pt x="38" y="28"/>
                  </a:cubicBezTo>
                  <a:cubicBezTo>
                    <a:pt x="40" y="26"/>
                    <a:pt x="43" y="22"/>
                    <a:pt x="44" y="18"/>
                  </a:cubicBezTo>
                  <a:cubicBezTo>
                    <a:pt x="44" y="15"/>
                    <a:pt x="44" y="12"/>
                    <a:pt x="44" y="12"/>
                  </a:cubicBezTo>
                  <a:lnTo>
                    <a:pt x="41" y="9"/>
                  </a:ln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3FBB2BA2-6D63-A04A-8F3C-594F0AA38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6763" y="4674734"/>
              <a:ext cx="493713" cy="287338"/>
            </a:xfrm>
            <a:custGeom>
              <a:avLst/>
              <a:gdLst>
                <a:gd name="T0" fmla="*/ 138 w 142"/>
                <a:gd name="T1" fmla="*/ 47 h 83"/>
                <a:gd name="T2" fmla="*/ 127 w 142"/>
                <a:gd name="T3" fmla="*/ 42 h 83"/>
                <a:gd name="T4" fmla="*/ 121 w 142"/>
                <a:gd name="T5" fmla="*/ 42 h 83"/>
                <a:gd name="T6" fmla="*/ 113 w 142"/>
                <a:gd name="T7" fmla="*/ 40 h 83"/>
                <a:gd name="T8" fmla="*/ 105 w 142"/>
                <a:gd name="T9" fmla="*/ 46 h 83"/>
                <a:gd name="T10" fmla="*/ 101 w 142"/>
                <a:gd name="T11" fmla="*/ 47 h 83"/>
                <a:gd name="T12" fmla="*/ 94 w 142"/>
                <a:gd name="T13" fmla="*/ 43 h 83"/>
                <a:gd name="T14" fmla="*/ 87 w 142"/>
                <a:gd name="T15" fmla="*/ 41 h 83"/>
                <a:gd name="T16" fmla="*/ 83 w 142"/>
                <a:gd name="T17" fmla="*/ 33 h 83"/>
                <a:gd name="T18" fmla="*/ 81 w 142"/>
                <a:gd name="T19" fmla="*/ 25 h 83"/>
                <a:gd name="T20" fmla="*/ 75 w 142"/>
                <a:gd name="T21" fmla="*/ 21 h 83"/>
                <a:gd name="T22" fmla="*/ 59 w 142"/>
                <a:gd name="T23" fmla="*/ 20 h 83"/>
                <a:gd name="T24" fmla="*/ 48 w 142"/>
                <a:gd name="T25" fmla="*/ 21 h 83"/>
                <a:gd name="T26" fmla="*/ 39 w 142"/>
                <a:gd name="T27" fmla="*/ 10 h 83"/>
                <a:gd name="T28" fmla="*/ 36 w 142"/>
                <a:gd name="T29" fmla="*/ 14 h 83"/>
                <a:gd name="T30" fmla="*/ 27 w 142"/>
                <a:gd name="T31" fmla="*/ 12 h 83"/>
                <a:gd name="T32" fmla="*/ 26 w 142"/>
                <a:gd name="T33" fmla="*/ 1 h 83"/>
                <a:gd name="T34" fmla="*/ 22 w 142"/>
                <a:gd name="T35" fmla="*/ 13 h 83"/>
                <a:gd name="T36" fmla="*/ 21 w 142"/>
                <a:gd name="T37" fmla="*/ 0 h 83"/>
                <a:gd name="T38" fmla="*/ 1 w 142"/>
                <a:gd name="T39" fmla="*/ 5 h 83"/>
                <a:gd name="T40" fmla="*/ 0 w 142"/>
                <a:gd name="T41" fmla="*/ 41 h 83"/>
                <a:gd name="T42" fmla="*/ 0 w 142"/>
                <a:gd name="T43" fmla="*/ 41 h 83"/>
                <a:gd name="T44" fmla="*/ 5 w 142"/>
                <a:gd name="T45" fmla="*/ 42 h 83"/>
                <a:gd name="T46" fmla="*/ 8 w 142"/>
                <a:gd name="T47" fmla="*/ 39 h 83"/>
                <a:gd name="T48" fmla="*/ 14 w 142"/>
                <a:gd name="T49" fmla="*/ 34 h 83"/>
                <a:gd name="T50" fmla="*/ 17 w 142"/>
                <a:gd name="T51" fmla="*/ 31 h 83"/>
                <a:gd name="T52" fmla="*/ 20 w 142"/>
                <a:gd name="T53" fmla="*/ 30 h 83"/>
                <a:gd name="T54" fmla="*/ 26 w 142"/>
                <a:gd name="T55" fmla="*/ 31 h 83"/>
                <a:gd name="T56" fmla="*/ 32 w 142"/>
                <a:gd name="T57" fmla="*/ 33 h 83"/>
                <a:gd name="T58" fmla="*/ 35 w 142"/>
                <a:gd name="T59" fmla="*/ 42 h 83"/>
                <a:gd name="T60" fmla="*/ 47 w 142"/>
                <a:gd name="T61" fmla="*/ 43 h 83"/>
                <a:gd name="T62" fmla="*/ 50 w 142"/>
                <a:gd name="T63" fmla="*/ 48 h 83"/>
                <a:gd name="T64" fmla="*/ 54 w 142"/>
                <a:gd name="T65" fmla="*/ 55 h 83"/>
                <a:gd name="T66" fmla="*/ 62 w 142"/>
                <a:gd name="T67" fmla="*/ 61 h 83"/>
                <a:gd name="T68" fmla="*/ 71 w 142"/>
                <a:gd name="T69" fmla="*/ 66 h 83"/>
                <a:gd name="T70" fmla="*/ 79 w 142"/>
                <a:gd name="T71" fmla="*/ 72 h 83"/>
                <a:gd name="T72" fmla="*/ 86 w 142"/>
                <a:gd name="T73" fmla="*/ 74 h 83"/>
                <a:gd name="T74" fmla="*/ 87 w 142"/>
                <a:gd name="T75" fmla="*/ 80 h 83"/>
                <a:gd name="T76" fmla="*/ 88 w 142"/>
                <a:gd name="T77" fmla="*/ 79 h 83"/>
                <a:gd name="T78" fmla="*/ 94 w 142"/>
                <a:gd name="T79" fmla="*/ 82 h 83"/>
                <a:gd name="T80" fmla="*/ 98 w 142"/>
                <a:gd name="T81" fmla="*/ 83 h 83"/>
                <a:gd name="T82" fmla="*/ 101 w 142"/>
                <a:gd name="T83" fmla="*/ 75 h 83"/>
                <a:gd name="T84" fmla="*/ 100 w 142"/>
                <a:gd name="T85" fmla="*/ 68 h 83"/>
                <a:gd name="T86" fmla="*/ 95 w 142"/>
                <a:gd name="T87" fmla="*/ 61 h 83"/>
                <a:gd name="T88" fmla="*/ 103 w 142"/>
                <a:gd name="T89" fmla="*/ 59 h 83"/>
                <a:gd name="T90" fmla="*/ 105 w 142"/>
                <a:gd name="T91" fmla="*/ 54 h 83"/>
                <a:gd name="T92" fmla="*/ 109 w 142"/>
                <a:gd name="T93" fmla="*/ 50 h 83"/>
                <a:gd name="T94" fmla="*/ 115 w 142"/>
                <a:gd name="T95" fmla="*/ 48 h 83"/>
                <a:gd name="T96" fmla="*/ 121 w 142"/>
                <a:gd name="T97" fmla="*/ 47 h 83"/>
                <a:gd name="T98" fmla="*/ 118 w 142"/>
                <a:gd name="T99" fmla="*/ 54 h 83"/>
                <a:gd name="T100" fmla="*/ 127 w 142"/>
                <a:gd name="T101" fmla="*/ 52 h 83"/>
                <a:gd name="T102" fmla="*/ 135 w 142"/>
                <a:gd name="T103" fmla="*/ 51 h 83"/>
                <a:gd name="T104" fmla="*/ 138 w 142"/>
                <a:gd name="T105" fmla="*/ 4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" h="83">
                  <a:moveTo>
                    <a:pt x="138" y="47"/>
                  </a:moveTo>
                  <a:cubicBezTo>
                    <a:pt x="134" y="44"/>
                    <a:pt x="128" y="40"/>
                    <a:pt x="127" y="42"/>
                  </a:cubicBezTo>
                  <a:cubicBezTo>
                    <a:pt x="127" y="44"/>
                    <a:pt x="122" y="44"/>
                    <a:pt x="121" y="42"/>
                  </a:cubicBezTo>
                  <a:cubicBezTo>
                    <a:pt x="119" y="40"/>
                    <a:pt x="118" y="38"/>
                    <a:pt x="113" y="40"/>
                  </a:cubicBezTo>
                  <a:cubicBezTo>
                    <a:pt x="108" y="42"/>
                    <a:pt x="105" y="44"/>
                    <a:pt x="105" y="46"/>
                  </a:cubicBezTo>
                  <a:cubicBezTo>
                    <a:pt x="105" y="48"/>
                    <a:pt x="101" y="50"/>
                    <a:pt x="101" y="47"/>
                  </a:cubicBezTo>
                  <a:cubicBezTo>
                    <a:pt x="101" y="45"/>
                    <a:pt x="97" y="44"/>
                    <a:pt x="94" y="43"/>
                  </a:cubicBezTo>
                  <a:cubicBezTo>
                    <a:pt x="92" y="43"/>
                    <a:pt x="88" y="44"/>
                    <a:pt x="87" y="41"/>
                  </a:cubicBezTo>
                  <a:cubicBezTo>
                    <a:pt x="87" y="39"/>
                    <a:pt x="83" y="36"/>
                    <a:pt x="83" y="33"/>
                  </a:cubicBezTo>
                  <a:cubicBezTo>
                    <a:pt x="83" y="30"/>
                    <a:pt x="84" y="26"/>
                    <a:pt x="81" y="25"/>
                  </a:cubicBezTo>
                  <a:cubicBezTo>
                    <a:pt x="79" y="25"/>
                    <a:pt x="77" y="21"/>
                    <a:pt x="75" y="21"/>
                  </a:cubicBezTo>
                  <a:cubicBezTo>
                    <a:pt x="73" y="21"/>
                    <a:pt x="60" y="21"/>
                    <a:pt x="59" y="20"/>
                  </a:cubicBezTo>
                  <a:cubicBezTo>
                    <a:pt x="57" y="19"/>
                    <a:pt x="49" y="23"/>
                    <a:pt x="48" y="21"/>
                  </a:cubicBezTo>
                  <a:cubicBezTo>
                    <a:pt x="48" y="19"/>
                    <a:pt x="42" y="13"/>
                    <a:pt x="39" y="10"/>
                  </a:cubicBezTo>
                  <a:cubicBezTo>
                    <a:pt x="38" y="12"/>
                    <a:pt x="38" y="13"/>
                    <a:pt x="36" y="14"/>
                  </a:cubicBezTo>
                  <a:cubicBezTo>
                    <a:pt x="30" y="18"/>
                    <a:pt x="25" y="17"/>
                    <a:pt x="27" y="12"/>
                  </a:cubicBezTo>
                  <a:cubicBezTo>
                    <a:pt x="28" y="7"/>
                    <a:pt x="29" y="1"/>
                    <a:pt x="26" y="1"/>
                  </a:cubicBezTo>
                  <a:cubicBezTo>
                    <a:pt x="23" y="1"/>
                    <a:pt x="25" y="12"/>
                    <a:pt x="22" y="13"/>
                  </a:cubicBezTo>
                  <a:cubicBezTo>
                    <a:pt x="20" y="13"/>
                    <a:pt x="19" y="5"/>
                    <a:pt x="21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" y="42"/>
                    <a:pt x="4" y="42"/>
                    <a:pt x="5" y="42"/>
                  </a:cubicBezTo>
                  <a:cubicBezTo>
                    <a:pt x="8" y="43"/>
                    <a:pt x="8" y="40"/>
                    <a:pt x="8" y="39"/>
                  </a:cubicBezTo>
                  <a:cubicBezTo>
                    <a:pt x="8" y="37"/>
                    <a:pt x="12" y="34"/>
                    <a:pt x="14" y="34"/>
                  </a:cubicBezTo>
                  <a:cubicBezTo>
                    <a:pt x="16" y="35"/>
                    <a:pt x="16" y="31"/>
                    <a:pt x="17" y="31"/>
                  </a:cubicBezTo>
                  <a:cubicBezTo>
                    <a:pt x="18" y="31"/>
                    <a:pt x="19" y="31"/>
                    <a:pt x="20" y="30"/>
                  </a:cubicBezTo>
                  <a:cubicBezTo>
                    <a:pt x="21" y="28"/>
                    <a:pt x="25" y="30"/>
                    <a:pt x="26" y="31"/>
                  </a:cubicBezTo>
                  <a:cubicBezTo>
                    <a:pt x="27" y="32"/>
                    <a:pt x="30" y="33"/>
                    <a:pt x="32" y="33"/>
                  </a:cubicBezTo>
                  <a:cubicBezTo>
                    <a:pt x="34" y="34"/>
                    <a:pt x="35" y="40"/>
                    <a:pt x="35" y="42"/>
                  </a:cubicBezTo>
                  <a:cubicBezTo>
                    <a:pt x="35" y="43"/>
                    <a:pt x="45" y="43"/>
                    <a:pt x="47" y="43"/>
                  </a:cubicBezTo>
                  <a:cubicBezTo>
                    <a:pt x="48" y="43"/>
                    <a:pt x="48" y="46"/>
                    <a:pt x="50" y="48"/>
                  </a:cubicBezTo>
                  <a:cubicBezTo>
                    <a:pt x="52" y="51"/>
                    <a:pt x="53" y="53"/>
                    <a:pt x="54" y="55"/>
                  </a:cubicBezTo>
                  <a:cubicBezTo>
                    <a:pt x="54" y="57"/>
                    <a:pt x="60" y="59"/>
                    <a:pt x="62" y="61"/>
                  </a:cubicBezTo>
                  <a:cubicBezTo>
                    <a:pt x="63" y="63"/>
                    <a:pt x="68" y="65"/>
                    <a:pt x="71" y="66"/>
                  </a:cubicBezTo>
                  <a:cubicBezTo>
                    <a:pt x="74" y="68"/>
                    <a:pt x="77" y="72"/>
                    <a:pt x="79" y="72"/>
                  </a:cubicBezTo>
                  <a:cubicBezTo>
                    <a:pt x="81" y="72"/>
                    <a:pt x="86" y="74"/>
                    <a:pt x="86" y="74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80"/>
                    <a:pt x="88" y="80"/>
                    <a:pt x="88" y="79"/>
                  </a:cubicBezTo>
                  <a:cubicBezTo>
                    <a:pt x="91" y="79"/>
                    <a:pt x="92" y="82"/>
                    <a:pt x="94" y="82"/>
                  </a:cubicBezTo>
                  <a:cubicBezTo>
                    <a:pt x="95" y="82"/>
                    <a:pt x="97" y="82"/>
                    <a:pt x="98" y="83"/>
                  </a:cubicBezTo>
                  <a:cubicBezTo>
                    <a:pt x="98" y="79"/>
                    <a:pt x="99" y="76"/>
                    <a:pt x="101" y="75"/>
                  </a:cubicBezTo>
                  <a:cubicBezTo>
                    <a:pt x="103" y="73"/>
                    <a:pt x="100" y="70"/>
                    <a:pt x="100" y="68"/>
                  </a:cubicBezTo>
                  <a:cubicBezTo>
                    <a:pt x="100" y="65"/>
                    <a:pt x="95" y="64"/>
                    <a:pt x="95" y="61"/>
                  </a:cubicBezTo>
                  <a:cubicBezTo>
                    <a:pt x="96" y="59"/>
                    <a:pt x="100" y="60"/>
                    <a:pt x="103" y="59"/>
                  </a:cubicBezTo>
                  <a:cubicBezTo>
                    <a:pt x="105" y="58"/>
                    <a:pt x="103" y="54"/>
                    <a:pt x="105" y="54"/>
                  </a:cubicBezTo>
                  <a:cubicBezTo>
                    <a:pt x="107" y="54"/>
                    <a:pt x="108" y="52"/>
                    <a:pt x="109" y="50"/>
                  </a:cubicBezTo>
                  <a:cubicBezTo>
                    <a:pt x="110" y="48"/>
                    <a:pt x="113" y="50"/>
                    <a:pt x="115" y="48"/>
                  </a:cubicBezTo>
                  <a:cubicBezTo>
                    <a:pt x="117" y="47"/>
                    <a:pt x="120" y="46"/>
                    <a:pt x="121" y="47"/>
                  </a:cubicBezTo>
                  <a:cubicBezTo>
                    <a:pt x="121" y="48"/>
                    <a:pt x="119" y="52"/>
                    <a:pt x="118" y="54"/>
                  </a:cubicBezTo>
                  <a:cubicBezTo>
                    <a:pt x="121" y="54"/>
                    <a:pt x="126" y="53"/>
                    <a:pt x="127" y="52"/>
                  </a:cubicBezTo>
                  <a:cubicBezTo>
                    <a:pt x="128" y="51"/>
                    <a:pt x="133" y="54"/>
                    <a:pt x="135" y="51"/>
                  </a:cubicBezTo>
                  <a:cubicBezTo>
                    <a:pt x="136" y="48"/>
                    <a:pt x="142" y="50"/>
                    <a:pt x="138" y="4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23571D0C-7C61-A549-BD11-9E677902ED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27538" y="3058659"/>
              <a:ext cx="725488" cy="1143000"/>
            </a:xfrm>
            <a:custGeom>
              <a:avLst/>
              <a:gdLst>
                <a:gd name="T0" fmla="*/ 198 w 209"/>
                <a:gd name="T1" fmla="*/ 172 h 329"/>
                <a:gd name="T2" fmla="*/ 198 w 209"/>
                <a:gd name="T3" fmla="*/ 162 h 329"/>
                <a:gd name="T4" fmla="*/ 187 w 209"/>
                <a:gd name="T5" fmla="*/ 160 h 329"/>
                <a:gd name="T6" fmla="*/ 174 w 209"/>
                <a:gd name="T7" fmla="*/ 160 h 329"/>
                <a:gd name="T8" fmla="*/ 167 w 209"/>
                <a:gd name="T9" fmla="*/ 159 h 329"/>
                <a:gd name="T10" fmla="*/ 155 w 209"/>
                <a:gd name="T11" fmla="*/ 162 h 329"/>
                <a:gd name="T12" fmla="*/ 145 w 209"/>
                <a:gd name="T13" fmla="*/ 173 h 329"/>
                <a:gd name="T14" fmla="*/ 145 w 209"/>
                <a:gd name="T15" fmla="*/ 161 h 329"/>
                <a:gd name="T16" fmla="*/ 131 w 209"/>
                <a:gd name="T17" fmla="*/ 169 h 329"/>
                <a:gd name="T18" fmla="*/ 124 w 209"/>
                <a:gd name="T19" fmla="*/ 172 h 329"/>
                <a:gd name="T20" fmla="*/ 118 w 209"/>
                <a:gd name="T21" fmla="*/ 170 h 329"/>
                <a:gd name="T22" fmla="*/ 107 w 209"/>
                <a:gd name="T23" fmla="*/ 179 h 329"/>
                <a:gd name="T24" fmla="*/ 100 w 209"/>
                <a:gd name="T25" fmla="*/ 185 h 329"/>
                <a:gd name="T26" fmla="*/ 93 w 209"/>
                <a:gd name="T27" fmla="*/ 188 h 329"/>
                <a:gd name="T28" fmla="*/ 80 w 209"/>
                <a:gd name="T29" fmla="*/ 191 h 329"/>
                <a:gd name="T30" fmla="*/ 76 w 209"/>
                <a:gd name="T31" fmla="*/ 198 h 329"/>
                <a:gd name="T32" fmla="*/ 92 w 209"/>
                <a:gd name="T33" fmla="*/ 199 h 329"/>
                <a:gd name="T34" fmla="*/ 80 w 209"/>
                <a:gd name="T35" fmla="*/ 208 h 329"/>
                <a:gd name="T36" fmla="*/ 62 w 209"/>
                <a:gd name="T37" fmla="*/ 227 h 329"/>
                <a:gd name="T38" fmla="*/ 50 w 209"/>
                <a:gd name="T39" fmla="*/ 243 h 329"/>
                <a:gd name="T40" fmla="*/ 40 w 209"/>
                <a:gd name="T41" fmla="*/ 257 h 329"/>
                <a:gd name="T42" fmla="*/ 27 w 209"/>
                <a:gd name="T43" fmla="*/ 266 h 329"/>
                <a:gd name="T44" fmla="*/ 12 w 209"/>
                <a:gd name="T45" fmla="*/ 275 h 329"/>
                <a:gd name="T46" fmla="*/ 5 w 209"/>
                <a:gd name="T47" fmla="*/ 288 h 329"/>
                <a:gd name="T48" fmla="*/ 2 w 209"/>
                <a:gd name="T49" fmla="*/ 302 h 329"/>
                <a:gd name="T50" fmla="*/ 9 w 209"/>
                <a:gd name="T51" fmla="*/ 307 h 329"/>
                <a:gd name="T52" fmla="*/ 7 w 209"/>
                <a:gd name="T53" fmla="*/ 313 h 329"/>
                <a:gd name="T54" fmla="*/ 15 w 209"/>
                <a:gd name="T55" fmla="*/ 326 h 329"/>
                <a:gd name="T56" fmla="*/ 47 w 209"/>
                <a:gd name="T57" fmla="*/ 310 h 329"/>
                <a:gd name="T58" fmla="*/ 56 w 209"/>
                <a:gd name="T59" fmla="*/ 313 h 329"/>
                <a:gd name="T60" fmla="*/ 62 w 209"/>
                <a:gd name="T61" fmla="*/ 293 h 329"/>
                <a:gd name="T62" fmla="*/ 60 w 209"/>
                <a:gd name="T63" fmla="*/ 268 h 329"/>
                <a:gd name="T64" fmla="*/ 74 w 209"/>
                <a:gd name="T65" fmla="*/ 249 h 329"/>
                <a:gd name="T66" fmla="*/ 84 w 209"/>
                <a:gd name="T67" fmla="*/ 226 h 329"/>
                <a:gd name="T68" fmla="*/ 94 w 209"/>
                <a:gd name="T69" fmla="*/ 206 h 329"/>
                <a:gd name="T70" fmla="*/ 117 w 209"/>
                <a:gd name="T71" fmla="*/ 194 h 329"/>
                <a:gd name="T72" fmla="*/ 133 w 209"/>
                <a:gd name="T73" fmla="*/ 183 h 329"/>
                <a:gd name="T74" fmla="*/ 161 w 209"/>
                <a:gd name="T75" fmla="*/ 192 h 329"/>
                <a:gd name="T76" fmla="*/ 179 w 209"/>
                <a:gd name="T77" fmla="*/ 173 h 329"/>
                <a:gd name="T78" fmla="*/ 198 w 209"/>
                <a:gd name="T79" fmla="*/ 181 h 329"/>
                <a:gd name="T80" fmla="*/ 58 w 209"/>
                <a:gd name="T81" fmla="*/ 23 h 329"/>
                <a:gd name="T82" fmla="*/ 78 w 209"/>
                <a:gd name="T83" fmla="*/ 35 h 329"/>
                <a:gd name="T84" fmla="*/ 93 w 209"/>
                <a:gd name="T85" fmla="*/ 38 h 329"/>
                <a:gd name="T86" fmla="*/ 94 w 209"/>
                <a:gd name="T87" fmla="*/ 49 h 329"/>
                <a:gd name="T88" fmla="*/ 80 w 209"/>
                <a:gd name="T89" fmla="*/ 61 h 329"/>
                <a:gd name="T90" fmla="*/ 96 w 209"/>
                <a:gd name="T91" fmla="*/ 68 h 329"/>
                <a:gd name="T92" fmla="*/ 114 w 209"/>
                <a:gd name="T93" fmla="*/ 37 h 329"/>
                <a:gd name="T94" fmla="*/ 130 w 209"/>
                <a:gd name="T95" fmla="*/ 45 h 329"/>
                <a:gd name="T96" fmla="*/ 151 w 209"/>
                <a:gd name="T97" fmla="*/ 53 h 329"/>
                <a:gd name="T98" fmla="*/ 144 w 209"/>
                <a:gd name="T99" fmla="*/ 42 h 329"/>
                <a:gd name="T100" fmla="*/ 126 w 209"/>
                <a:gd name="T101" fmla="*/ 27 h 329"/>
                <a:gd name="T102" fmla="*/ 108 w 209"/>
                <a:gd name="T103" fmla="*/ 18 h 329"/>
                <a:gd name="T104" fmla="*/ 91 w 209"/>
                <a:gd name="T105" fmla="*/ 8 h 329"/>
                <a:gd name="T106" fmla="*/ 84 w 209"/>
                <a:gd name="T107" fmla="*/ 18 h 329"/>
                <a:gd name="T108" fmla="*/ 67 w 209"/>
                <a:gd name="T109" fmla="*/ 17 h 329"/>
                <a:gd name="T110" fmla="*/ 57 w 209"/>
                <a:gd name="T111" fmla="*/ 13 h 329"/>
                <a:gd name="T112" fmla="*/ 51 w 209"/>
                <a:gd name="T113" fmla="*/ 38 h 329"/>
                <a:gd name="T114" fmla="*/ 51 w 209"/>
                <a:gd name="T115" fmla="*/ 38 h 329"/>
                <a:gd name="T116" fmla="*/ 119 w 209"/>
                <a:gd name="T117" fmla="*/ 18 h 329"/>
                <a:gd name="T118" fmla="*/ 167 w 209"/>
                <a:gd name="T119" fmla="*/ 17 h 329"/>
                <a:gd name="T120" fmla="*/ 146 w 209"/>
                <a:gd name="T121" fmla="*/ 6 h 329"/>
                <a:gd name="T122" fmla="*/ 127 w 209"/>
                <a:gd name="T123" fmla="*/ 5 h 329"/>
                <a:gd name="T124" fmla="*/ 113 w 209"/>
                <a:gd name="T125" fmla="*/ 7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9" h="329">
                  <a:moveTo>
                    <a:pt x="202" y="176"/>
                  </a:moveTo>
                  <a:cubicBezTo>
                    <a:pt x="202" y="178"/>
                    <a:pt x="199" y="177"/>
                    <a:pt x="199" y="175"/>
                  </a:cubicBezTo>
                  <a:cubicBezTo>
                    <a:pt x="199" y="174"/>
                    <a:pt x="194" y="172"/>
                    <a:pt x="193" y="171"/>
                  </a:cubicBezTo>
                  <a:cubicBezTo>
                    <a:pt x="193" y="171"/>
                    <a:pt x="196" y="171"/>
                    <a:pt x="198" y="172"/>
                  </a:cubicBezTo>
                  <a:cubicBezTo>
                    <a:pt x="199" y="173"/>
                    <a:pt x="201" y="172"/>
                    <a:pt x="203" y="170"/>
                  </a:cubicBezTo>
                  <a:cubicBezTo>
                    <a:pt x="205" y="168"/>
                    <a:pt x="208" y="170"/>
                    <a:pt x="208" y="168"/>
                  </a:cubicBezTo>
                  <a:cubicBezTo>
                    <a:pt x="209" y="166"/>
                    <a:pt x="205" y="165"/>
                    <a:pt x="204" y="164"/>
                  </a:cubicBezTo>
                  <a:cubicBezTo>
                    <a:pt x="203" y="163"/>
                    <a:pt x="201" y="161"/>
                    <a:pt x="198" y="162"/>
                  </a:cubicBezTo>
                  <a:cubicBezTo>
                    <a:pt x="195" y="162"/>
                    <a:pt x="195" y="161"/>
                    <a:pt x="194" y="160"/>
                  </a:cubicBezTo>
                  <a:cubicBezTo>
                    <a:pt x="192" y="158"/>
                    <a:pt x="188" y="161"/>
                    <a:pt x="188" y="164"/>
                  </a:cubicBezTo>
                  <a:cubicBezTo>
                    <a:pt x="188" y="167"/>
                    <a:pt x="185" y="167"/>
                    <a:pt x="186" y="165"/>
                  </a:cubicBezTo>
                  <a:cubicBezTo>
                    <a:pt x="187" y="163"/>
                    <a:pt x="184" y="161"/>
                    <a:pt x="187" y="160"/>
                  </a:cubicBezTo>
                  <a:cubicBezTo>
                    <a:pt x="189" y="160"/>
                    <a:pt x="188" y="156"/>
                    <a:pt x="183" y="156"/>
                  </a:cubicBezTo>
                  <a:cubicBezTo>
                    <a:pt x="179" y="155"/>
                    <a:pt x="177" y="159"/>
                    <a:pt x="178" y="160"/>
                  </a:cubicBezTo>
                  <a:cubicBezTo>
                    <a:pt x="179" y="161"/>
                    <a:pt x="175" y="167"/>
                    <a:pt x="173" y="167"/>
                  </a:cubicBezTo>
                  <a:cubicBezTo>
                    <a:pt x="172" y="167"/>
                    <a:pt x="174" y="162"/>
                    <a:pt x="174" y="160"/>
                  </a:cubicBezTo>
                  <a:cubicBezTo>
                    <a:pt x="173" y="157"/>
                    <a:pt x="172" y="159"/>
                    <a:pt x="169" y="163"/>
                  </a:cubicBezTo>
                  <a:cubicBezTo>
                    <a:pt x="165" y="166"/>
                    <a:pt x="163" y="170"/>
                    <a:pt x="161" y="170"/>
                  </a:cubicBezTo>
                  <a:cubicBezTo>
                    <a:pt x="159" y="171"/>
                    <a:pt x="159" y="167"/>
                    <a:pt x="162" y="165"/>
                  </a:cubicBezTo>
                  <a:cubicBezTo>
                    <a:pt x="165" y="163"/>
                    <a:pt x="165" y="159"/>
                    <a:pt x="167" y="159"/>
                  </a:cubicBezTo>
                  <a:cubicBezTo>
                    <a:pt x="169" y="159"/>
                    <a:pt x="169" y="156"/>
                    <a:pt x="166" y="156"/>
                  </a:cubicBezTo>
                  <a:cubicBezTo>
                    <a:pt x="164" y="155"/>
                    <a:pt x="163" y="158"/>
                    <a:pt x="162" y="159"/>
                  </a:cubicBezTo>
                  <a:cubicBezTo>
                    <a:pt x="161" y="160"/>
                    <a:pt x="156" y="158"/>
                    <a:pt x="156" y="159"/>
                  </a:cubicBezTo>
                  <a:cubicBezTo>
                    <a:pt x="156" y="160"/>
                    <a:pt x="154" y="160"/>
                    <a:pt x="155" y="162"/>
                  </a:cubicBezTo>
                  <a:cubicBezTo>
                    <a:pt x="156" y="163"/>
                    <a:pt x="154" y="165"/>
                    <a:pt x="153" y="163"/>
                  </a:cubicBezTo>
                  <a:cubicBezTo>
                    <a:pt x="152" y="161"/>
                    <a:pt x="149" y="162"/>
                    <a:pt x="148" y="165"/>
                  </a:cubicBezTo>
                  <a:cubicBezTo>
                    <a:pt x="146" y="167"/>
                    <a:pt x="144" y="167"/>
                    <a:pt x="146" y="168"/>
                  </a:cubicBezTo>
                  <a:cubicBezTo>
                    <a:pt x="147" y="169"/>
                    <a:pt x="147" y="172"/>
                    <a:pt x="145" y="173"/>
                  </a:cubicBezTo>
                  <a:cubicBezTo>
                    <a:pt x="143" y="173"/>
                    <a:pt x="144" y="167"/>
                    <a:pt x="142" y="167"/>
                  </a:cubicBezTo>
                  <a:cubicBezTo>
                    <a:pt x="140" y="168"/>
                    <a:pt x="141" y="164"/>
                    <a:pt x="144" y="164"/>
                  </a:cubicBezTo>
                  <a:cubicBezTo>
                    <a:pt x="146" y="164"/>
                    <a:pt x="148" y="161"/>
                    <a:pt x="148" y="160"/>
                  </a:cubicBezTo>
                  <a:cubicBezTo>
                    <a:pt x="147" y="159"/>
                    <a:pt x="145" y="159"/>
                    <a:pt x="145" y="161"/>
                  </a:cubicBezTo>
                  <a:cubicBezTo>
                    <a:pt x="145" y="163"/>
                    <a:pt x="141" y="162"/>
                    <a:pt x="138" y="162"/>
                  </a:cubicBezTo>
                  <a:cubicBezTo>
                    <a:pt x="135" y="162"/>
                    <a:pt x="136" y="166"/>
                    <a:pt x="139" y="167"/>
                  </a:cubicBezTo>
                  <a:cubicBezTo>
                    <a:pt x="142" y="169"/>
                    <a:pt x="138" y="171"/>
                    <a:pt x="137" y="169"/>
                  </a:cubicBezTo>
                  <a:cubicBezTo>
                    <a:pt x="135" y="168"/>
                    <a:pt x="132" y="168"/>
                    <a:pt x="131" y="169"/>
                  </a:cubicBezTo>
                  <a:cubicBezTo>
                    <a:pt x="129" y="170"/>
                    <a:pt x="135" y="172"/>
                    <a:pt x="135" y="173"/>
                  </a:cubicBezTo>
                  <a:cubicBezTo>
                    <a:pt x="135" y="174"/>
                    <a:pt x="132" y="172"/>
                    <a:pt x="131" y="173"/>
                  </a:cubicBezTo>
                  <a:cubicBezTo>
                    <a:pt x="131" y="174"/>
                    <a:pt x="127" y="172"/>
                    <a:pt x="127" y="170"/>
                  </a:cubicBezTo>
                  <a:cubicBezTo>
                    <a:pt x="127" y="168"/>
                    <a:pt x="121" y="171"/>
                    <a:pt x="124" y="172"/>
                  </a:cubicBezTo>
                  <a:cubicBezTo>
                    <a:pt x="127" y="172"/>
                    <a:pt x="126" y="174"/>
                    <a:pt x="126" y="177"/>
                  </a:cubicBezTo>
                  <a:cubicBezTo>
                    <a:pt x="126" y="180"/>
                    <a:pt x="123" y="178"/>
                    <a:pt x="124" y="175"/>
                  </a:cubicBezTo>
                  <a:cubicBezTo>
                    <a:pt x="124" y="173"/>
                    <a:pt x="121" y="173"/>
                    <a:pt x="119" y="175"/>
                  </a:cubicBezTo>
                  <a:cubicBezTo>
                    <a:pt x="117" y="176"/>
                    <a:pt x="119" y="172"/>
                    <a:pt x="118" y="170"/>
                  </a:cubicBezTo>
                  <a:cubicBezTo>
                    <a:pt x="117" y="168"/>
                    <a:pt x="115" y="170"/>
                    <a:pt x="113" y="171"/>
                  </a:cubicBezTo>
                  <a:cubicBezTo>
                    <a:pt x="110" y="171"/>
                    <a:pt x="109" y="171"/>
                    <a:pt x="111" y="173"/>
                  </a:cubicBezTo>
                  <a:cubicBezTo>
                    <a:pt x="112" y="175"/>
                    <a:pt x="112" y="177"/>
                    <a:pt x="110" y="177"/>
                  </a:cubicBezTo>
                  <a:cubicBezTo>
                    <a:pt x="108" y="176"/>
                    <a:pt x="107" y="177"/>
                    <a:pt x="107" y="179"/>
                  </a:cubicBezTo>
                  <a:cubicBezTo>
                    <a:pt x="108" y="180"/>
                    <a:pt x="105" y="181"/>
                    <a:pt x="104" y="179"/>
                  </a:cubicBezTo>
                  <a:cubicBezTo>
                    <a:pt x="104" y="177"/>
                    <a:pt x="100" y="178"/>
                    <a:pt x="99" y="180"/>
                  </a:cubicBezTo>
                  <a:cubicBezTo>
                    <a:pt x="98" y="182"/>
                    <a:pt x="94" y="183"/>
                    <a:pt x="95" y="185"/>
                  </a:cubicBezTo>
                  <a:cubicBezTo>
                    <a:pt x="95" y="187"/>
                    <a:pt x="98" y="184"/>
                    <a:pt x="100" y="185"/>
                  </a:cubicBezTo>
                  <a:cubicBezTo>
                    <a:pt x="102" y="185"/>
                    <a:pt x="100" y="187"/>
                    <a:pt x="101" y="188"/>
                  </a:cubicBezTo>
                  <a:cubicBezTo>
                    <a:pt x="102" y="189"/>
                    <a:pt x="102" y="191"/>
                    <a:pt x="100" y="190"/>
                  </a:cubicBezTo>
                  <a:cubicBezTo>
                    <a:pt x="99" y="188"/>
                    <a:pt x="96" y="188"/>
                    <a:pt x="96" y="190"/>
                  </a:cubicBezTo>
                  <a:cubicBezTo>
                    <a:pt x="96" y="193"/>
                    <a:pt x="94" y="190"/>
                    <a:pt x="93" y="188"/>
                  </a:cubicBezTo>
                  <a:cubicBezTo>
                    <a:pt x="91" y="186"/>
                    <a:pt x="90" y="191"/>
                    <a:pt x="88" y="190"/>
                  </a:cubicBezTo>
                  <a:cubicBezTo>
                    <a:pt x="87" y="189"/>
                    <a:pt x="91" y="185"/>
                    <a:pt x="90" y="184"/>
                  </a:cubicBezTo>
                  <a:cubicBezTo>
                    <a:pt x="89" y="182"/>
                    <a:pt x="88" y="185"/>
                    <a:pt x="85" y="187"/>
                  </a:cubicBezTo>
                  <a:cubicBezTo>
                    <a:pt x="83" y="190"/>
                    <a:pt x="79" y="190"/>
                    <a:pt x="80" y="191"/>
                  </a:cubicBezTo>
                  <a:cubicBezTo>
                    <a:pt x="81" y="193"/>
                    <a:pt x="77" y="193"/>
                    <a:pt x="77" y="196"/>
                  </a:cubicBezTo>
                  <a:cubicBezTo>
                    <a:pt x="76" y="198"/>
                    <a:pt x="70" y="199"/>
                    <a:pt x="67" y="201"/>
                  </a:cubicBezTo>
                  <a:cubicBezTo>
                    <a:pt x="63" y="203"/>
                    <a:pt x="68" y="204"/>
                    <a:pt x="70" y="201"/>
                  </a:cubicBezTo>
                  <a:cubicBezTo>
                    <a:pt x="72" y="199"/>
                    <a:pt x="72" y="200"/>
                    <a:pt x="76" y="198"/>
                  </a:cubicBezTo>
                  <a:cubicBezTo>
                    <a:pt x="79" y="196"/>
                    <a:pt x="82" y="195"/>
                    <a:pt x="83" y="195"/>
                  </a:cubicBezTo>
                  <a:cubicBezTo>
                    <a:pt x="85" y="196"/>
                    <a:pt x="87" y="197"/>
                    <a:pt x="88" y="195"/>
                  </a:cubicBezTo>
                  <a:cubicBezTo>
                    <a:pt x="90" y="193"/>
                    <a:pt x="92" y="193"/>
                    <a:pt x="93" y="194"/>
                  </a:cubicBezTo>
                  <a:cubicBezTo>
                    <a:pt x="95" y="196"/>
                    <a:pt x="91" y="197"/>
                    <a:pt x="92" y="199"/>
                  </a:cubicBezTo>
                  <a:cubicBezTo>
                    <a:pt x="94" y="201"/>
                    <a:pt x="90" y="202"/>
                    <a:pt x="90" y="200"/>
                  </a:cubicBezTo>
                  <a:cubicBezTo>
                    <a:pt x="90" y="198"/>
                    <a:pt x="88" y="197"/>
                    <a:pt x="87" y="198"/>
                  </a:cubicBezTo>
                  <a:cubicBezTo>
                    <a:pt x="86" y="200"/>
                    <a:pt x="85" y="202"/>
                    <a:pt x="83" y="202"/>
                  </a:cubicBezTo>
                  <a:cubicBezTo>
                    <a:pt x="82" y="202"/>
                    <a:pt x="80" y="205"/>
                    <a:pt x="80" y="208"/>
                  </a:cubicBezTo>
                  <a:cubicBezTo>
                    <a:pt x="80" y="210"/>
                    <a:pt x="77" y="208"/>
                    <a:pt x="77" y="210"/>
                  </a:cubicBezTo>
                  <a:cubicBezTo>
                    <a:pt x="77" y="213"/>
                    <a:pt x="73" y="217"/>
                    <a:pt x="70" y="220"/>
                  </a:cubicBezTo>
                  <a:cubicBezTo>
                    <a:pt x="66" y="223"/>
                    <a:pt x="69" y="224"/>
                    <a:pt x="68" y="226"/>
                  </a:cubicBezTo>
                  <a:cubicBezTo>
                    <a:pt x="67" y="228"/>
                    <a:pt x="63" y="226"/>
                    <a:pt x="62" y="227"/>
                  </a:cubicBezTo>
                  <a:cubicBezTo>
                    <a:pt x="61" y="228"/>
                    <a:pt x="63" y="233"/>
                    <a:pt x="61" y="235"/>
                  </a:cubicBezTo>
                  <a:cubicBezTo>
                    <a:pt x="59" y="236"/>
                    <a:pt x="61" y="238"/>
                    <a:pt x="61" y="240"/>
                  </a:cubicBezTo>
                  <a:cubicBezTo>
                    <a:pt x="61" y="242"/>
                    <a:pt x="56" y="239"/>
                    <a:pt x="56" y="241"/>
                  </a:cubicBezTo>
                  <a:cubicBezTo>
                    <a:pt x="56" y="243"/>
                    <a:pt x="52" y="242"/>
                    <a:pt x="50" y="243"/>
                  </a:cubicBezTo>
                  <a:cubicBezTo>
                    <a:pt x="49" y="243"/>
                    <a:pt x="53" y="246"/>
                    <a:pt x="55" y="248"/>
                  </a:cubicBezTo>
                  <a:cubicBezTo>
                    <a:pt x="57" y="249"/>
                    <a:pt x="53" y="251"/>
                    <a:pt x="52" y="249"/>
                  </a:cubicBezTo>
                  <a:cubicBezTo>
                    <a:pt x="52" y="247"/>
                    <a:pt x="49" y="250"/>
                    <a:pt x="45" y="251"/>
                  </a:cubicBezTo>
                  <a:cubicBezTo>
                    <a:pt x="42" y="253"/>
                    <a:pt x="43" y="256"/>
                    <a:pt x="40" y="257"/>
                  </a:cubicBezTo>
                  <a:cubicBezTo>
                    <a:pt x="37" y="257"/>
                    <a:pt x="38" y="261"/>
                    <a:pt x="36" y="263"/>
                  </a:cubicBezTo>
                  <a:cubicBezTo>
                    <a:pt x="34" y="264"/>
                    <a:pt x="35" y="259"/>
                    <a:pt x="32" y="259"/>
                  </a:cubicBezTo>
                  <a:cubicBezTo>
                    <a:pt x="29" y="259"/>
                    <a:pt x="29" y="261"/>
                    <a:pt x="31" y="264"/>
                  </a:cubicBezTo>
                  <a:cubicBezTo>
                    <a:pt x="33" y="266"/>
                    <a:pt x="28" y="264"/>
                    <a:pt x="27" y="266"/>
                  </a:cubicBezTo>
                  <a:cubicBezTo>
                    <a:pt x="25" y="269"/>
                    <a:pt x="20" y="268"/>
                    <a:pt x="19" y="269"/>
                  </a:cubicBezTo>
                  <a:cubicBezTo>
                    <a:pt x="18" y="271"/>
                    <a:pt x="22" y="271"/>
                    <a:pt x="23" y="273"/>
                  </a:cubicBezTo>
                  <a:cubicBezTo>
                    <a:pt x="24" y="274"/>
                    <a:pt x="19" y="273"/>
                    <a:pt x="16" y="273"/>
                  </a:cubicBezTo>
                  <a:cubicBezTo>
                    <a:pt x="14" y="272"/>
                    <a:pt x="14" y="276"/>
                    <a:pt x="12" y="275"/>
                  </a:cubicBezTo>
                  <a:cubicBezTo>
                    <a:pt x="10" y="275"/>
                    <a:pt x="7" y="278"/>
                    <a:pt x="8" y="279"/>
                  </a:cubicBezTo>
                  <a:cubicBezTo>
                    <a:pt x="10" y="281"/>
                    <a:pt x="7" y="281"/>
                    <a:pt x="5" y="280"/>
                  </a:cubicBezTo>
                  <a:cubicBezTo>
                    <a:pt x="4" y="279"/>
                    <a:pt x="2" y="282"/>
                    <a:pt x="2" y="284"/>
                  </a:cubicBezTo>
                  <a:cubicBezTo>
                    <a:pt x="1" y="286"/>
                    <a:pt x="5" y="287"/>
                    <a:pt x="5" y="288"/>
                  </a:cubicBezTo>
                  <a:cubicBezTo>
                    <a:pt x="5" y="289"/>
                    <a:pt x="2" y="290"/>
                    <a:pt x="4" y="291"/>
                  </a:cubicBezTo>
                  <a:cubicBezTo>
                    <a:pt x="6" y="291"/>
                    <a:pt x="4" y="293"/>
                    <a:pt x="3" y="294"/>
                  </a:cubicBezTo>
                  <a:cubicBezTo>
                    <a:pt x="1" y="294"/>
                    <a:pt x="1" y="296"/>
                    <a:pt x="3" y="297"/>
                  </a:cubicBezTo>
                  <a:cubicBezTo>
                    <a:pt x="4" y="299"/>
                    <a:pt x="0" y="300"/>
                    <a:pt x="2" y="302"/>
                  </a:cubicBezTo>
                  <a:cubicBezTo>
                    <a:pt x="4" y="305"/>
                    <a:pt x="6" y="302"/>
                    <a:pt x="6" y="304"/>
                  </a:cubicBezTo>
                  <a:cubicBezTo>
                    <a:pt x="7" y="306"/>
                    <a:pt x="10" y="304"/>
                    <a:pt x="12" y="301"/>
                  </a:cubicBezTo>
                  <a:cubicBezTo>
                    <a:pt x="15" y="299"/>
                    <a:pt x="16" y="304"/>
                    <a:pt x="14" y="304"/>
                  </a:cubicBezTo>
                  <a:cubicBezTo>
                    <a:pt x="11" y="304"/>
                    <a:pt x="9" y="305"/>
                    <a:pt x="9" y="307"/>
                  </a:cubicBezTo>
                  <a:cubicBezTo>
                    <a:pt x="10" y="309"/>
                    <a:pt x="6" y="309"/>
                    <a:pt x="6" y="306"/>
                  </a:cubicBezTo>
                  <a:cubicBezTo>
                    <a:pt x="6" y="304"/>
                    <a:pt x="2" y="307"/>
                    <a:pt x="3" y="309"/>
                  </a:cubicBezTo>
                  <a:cubicBezTo>
                    <a:pt x="5" y="311"/>
                    <a:pt x="3" y="312"/>
                    <a:pt x="3" y="314"/>
                  </a:cubicBezTo>
                  <a:cubicBezTo>
                    <a:pt x="3" y="315"/>
                    <a:pt x="6" y="315"/>
                    <a:pt x="7" y="313"/>
                  </a:cubicBezTo>
                  <a:cubicBezTo>
                    <a:pt x="9" y="311"/>
                    <a:pt x="11" y="311"/>
                    <a:pt x="12" y="313"/>
                  </a:cubicBezTo>
                  <a:cubicBezTo>
                    <a:pt x="13" y="315"/>
                    <a:pt x="10" y="314"/>
                    <a:pt x="10" y="317"/>
                  </a:cubicBezTo>
                  <a:cubicBezTo>
                    <a:pt x="10" y="319"/>
                    <a:pt x="8" y="317"/>
                    <a:pt x="6" y="319"/>
                  </a:cubicBezTo>
                  <a:cubicBezTo>
                    <a:pt x="5" y="321"/>
                    <a:pt x="12" y="325"/>
                    <a:pt x="15" y="326"/>
                  </a:cubicBezTo>
                  <a:cubicBezTo>
                    <a:pt x="17" y="326"/>
                    <a:pt x="19" y="329"/>
                    <a:pt x="24" y="328"/>
                  </a:cubicBezTo>
                  <a:cubicBezTo>
                    <a:pt x="29" y="328"/>
                    <a:pt x="38" y="319"/>
                    <a:pt x="39" y="317"/>
                  </a:cubicBezTo>
                  <a:cubicBezTo>
                    <a:pt x="40" y="316"/>
                    <a:pt x="43" y="317"/>
                    <a:pt x="45" y="316"/>
                  </a:cubicBezTo>
                  <a:cubicBezTo>
                    <a:pt x="47" y="315"/>
                    <a:pt x="45" y="311"/>
                    <a:pt x="47" y="310"/>
                  </a:cubicBezTo>
                  <a:cubicBezTo>
                    <a:pt x="48" y="310"/>
                    <a:pt x="49" y="314"/>
                    <a:pt x="50" y="315"/>
                  </a:cubicBezTo>
                  <a:cubicBezTo>
                    <a:pt x="51" y="315"/>
                    <a:pt x="52" y="316"/>
                    <a:pt x="52" y="318"/>
                  </a:cubicBezTo>
                  <a:cubicBezTo>
                    <a:pt x="53" y="318"/>
                    <a:pt x="54" y="318"/>
                    <a:pt x="54" y="319"/>
                  </a:cubicBezTo>
                  <a:cubicBezTo>
                    <a:pt x="56" y="320"/>
                    <a:pt x="56" y="315"/>
                    <a:pt x="56" y="313"/>
                  </a:cubicBezTo>
                  <a:cubicBezTo>
                    <a:pt x="56" y="312"/>
                    <a:pt x="58" y="309"/>
                    <a:pt x="57" y="307"/>
                  </a:cubicBezTo>
                  <a:cubicBezTo>
                    <a:pt x="57" y="305"/>
                    <a:pt x="62" y="306"/>
                    <a:pt x="63" y="305"/>
                  </a:cubicBezTo>
                  <a:cubicBezTo>
                    <a:pt x="64" y="303"/>
                    <a:pt x="64" y="298"/>
                    <a:pt x="62" y="297"/>
                  </a:cubicBezTo>
                  <a:cubicBezTo>
                    <a:pt x="61" y="296"/>
                    <a:pt x="60" y="293"/>
                    <a:pt x="62" y="293"/>
                  </a:cubicBezTo>
                  <a:cubicBezTo>
                    <a:pt x="64" y="293"/>
                    <a:pt x="65" y="292"/>
                    <a:pt x="65" y="289"/>
                  </a:cubicBezTo>
                  <a:cubicBezTo>
                    <a:pt x="65" y="286"/>
                    <a:pt x="60" y="287"/>
                    <a:pt x="60" y="283"/>
                  </a:cubicBezTo>
                  <a:cubicBezTo>
                    <a:pt x="59" y="280"/>
                    <a:pt x="62" y="280"/>
                    <a:pt x="60" y="276"/>
                  </a:cubicBezTo>
                  <a:cubicBezTo>
                    <a:pt x="58" y="272"/>
                    <a:pt x="61" y="270"/>
                    <a:pt x="60" y="268"/>
                  </a:cubicBezTo>
                  <a:cubicBezTo>
                    <a:pt x="59" y="266"/>
                    <a:pt x="59" y="264"/>
                    <a:pt x="61" y="260"/>
                  </a:cubicBezTo>
                  <a:cubicBezTo>
                    <a:pt x="63" y="256"/>
                    <a:pt x="67" y="254"/>
                    <a:pt x="69" y="254"/>
                  </a:cubicBezTo>
                  <a:cubicBezTo>
                    <a:pt x="70" y="255"/>
                    <a:pt x="73" y="256"/>
                    <a:pt x="74" y="254"/>
                  </a:cubicBezTo>
                  <a:cubicBezTo>
                    <a:pt x="75" y="252"/>
                    <a:pt x="75" y="250"/>
                    <a:pt x="74" y="249"/>
                  </a:cubicBezTo>
                  <a:cubicBezTo>
                    <a:pt x="73" y="249"/>
                    <a:pt x="70" y="248"/>
                    <a:pt x="72" y="245"/>
                  </a:cubicBezTo>
                  <a:cubicBezTo>
                    <a:pt x="75" y="242"/>
                    <a:pt x="77" y="238"/>
                    <a:pt x="78" y="235"/>
                  </a:cubicBezTo>
                  <a:cubicBezTo>
                    <a:pt x="78" y="232"/>
                    <a:pt x="77" y="229"/>
                    <a:pt x="78" y="228"/>
                  </a:cubicBezTo>
                  <a:cubicBezTo>
                    <a:pt x="79" y="227"/>
                    <a:pt x="82" y="228"/>
                    <a:pt x="84" y="226"/>
                  </a:cubicBezTo>
                  <a:cubicBezTo>
                    <a:pt x="86" y="225"/>
                    <a:pt x="85" y="223"/>
                    <a:pt x="86" y="222"/>
                  </a:cubicBezTo>
                  <a:cubicBezTo>
                    <a:pt x="87" y="220"/>
                    <a:pt x="88" y="217"/>
                    <a:pt x="90" y="215"/>
                  </a:cubicBezTo>
                  <a:cubicBezTo>
                    <a:pt x="91" y="214"/>
                    <a:pt x="93" y="213"/>
                    <a:pt x="92" y="211"/>
                  </a:cubicBezTo>
                  <a:cubicBezTo>
                    <a:pt x="91" y="210"/>
                    <a:pt x="94" y="208"/>
                    <a:pt x="94" y="206"/>
                  </a:cubicBezTo>
                  <a:cubicBezTo>
                    <a:pt x="94" y="203"/>
                    <a:pt x="98" y="201"/>
                    <a:pt x="100" y="201"/>
                  </a:cubicBezTo>
                  <a:cubicBezTo>
                    <a:pt x="103" y="201"/>
                    <a:pt x="106" y="201"/>
                    <a:pt x="106" y="199"/>
                  </a:cubicBezTo>
                  <a:cubicBezTo>
                    <a:pt x="106" y="196"/>
                    <a:pt x="105" y="191"/>
                    <a:pt x="108" y="193"/>
                  </a:cubicBezTo>
                  <a:cubicBezTo>
                    <a:pt x="112" y="194"/>
                    <a:pt x="114" y="193"/>
                    <a:pt x="117" y="194"/>
                  </a:cubicBezTo>
                  <a:cubicBezTo>
                    <a:pt x="119" y="196"/>
                    <a:pt x="122" y="196"/>
                    <a:pt x="122" y="193"/>
                  </a:cubicBezTo>
                  <a:cubicBezTo>
                    <a:pt x="122" y="190"/>
                    <a:pt x="123" y="185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8" y="185"/>
                    <a:pt x="131" y="183"/>
                    <a:pt x="133" y="183"/>
                  </a:cubicBezTo>
                  <a:cubicBezTo>
                    <a:pt x="136" y="184"/>
                    <a:pt x="138" y="189"/>
                    <a:pt x="141" y="190"/>
                  </a:cubicBezTo>
                  <a:cubicBezTo>
                    <a:pt x="145" y="191"/>
                    <a:pt x="149" y="192"/>
                    <a:pt x="150" y="190"/>
                  </a:cubicBezTo>
                  <a:cubicBezTo>
                    <a:pt x="151" y="188"/>
                    <a:pt x="154" y="191"/>
                    <a:pt x="156" y="191"/>
                  </a:cubicBezTo>
                  <a:cubicBezTo>
                    <a:pt x="159" y="190"/>
                    <a:pt x="159" y="195"/>
                    <a:pt x="161" y="192"/>
                  </a:cubicBezTo>
                  <a:cubicBezTo>
                    <a:pt x="163" y="189"/>
                    <a:pt x="161" y="187"/>
                    <a:pt x="164" y="187"/>
                  </a:cubicBezTo>
                  <a:cubicBezTo>
                    <a:pt x="168" y="188"/>
                    <a:pt x="166" y="183"/>
                    <a:pt x="166" y="180"/>
                  </a:cubicBezTo>
                  <a:cubicBezTo>
                    <a:pt x="166" y="178"/>
                    <a:pt x="171" y="177"/>
                    <a:pt x="171" y="175"/>
                  </a:cubicBezTo>
                  <a:cubicBezTo>
                    <a:pt x="171" y="173"/>
                    <a:pt x="178" y="175"/>
                    <a:pt x="179" y="173"/>
                  </a:cubicBezTo>
                  <a:cubicBezTo>
                    <a:pt x="180" y="172"/>
                    <a:pt x="184" y="170"/>
                    <a:pt x="185" y="173"/>
                  </a:cubicBezTo>
                  <a:cubicBezTo>
                    <a:pt x="187" y="176"/>
                    <a:pt x="193" y="177"/>
                    <a:pt x="194" y="179"/>
                  </a:cubicBezTo>
                  <a:cubicBezTo>
                    <a:pt x="194" y="180"/>
                    <a:pt x="194" y="182"/>
                    <a:pt x="194" y="183"/>
                  </a:cubicBezTo>
                  <a:cubicBezTo>
                    <a:pt x="195" y="182"/>
                    <a:pt x="196" y="181"/>
                    <a:pt x="198" y="181"/>
                  </a:cubicBezTo>
                  <a:cubicBezTo>
                    <a:pt x="200" y="181"/>
                    <a:pt x="202" y="178"/>
                    <a:pt x="204" y="178"/>
                  </a:cubicBezTo>
                  <a:cubicBezTo>
                    <a:pt x="206" y="179"/>
                    <a:pt x="208" y="178"/>
                    <a:pt x="208" y="175"/>
                  </a:cubicBezTo>
                  <a:cubicBezTo>
                    <a:pt x="206" y="174"/>
                    <a:pt x="203" y="174"/>
                    <a:pt x="202" y="176"/>
                  </a:cubicBezTo>
                  <a:close/>
                  <a:moveTo>
                    <a:pt x="58" y="23"/>
                  </a:moveTo>
                  <a:cubicBezTo>
                    <a:pt x="62" y="24"/>
                    <a:pt x="55" y="28"/>
                    <a:pt x="54" y="31"/>
                  </a:cubicBezTo>
                  <a:cubicBezTo>
                    <a:pt x="53" y="35"/>
                    <a:pt x="59" y="38"/>
                    <a:pt x="62" y="40"/>
                  </a:cubicBezTo>
                  <a:cubicBezTo>
                    <a:pt x="65" y="43"/>
                    <a:pt x="71" y="42"/>
                    <a:pt x="73" y="41"/>
                  </a:cubicBezTo>
                  <a:cubicBezTo>
                    <a:pt x="76" y="39"/>
                    <a:pt x="75" y="34"/>
                    <a:pt x="78" y="35"/>
                  </a:cubicBezTo>
                  <a:cubicBezTo>
                    <a:pt x="81" y="35"/>
                    <a:pt x="79" y="32"/>
                    <a:pt x="82" y="31"/>
                  </a:cubicBezTo>
                  <a:cubicBezTo>
                    <a:pt x="84" y="30"/>
                    <a:pt x="85" y="33"/>
                    <a:pt x="83" y="36"/>
                  </a:cubicBezTo>
                  <a:cubicBezTo>
                    <a:pt x="80" y="38"/>
                    <a:pt x="86" y="38"/>
                    <a:pt x="89" y="35"/>
                  </a:cubicBezTo>
                  <a:cubicBezTo>
                    <a:pt x="93" y="32"/>
                    <a:pt x="93" y="35"/>
                    <a:pt x="93" y="38"/>
                  </a:cubicBezTo>
                  <a:cubicBezTo>
                    <a:pt x="92" y="41"/>
                    <a:pt x="85" y="39"/>
                    <a:pt x="83" y="42"/>
                  </a:cubicBezTo>
                  <a:cubicBezTo>
                    <a:pt x="81" y="45"/>
                    <a:pt x="74" y="43"/>
                    <a:pt x="70" y="46"/>
                  </a:cubicBezTo>
                  <a:cubicBezTo>
                    <a:pt x="67" y="50"/>
                    <a:pt x="73" y="50"/>
                    <a:pt x="78" y="49"/>
                  </a:cubicBezTo>
                  <a:cubicBezTo>
                    <a:pt x="82" y="48"/>
                    <a:pt x="91" y="48"/>
                    <a:pt x="94" y="49"/>
                  </a:cubicBezTo>
                  <a:cubicBezTo>
                    <a:pt x="97" y="49"/>
                    <a:pt x="92" y="50"/>
                    <a:pt x="86" y="50"/>
                  </a:cubicBezTo>
                  <a:cubicBezTo>
                    <a:pt x="81" y="50"/>
                    <a:pt x="79" y="52"/>
                    <a:pt x="80" y="53"/>
                  </a:cubicBezTo>
                  <a:cubicBezTo>
                    <a:pt x="80" y="55"/>
                    <a:pt x="72" y="52"/>
                    <a:pt x="72" y="55"/>
                  </a:cubicBezTo>
                  <a:cubicBezTo>
                    <a:pt x="71" y="58"/>
                    <a:pt x="79" y="60"/>
                    <a:pt x="80" y="61"/>
                  </a:cubicBezTo>
                  <a:cubicBezTo>
                    <a:pt x="81" y="63"/>
                    <a:pt x="86" y="62"/>
                    <a:pt x="88" y="62"/>
                  </a:cubicBezTo>
                  <a:cubicBezTo>
                    <a:pt x="89" y="63"/>
                    <a:pt x="84" y="65"/>
                    <a:pt x="84" y="65"/>
                  </a:cubicBezTo>
                  <a:cubicBezTo>
                    <a:pt x="83" y="66"/>
                    <a:pt x="89" y="68"/>
                    <a:pt x="90" y="69"/>
                  </a:cubicBezTo>
                  <a:cubicBezTo>
                    <a:pt x="91" y="71"/>
                    <a:pt x="96" y="70"/>
                    <a:pt x="96" y="68"/>
                  </a:cubicBezTo>
                  <a:cubicBezTo>
                    <a:pt x="95" y="65"/>
                    <a:pt x="99" y="55"/>
                    <a:pt x="105" y="53"/>
                  </a:cubicBezTo>
                  <a:cubicBezTo>
                    <a:pt x="110" y="51"/>
                    <a:pt x="107" y="50"/>
                    <a:pt x="108" y="46"/>
                  </a:cubicBezTo>
                  <a:cubicBezTo>
                    <a:pt x="109" y="43"/>
                    <a:pt x="113" y="46"/>
                    <a:pt x="112" y="43"/>
                  </a:cubicBezTo>
                  <a:cubicBezTo>
                    <a:pt x="110" y="41"/>
                    <a:pt x="111" y="40"/>
                    <a:pt x="114" y="37"/>
                  </a:cubicBezTo>
                  <a:cubicBezTo>
                    <a:pt x="118" y="33"/>
                    <a:pt x="120" y="36"/>
                    <a:pt x="124" y="34"/>
                  </a:cubicBezTo>
                  <a:cubicBezTo>
                    <a:pt x="128" y="32"/>
                    <a:pt x="130" y="35"/>
                    <a:pt x="126" y="36"/>
                  </a:cubicBezTo>
                  <a:cubicBezTo>
                    <a:pt x="122" y="36"/>
                    <a:pt x="124" y="40"/>
                    <a:pt x="127" y="42"/>
                  </a:cubicBezTo>
                  <a:cubicBezTo>
                    <a:pt x="130" y="43"/>
                    <a:pt x="127" y="44"/>
                    <a:pt x="130" y="45"/>
                  </a:cubicBezTo>
                  <a:cubicBezTo>
                    <a:pt x="132" y="45"/>
                    <a:pt x="132" y="49"/>
                    <a:pt x="128" y="52"/>
                  </a:cubicBezTo>
                  <a:cubicBezTo>
                    <a:pt x="125" y="56"/>
                    <a:pt x="129" y="56"/>
                    <a:pt x="136" y="54"/>
                  </a:cubicBezTo>
                  <a:cubicBezTo>
                    <a:pt x="143" y="51"/>
                    <a:pt x="139" y="56"/>
                    <a:pt x="141" y="58"/>
                  </a:cubicBezTo>
                  <a:cubicBezTo>
                    <a:pt x="142" y="60"/>
                    <a:pt x="148" y="56"/>
                    <a:pt x="151" y="53"/>
                  </a:cubicBezTo>
                  <a:cubicBezTo>
                    <a:pt x="154" y="50"/>
                    <a:pt x="158" y="50"/>
                    <a:pt x="158" y="48"/>
                  </a:cubicBezTo>
                  <a:cubicBezTo>
                    <a:pt x="157" y="46"/>
                    <a:pt x="154" y="46"/>
                    <a:pt x="152" y="47"/>
                  </a:cubicBezTo>
                  <a:cubicBezTo>
                    <a:pt x="149" y="48"/>
                    <a:pt x="143" y="47"/>
                    <a:pt x="145" y="45"/>
                  </a:cubicBezTo>
                  <a:cubicBezTo>
                    <a:pt x="147" y="43"/>
                    <a:pt x="147" y="42"/>
                    <a:pt x="144" y="42"/>
                  </a:cubicBezTo>
                  <a:cubicBezTo>
                    <a:pt x="141" y="43"/>
                    <a:pt x="135" y="41"/>
                    <a:pt x="138" y="40"/>
                  </a:cubicBezTo>
                  <a:cubicBezTo>
                    <a:pt x="140" y="39"/>
                    <a:pt x="136" y="35"/>
                    <a:pt x="133" y="35"/>
                  </a:cubicBezTo>
                  <a:cubicBezTo>
                    <a:pt x="131" y="36"/>
                    <a:pt x="131" y="33"/>
                    <a:pt x="132" y="31"/>
                  </a:cubicBezTo>
                  <a:cubicBezTo>
                    <a:pt x="132" y="29"/>
                    <a:pt x="124" y="28"/>
                    <a:pt x="126" y="27"/>
                  </a:cubicBezTo>
                  <a:cubicBezTo>
                    <a:pt x="127" y="27"/>
                    <a:pt x="123" y="25"/>
                    <a:pt x="122" y="26"/>
                  </a:cubicBezTo>
                  <a:cubicBezTo>
                    <a:pt x="121" y="28"/>
                    <a:pt x="119" y="27"/>
                    <a:pt x="119" y="25"/>
                  </a:cubicBezTo>
                  <a:cubicBezTo>
                    <a:pt x="119" y="23"/>
                    <a:pt x="113" y="24"/>
                    <a:pt x="111" y="24"/>
                  </a:cubicBezTo>
                  <a:cubicBezTo>
                    <a:pt x="109" y="24"/>
                    <a:pt x="110" y="19"/>
                    <a:pt x="108" y="18"/>
                  </a:cubicBezTo>
                  <a:cubicBezTo>
                    <a:pt x="106" y="16"/>
                    <a:pt x="103" y="21"/>
                    <a:pt x="101" y="20"/>
                  </a:cubicBezTo>
                  <a:cubicBezTo>
                    <a:pt x="100" y="20"/>
                    <a:pt x="103" y="17"/>
                    <a:pt x="103" y="15"/>
                  </a:cubicBezTo>
                  <a:cubicBezTo>
                    <a:pt x="104" y="13"/>
                    <a:pt x="96" y="10"/>
                    <a:pt x="95" y="12"/>
                  </a:cubicBezTo>
                  <a:cubicBezTo>
                    <a:pt x="94" y="14"/>
                    <a:pt x="93" y="9"/>
                    <a:pt x="91" y="8"/>
                  </a:cubicBezTo>
                  <a:cubicBezTo>
                    <a:pt x="89" y="8"/>
                    <a:pt x="90" y="12"/>
                    <a:pt x="89" y="12"/>
                  </a:cubicBezTo>
                  <a:cubicBezTo>
                    <a:pt x="87" y="12"/>
                    <a:pt x="85" y="14"/>
                    <a:pt x="88" y="16"/>
                  </a:cubicBezTo>
                  <a:cubicBezTo>
                    <a:pt x="90" y="18"/>
                    <a:pt x="93" y="27"/>
                    <a:pt x="93" y="28"/>
                  </a:cubicBezTo>
                  <a:cubicBezTo>
                    <a:pt x="92" y="29"/>
                    <a:pt x="84" y="22"/>
                    <a:pt x="84" y="18"/>
                  </a:cubicBezTo>
                  <a:cubicBezTo>
                    <a:pt x="83" y="14"/>
                    <a:pt x="79" y="11"/>
                    <a:pt x="78" y="14"/>
                  </a:cubicBezTo>
                  <a:cubicBezTo>
                    <a:pt x="77" y="16"/>
                    <a:pt x="74" y="17"/>
                    <a:pt x="75" y="20"/>
                  </a:cubicBezTo>
                  <a:cubicBezTo>
                    <a:pt x="76" y="23"/>
                    <a:pt x="73" y="24"/>
                    <a:pt x="73" y="22"/>
                  </a:cubicBezTo>
                  <a:cubicBezTo>
                    <a:pt x="73" y="19"/>
                    <a:pt x="68" y="17"/>
                    <a:pt x="67" y="17"/>
                  </a:cubicBezTo>
                  <a:cubicBezTo>
                    <a:pt x="65" y="17"/>
                    <a:pt x="71" y="15"/>
                    <a:pt x="74" y="14"/>
                  </a:cubicBezTo>
                  <a:cubicBezTo>
                    <a:pt x="76" y="13"/>
                    <a:pt x="71" y="11"/>
                    <a:pt x="69" y="13"/>
                  </a:cubicBezTo>
                  <a:cubicBezTo>
                    <a:pt x="67" y="14"/>
                    <a:pt x="64" y="12"/>
                    <a:pt x="62" y="14"/>
                  </a:cubicBezTo>
                  <a:cubicBezTo>
                    <a:pt x="61" y="16"/>
                    <a:pt x="59" y="14"/>
                    <a:pt x="57" y="13"/>
                  </a:cubicBezTo>
                  <a:cubicBezTo>
                    <a:pt x="54" y="13"/>
                    <a:pt x="52" y="17"/>
                    <a:pt x="50" y="16"/>
                  </a:cubicBezTo>
                  <a:cubicBezTo>
                    <a:pt x="48" y="15"/>
                    <a:pt x="47" y="20"/>
                    <a:pt x="50" y="24"/>
                  </a:cubicBezTo>
                  <a:cubicBezTo>
                    <a:pt x="53" y="28"/>
                    <a:pt x="55" y="23"/>
                    <a:pt x="58" y="23"/>
                  </a:cubicBezTo>
                  <a:close/>
                  <a:moveTo>
                    <a:pt x="51" y="38"/>
                  </a:moveTo>
                  <a:cubicBezTo>
                    <a:pt x="53" y="38"/>
                    <a:pt x="55" y="42"/>
                    <a:pt x="57" y="42"/>
                  </a:cubicBezTo>
                  <a:cubicBezTo>
                    <a:pt x="58" y="42"/>
                    <a:pt x="54" y="37"/>
                    <a:pt x="52" y="35"/>
                  </a:cubicBezTo>
                  <a:cubicBezTo>
                    <a:pt x="49" y="32"/>
                    <a:pt x="49" y="30"/>
                    <a:pt x="46" y="31"/>
                  </a:cubicBezTo>
                  <a:cubicBezTo>
                    <a:pt x="43" y="32"/>
                    <a:pt x="49" y="37"/>
                    <a:pt x="51" y="38"/>
                  </a:cubicBezTo>
                  <a:close/>
                  <a:moveTo>
                    <a:pt x="108" y="9"/>
                  </a:moveTo>
                  <a:cubicBezTo>
                    <a:pt x="109" y="10"/>
                    <a:pt x="105" y="10"/>
                    <a:pt x="107" y="12"/>
                  </a:cubicBezTo>
                  <a:cubicBezTo>
                    <a:pt x="112" y="17"/>
                    <a:pt x="133" y="11"/>
                    <a:pt x="136" y="13"/>
                  </a:cubicBezTo>
                  <a:cubicBezTo>
                    <a:pt x="139" y="14"/>
                    <a:pt x="119" y="16"/>
                    <a:pt x="119" y="18"/>
                  </a:cubicBezTo>
                  <a:cubicBezTo>
                    <a:pt x="120" y="21"/>
                    <a:pt x="137" y="22"/>
                    <a:pt x="138" y="21"/>
                  </a:cubicBezTo>
                  <a:cubicBezTo>
                    <a:pt x="140" y="20"/>
                    <a:pt x="142" y="24"/>
                    <a:pt x="148" y="24"/>
                  </a:cubicBezTo>
                  <a:cubicBezTo>
                    <a:pt x="154" y="25"/>
                    <a:pt x="153" y="22"/>
                    <a:pt x="157" y="22"/>
                  </a:cubicBezTo>
                  <a:cubicBezTo>
                    <a:pt x="161" y="22"/>
                    <a:pt x="167" y="20"/>
                    <a:pt x="167" y="17"/>
                  </a:cubicBezTo>
                  <a:cubicBezTo>
                    <a:pt x="168" y="15"/>
                    <a:pt x="180" y="12"/>
                    <a:pt x="178" y="8"/>
                  </a:cubicBezTo>
                  <a:cubicBezTo>
                    <a:pt x="177" y="4"/>
                    <a:pt x="166" y="7"/>
                    <a:pt x="163" y="5"/>
                  </a:cubicBezTo>
                  <a:cubicBezTo>
                    <a:pt x="159" y="4"/>
                    <a:pt x="152" y="2"/>
                    <a:pt x="151" y="4"/>
                  </a:cubicBezTo>
                  <a:cubicBezTo>
                    <a:pt x="149" y="7"/>
                    <a:pt x="147" y="7"/>
                    <a:pt x="146" y="6"/>
                  </a:cubicBezTo>
                  <a:cubicBezTo>
                    <a:pt x="145" y="5"/>
                    <a:pt x="147" y="0"/>
                    <a:pt x="142" y="1"/>
                  </a:cubicBezTo>
                  <a:cubicBezTo>
                    <a:pt x="136" y="3"/>
                    <a:pt x="141" y="8"/>
                    <a:pt x="140" y="9"/>
                  </a:cubicBezTo>
                  <a:cubicBezTo>
                    <a:pt x="139" y="10"/>
                    <a:pt x="134" y="8"/>
                    <a:pt x="134" y="5"/>
                  </a:cubicBezTo>
                  <a:cubicBezTo>
                    <a:pt x="133" y="3"/>
                    <a:pt x="128" y="8"/>
                    <a:pt x="127" y="5"/>
                  </a:cubicBezTo>
                  <a:cubicBezTo>
                    <a:pt x="126" y="2"/>
                    <a:pt x="120" y="0"/>
                    <a:pt x="118" y="0"/>
                  </a:cubicBezTo>
                  <a:cubicBezTo>
                    <a:pt x="117" y="0"/>
                    <a:pt x="120" y="2"/>
                    <a:pt x="119" y="4"/>
                  </a:cubicBezTo>
                  <a:cubicBezTo>
                    <a:pt x="118" y="5"/>
                    <a:pt x="114" y="2"/>
                    <a:pt x="113" y="2"/>
                  </a:cubicBezTo>
                  <a:cubicBezTo>
                    <a:pt x="112" y="2"/>
                    <a:pt x="114" y="5"/>
                    <a:pt x="113" y="7"/>
                  </a:cubicBezTo>
                  <a:cubicBezTo>
                    <a:pt x="113" y="8"/>
                    <a:pt x="110" y="2"/>
                    <a:pt x="107" y="2"/>
                  </a:cubicBezTo>
                  <a:cubicBezTo>
                    <a:pt x="105" y="2"/>
                    <a:pt x="106" y="5"/>
                    <a:pt x="104" y="5"/>
                  </a:cubicBezTo>
                  <a:cubicBezTo>
                    <a:pt x="102" y="5"/>
                    <a:pt x="106" y="8"/>
                    <a:pt x="108" y="9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49D71527-CF9E-5644-B5D7-545D16F17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2938" y="3973059"/>
              <a:ext cx="93663" cy="34925"/>
            </a:xfrm>
            <a:custGeom>
              <a:avLst/>
              <a:gdLst>
                <a:gd name="T0" fmla="*/ 12 w 27"/>
                <a:gd name="T1" fmla="*/ 1 h 10"/>
                <a:gd name="T2" fmla="*/ 2 w 27"/>
                <a:gd name="T3" fmla="*/ 4 h 10"/>
                <a:gd name="T4" fmla="*/ 17 w 27"/>
                <a:gd name="T5" fmla="*/ 7 h 10"/>
                <a:gd name="T6" fmla="*/ 27 w 27"/>
                <a:gd name="T7" fmla="*/ 6 h 10"/>
                <a:gd name="T8" fmla="*/ 12 w 27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">
                  <a:moveTo>
                    <a:pt x="12" y="1"/>
                  </a:moveTo>
                  <a:cubicBezTo>
                    <a:pt x="10" y="2"/>
                    <a:pt x="0" y="1"/>
                    <a:pt x="2" y="4"/>
                  </a:cubicBezTo>
                  <a:cubicBezTo>
                    <a:pt x="4" y="6"/>
                    <a:pt x="13" y="5"/>
                    <a:pt x="17" y="7"/>
                  </a:cubicBezTo>
                  <a:cubicBezTo>
                    <a:pt x="21" y="10"/>
                    <a:pt x="27" y="8"/>
                    <a:pt x="27" y="6"/>
                  </a:cubicBezTo>
                  <a:cubicBezTo>
                    <a:pt x="27" y="4"/>
                    <a:pt x="14" y="0"/>
                    <a:pt x="12" y="1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5CCCF274-4834-D24E-AD7C-7257978409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77175" y="4677909"/>
              <a:ext cx="479425" cy="479425"/>
            </a:xfrm>
            <a:custGeom>
              <a:avLst/>
              <a:gdLst>
                <a:gd name="T0" fmla="*/ 122 w 138"/>
                <a:gd name="T1" fmla="*/ 17 h 138"/>
                <a:gd name="T2" fmla="*/ 100 w 138"/>
                <a:gd name="T3" fmla="*/ 6 h 138"/>
                <a:gd name="T4" fmla="*/ 97 w 138"/>
                <a:gd name="T5" fmla="*/ 22 h 138"/>
                <a:gd name="T6" fmla="*/ 87 w 138"/>
                <a:gd name="T7" fmla="*/ 29 h 138"/>
                <a:gd name="T8" fmla="*/ 85 w 138"/>
                <a:gd name="T9" fmla="*/ 40 h 138"/>
                <a:gd name="T10" fmla="*/ 94 w 138"/>
                <a:gd name="T11" fmla="*/ 38 h 138"/>
                <a:gd name="T12" fmla="*/ 96 w 138"/>
                <a:gd name="T13" fmla="*/ 31 h 138"/>
                <a:gd name="T14" fmla="*/ 113 w 138"/>
                <a:gd name="T15" fmla="*/ 32 h 138"/>
                <a:gd name="T16" fmla="*/ 129 w 138"/>
                <a:gd name="T17" fmla="*/ 23 h 138"/>
                <a:gd name="T18" fmla="*/ 130 w 138"/>
                <a:gd name="T19" fmla="*/ 15 h 138"/>
                <a:gd name="T20" fmla="*/ 85 w 138"/>
                <a:gd name="T21" fmla="*/ 58 h 138"/>
                <a:gd name="T22" fmla="*/ 76 w 138"/>
                <a:gd name="T23" fmla="*/ 77 h 138"/>
                <a:gd name="T24" fmla="*/ 64 w 138"/>
                <a:gd name="T25" fmla="*/ 80 h 138"/>
                <a:gd name="T26" fmla="*/ 53 w 138"/>
                <a:gd name="T27" fmla="*/ 94 h 138"/>
                <a:gd name="T28" fmla="*/ 38 w 138"/>
                <a:gd name="T29" fmla="*/ 97 h 138"/>
                <a:gd name="T30" fmla="*/ 14 w 138"/>
                <a:gd name="T31" fmla="*/ 107 h 138"/>
                <a:gd name="T32" fmla="*/ 22 w 138"/>
                <a:gd name="T33" fmla="*/ 110 h 138"/>
                <a:gd name="T34" fmla="*/ 46 w 138"/>
                <a:gd name="T35" fmla="*/ 112 h 138"/>
                <a:gd name="T36" fmla="*/ 58 w 138"/>
                <a:gd name="T37" fmla="*/ 106 h 138"/>
                <a:gd name="T38" fmla="*/ 71 w 138"/>
                <a:gd name="T39" fmla="*/ 104 h 138"/>
                <a:gd name="T40" fmla="*/ 82 w 138"/>
                <a:gd name="T41" fmla="*/ 100 h 138"/>
                <a:gd name="T42" fmla="*/ 91 w 138"/>
                <a:gd name="T43" fmla="*/ 87 h 138"/>
                <a:gd name="T44" fmla="*/ 101 w 138"/>
                <a:gd name="T45" fmla="*/ 66 h 138"/>
                <a:gd name="T46" fmla="*/ 87 w 138"/>
                <a:gd name="T47" fmla="*/ 47 h 138"/>
                <a:gd name="T48" fmla="*/ 27 w 138"/>
                <a:gd name="T49" fmla="*/ 111 h 138"/>
                <a:gd name="T50" fmla="*/ 30 w 138"/>
                <a:gd name="T51" fmla="*/ 120 h 138"/>
                <a:gd name="T52" fmla="*/ 42 w 138"/>
                <a:gd name="T53" fmla="*/ 110 h 138"/>
                <a:gd name="T54" fmla="*/ 18 w 138"/>
                <a:gd name="T55" fmla="*/ 119 h 138"/>
                <a:gd name="T56" fmla="*/ 5 w 138"/>
                <a:gd name="T57" fmla="*/ 116 h 138"/>
                <a:gd name="T58" fmla="*/ 6 w 138"/>
                <a:gd name="T59" fmla="*/ 119 h 138"/>
                <a:gd name="T60" fmla="*/ 11 w 138"/>
                <a:gd name="T61" fmla="*/ 137 h 138"/>
                <a:gd name="T62" fmla="*/ 18 w 138"/>
                <a:gd name="T63" fmla="*/ 11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" h="138">
                  <a:moveTo>
                    <a:pt x="130" y="15"/>
                  </a:moveTo>
                  <a:cubicBezTo>
                    <a:pt x="129" y="13"/>
                    <a:pt x="126" y="16"/>
                    <a:pt x="122" y="17"/>
                  </a:cubicBezTo>
                  <a:cubicBezTo>
                    <a:pt x="119" y="17"/>
                    <a:pt x="108" y="8"/>
                    <a:pt x="105" y="4"/>
                  </a:cubicBezTo>
                  <a:cubicBezTo>
                    <a:pt x="102" y="0"/>
                    <a:pt x="97" y="3"/>
                    <a:pt x="100" y="6"/>
                  </a:cubicBezTo>
                  <a:cubicBezTo>
                    <a:pt x="102" y="9"/>
                    <a:pt x="99" y="10"/>
                    <a:pt x="99" y="15"/>
                  </a:cubicBezTo>
                  <a:cubicBezTo>
                    <a:pt x="99" y="19"/>
                    <a:pt x="96" y="19"/>
                    <a:pt x="97" y="22"/>
                  </a:cubicBezTo>
                  <a:cubicBezTo>
                    <a:pt x="97" y="25"/>
                    <a:pt x="93" y="24"/>
                    <a:pt x="90" y="25"/>
                  </a:cubicBezTo>
                  <a:cubicBezTo>
                    <a:pt x="87" y="25"/>
                    <a:pt x="90" y="28"/>
                    <a:pt x="87" y="29"/>
                  </a:cubicBezTo>
                  <a:cubicBezTo>
                    <a:pt x="84" y="31"/>
                    <a:pt x="84" y="33"/>
                    <a:pt x="85" y="34"/>
                  </a:cubicBezTo>
                  <a:cubicBezTo>
                    <a:pt x="87" y="35"/>
                    <a:pt x="86" y="38"/>
                    <a:pt x="85" y="40"/>
                  </a:cubicBezTo>
                  <a:cubicBezTo>
                    <a:pt x="85" y="42"/>
                    <a:pt x="88" y="41"/>
                    <a:pt x="90" y="39"/>
                  </a:cubicBezTo>
                  <a:cubicBezTo>
                    <a:pt x="91" y="36"/>
                    <a:pt x="93" y="40"/>
                    <a:pt x="94" y="38"/>
                  </a:cubicBezTo>
                  <a:cubicBezTo>
                    <a:pt x="94" y="35"/>
                    <a:pt x="89" y="34"/>
                    <a:pt x="89" y="32"/>
                  </a:cubicBezTo>
                  <a:cubicBezTo>
                    <a:pt x="89" y="29"/>
                    <a:pt x="93" y="32"/>
                    <a:pt x="96" y="31"/>
                  </a:cubicBezTo>
                  <a:cubicBezTo>
                    <a:pt x="99" y="30"/>
                    <a:pt x="104" y="31"/>
                    <a:pt x="108" y="34"/>
                  </a:cubicBezTo>
                  <a:cubicBezTo>
                    <a:pt x="111" y="37"/>
                    <a:pt x="112" y="36"/>
                    <a:pt x="113" y="32"/>
                  </a:cubicBezTo>
                  <a:cubicBezTo>
                    <a:pt x="114" y="28"/>
                    <a:pt x="119" y="26"/>
                    <a:pt x="125" y="26"/>
                  </a:cubicBezTo>
                  <a:cubicBezTo>
                    <a:pt x="130" y="26"/>
                    <a:pt x="131" y="24"/>
                    <a:pt x="129" y="23"/>
                  </a:cubicBezTo>
                  <a:cubicBezTo>
                    <a:pt x="127" y="21"/>
                    <a:pt x="138" y="15"/>
                    <a:pt x="138" y="13"/>
                  </a:cubicBezTo>
                  <a:cubicBezTo>
                    <a:pt x="138" y="11"/>
                    <a:pt x="132" y="17"/>
                    <a:pt x="130" y="15"/>
                  </a:cubicBezTo>
                  <a:close/>
                  <a:moveTo>
                    <a:pt x="87" y="47"/>
                  </a:moveTo>
                  <a:cubicBezTo>
                    <a:pt x="84" y="49"/>
                    <a:pt x="83" y="56"/>
                    <a:pt x="85" y="58"/>
                  </a:cubicBezTo>
                  <a:cubicBezTo>
                    <a:pt x="88" y="60"/>
                    <a:pt x="81" y="64"/>
                    <a:pt x="81" y="69"/>
                  </a:cubicBezTo>
                  <a:cubicBezTo>
                    <a:pt x="81" y="73"/>
                    <a:pt x="77" y="73"/>
                    <a:pt x="76" y="77"/>
                  </a:cubicBezTo>
                  <a:cubicBezTo>
                    <a:pt x="76" y="80"/>
                    <a:pt x="73" y="79"/>
                    <a:pt x="69" y="82"/>
                  </a:cubicBezTo>
                  <a:cubicBezTo>
                    <a:pt x="65" y="85"/>
                    <a:pt x="63" y="82"/>
                    <a:pt x="64" y="80"/>
                  </a:cubicBezTo>
                  <a:cubicBezTo>
                    <a:pt x="65" y="78"/>
                    <a:pt x="57" y="81"/>
                    <a:pt x="58" y="86"/>
                  </a:cubicBezTo>
                  <a:cubicBezTo>
                    <a:pt x="58" y="91"/>
                    <a:pt x="51" y="92"/>
                    <a:pt x="53" y="94"/>
                  </a:cubicBezTo>
                  <a:cubicBezTo>
                    <a:pt x="54" y="97"/>
                    <a:pt x="47" y="98"/>
                    <a:pt x="48" y="96"/>
                  </a:cubicBezTo>
                  <a:cubicBezTo>
                    <a:pt x="48" y="94"/>
                    <a:pt x="43" y="95"/>
                    <a:pt x="38" y="97"/>
                  </a:cubicBezTo>
                  <a:cubicBezTo>
                    <a:pt x="32" y="99"/>
                    <a:pt x="29" y="95"/>
                    <a:pt x="26" y="98"/>
                  </a:cubicBezTo>
                  <a:cubicBezTo>
                    <a:pt x="23" y="101"/>
                    <a:pt x="18" y="106"/>
                    <a:pt x="14" y="107"/>
                  </a:cubicBezTo>
                  <a:cubicBezTo>
                    <a:pt x="10" y="108"/>
                    <a:pt x="12" y="113"/>
                    <a:pt x="14" y="112"/>
                  </a:cubicBezTo>
                  <a:cubicBezTo>
                    <a:pt x="17" y="110"/>
                    <a:pt x="21" y="112"/>
                    <a:pt x="22" y="110"/>
                  </a:cubicBezTo>
                  <a:cubicBezTo>
                    <a:pt x="24" y="108"/>
                    <a:pt x="36" y="105"/>
                    <a:pt x="43" y="105"/>
                  </a:cubicBezTo>
                  <a:cubicBezTo>
                    <a:pt x="50" y="104"/>
                    <a:pt x="46" y="108"/>
                    <a:pt x="46" y="112"/>
                  </a:cubicBezTo>
                  <a:cubicBezTo>
                    <a:pt x="46" y="116"/>
                    <a:pt x="52" y="115"/>
                    <a:pt x="56" y="111"/>
                  </a:cubicBezTo>
                  <a:cubicBezTo>
                    <a:pt x="59" y="108"/>
                    <a:pt x="61" y="108"/>
                    <a:pt x="58" y="106"/>
                  </a:cubicBezTo>
                  <a:cubicBezTo>
                    <a:pt x="56" y="104"/>
                    <a:pt x="59" y="102"/>
                    <a:pt x="61" y="105"/>
                  </a:cubicBezTo>
                  <a:cubicBezTo>
                    <a:pt x="63" y="108"/>
                    <a:pt x="69" y="108"/>
                    <a:pt x="71" y="104"/>
                  </a:cubicBezTo>
                  <a:cubicBezTo>
                    <a:pt x="73" y="100"/>
                    <a:pt x="74" y="105"/>
                    <a:pt x="77" y="104"/>
                  </a:cubicBezTo>
                  <a:cubicBezTo>
                    <a:pt x="80" y="104"/>
                    <a:pt x="81" y="97"/>
                    <a:pt x="82" y="100"/>
                  </a:cubicBezTo>
                  <a:cubicBezTo>
                    <a:pt x="82" y="102"/>
                    <a:pt x="86" y="102"/>
                    <a:pt x="89" y="99"/>
                  </a:cubicBezTo>
                  <a:cubicBezTo>
                    <a:pt x="92" y="95"/>
                    <a:pt x="90" y="90"/>
                    <a:pt x="91" y="87"/>
                  </a:cubicBezTo>
                  <a:cubicBezTo>
                    <a:pt x="93" y="84"/>
                    <a:pt x="95" y="78"/>
                    <a:pt x="93" y="75"/>
                  </a:cubicBezTo>
                  <a:cubicBezTo>
                    <a:pt x="91" y="71"/>
                    <a:pt x="98" y="69"/>
                    <a:pt x="101" y="66"/>
                  </a:cubicBezTo>
                  <a:cubicBezTo>
                    <a:pt x="104" y="63"/>
                    <a:pt x="97" y="49"/>
                    <a:pt x="97" y="45"/>
                  </a:cubicBezTo>
                  <a:cubicBezTo>
                    <a:pt x="97" y="40"/>
                    <a:pt x="89" y="46"/>
                    <a:pt x="87" y="47"/>
                  </a:cubicBezTo>
                  <a:close/>
                  <a:moveTo>
                    <a:pt x="34" y="109"/>
                  </a:moveTo>
                  <a:cubicBezTo>
                    <a:pt x="33" y="112"/>
                    <a:pt x="31" y="111"/>
                    <a:pt x="27" y="111"/>
                  </a:cubicBezTo>
                  <a:cubicBezTo>
                    <a:pt x="23" y="112"/>
                    <a:pt x="23" y="121"/>
                    <a:pt x="26" y="122"/>
                  </a:cubicBezTo>
                  <a:cubicBezTo>
                    <a:pt x="28" y="123"/>
                    <a:pt x="29" y="123"/>
                    <a:pt x="30" y="120"/>
                  </a:cubicBezTo>
                  <a:cubicBezTo>
                    <a:pt x="31" y="117"/>
                    <a:pt x="35" y="116"/>
                    <a:pt x="37" y="117"/>
                  </a:cubicBezTo>
                  <a:cubicBezTo>
                    <a:pt x="39" y="119"/>
                    <a:pt x="42" y="114"/>
                    <a:pt x="42" y="110"/>
                  </a:cubicBezTo>
                  <a:cubicBezTo>
                    <a:pt x="42" y="107"/>
                    <a:pt x="35" y="107"/>
                    <a:pt x="34" y="109"/>
                  </a:cubicBezTo>
                  <a:close/>
                  <a:moveTo>
                    <a:pt x="18" y="119"/>
                  </a:moveTo>
                  <a:cubicBezTo>
                    <a:pt x="18" y="116"/>
                    <a:pt x="13" y="117"/>
                    <a:pt x="12" y="114"/>
                  </a:cubicBezTo>
                  <a:cubicBezTo>
                    <a:pt x="12" y="112"/>
                    <a:pt x="9" y="114"/>
                    <a:pt x="5" y="116"/>
                  </a:cubicBezTo>
                  <a:cubicBezTo>
                    <a:pt x="2" y="119"/>
                    <a:pt x="0" y="119"/>
                    <a:pt x="2" y="122"/>
                  </a:cubicBezTo>
                  <a:cubicBezTo>
                    <a:pt x="3" y="124"/>
                    <a:pt x="5" y="122"/>
                    <a:pt x="6" y="119"/>
                  </a:cubicBezTo>
                  <a:cubicBezTo>
                    <a:pt x="7" y="117"/>
                    <a:pt x="10" y="123"/>
                    <a:pt x="8" y="128"/>
                  </a:cubicBezTo>
                  <a:cubicBezTo>
                    <a:pt x="5" y="132"/>
                    <a:pt x="8" y="138"/>
                    <a:pt x="11" y="137"/>
                  </a:cubicBezTo>
                  <a:cubicBezTo>
                    <a:pt x="13" y="137"/>
                    <a:pt x="16" y="128"/>
                    <a:pt x="20" y="124"/>
                  </a:cubicBezTo>
                  <a:cubicBezTo>
                    <a:pt x="23" y="119"/>
                    <a:pt x="18" y="121"/>
                    <a:pt x="18" y="119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42B7BC1F-DF06-734E-9587-E777B7DDBD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54763" y="4385809"/>
              <a:ext cx="1676400" cy="1163638"/>
            </a:xfrm>
            <a:custGeom>
              <a:avLst/>
              <a:gdLst>
                <a:gd name="T0" fmla="*/ 459 w 483"/>
                <a:gd name="T1" fmla="*/ 63 h 335"/>
                <a:gd name="T2" fmla="*/ 435 w 483"/>
                <a:gd name="T3" fmla="*/ 45 h 335"/>
                <a:gd name="T4" fmla="*/ 416 w 483"/>
                <a:gd name="T5" fmla="*/ 19 h 335"/>
                <a:gd name="T6" fmla="*/ 388 w 483"/>
                <a:gd name="T7" fmla="*/ 1 h 335"/>
                <a:gd name="T8" fmla="*/ 369 w 483"/>
                <a:gd name="T9" fmla="*/ 15 h 335"/>
                <a:gd name="T10" fmla="*/ 353 w 483"/>
                <a:gd name="T11" fmla="*/ 39 h 335"/>
                <a:gd name="T12" fmla="*/ 329 w 483"/>
                <a:gd name="T13" fmla="*/ 52 h 335"/>
                <a:gd name="T14" fmla="*/ 344 w 483"/>
                <a:gd name="T15" fmla="*/ 62 h 335"/>
                <a:gd name="T16" fmla="*/ 343 w 483"/>
                <a:gd name="T17" fmla="*/ 75 h 335"/>
                <a:gd name="T18" fmla="*/ 301 w 483"/>
                <a:gd name="T19" fmla="*/ 91 h 335"/>
                <a:gd name="T20" fmla="*/ 271 w 483"/>
                <a:gd name="T21" fmla="*/ 116 h 335"/>
                <a:gd name="T22" fmla="*/ 224 w 483"/>
                <a:gd name="T23" fmla="*/ 119 h 335"/>
                <a:gd name="T24" fmla="*/ 172 w 483"/>
                <a:gd name="T25" fmla="*/ 112 h 335"/>
                <a:gd name="T26" fmla="*/ 150 w 483"/>
                <a:gd name="T27" fmla="*/ 90 h 335"/>
                <a:gd name="T28" fmla="*/ 129 w 483"/>
                <a:gd name="T29" fmla="*/ 64 h 335"/>
                <a:gd name="T30" fmla="*/ 109 w 483"/>
                <a:gd name="T31" fmla="*/ 47 h 335"/>
                <a:gd name="T32" fmla="*/ 98 w 483"/>
                <a:gd name="T33" fmla="*/ 54 h 335"/>
                <a:gd name="T34" fmla="*/ 79 w 483"/>
                <a:gd name="T35" fmla="*/ 69 h 335"/>
                <a:gd name="T36" fmla="*/ 63 w 483"/>
                <a:gd name="T37" fmla="*/ 87 h 335"/>
                <a:gd name="T38" fmla="*/ 55 w 483"/>
                <a:gd name="T39" fmla="*/ 107 h 335"/>
                <a:gd name="T40" fmla="*/ 37 w 483"/>
                <a:gd name="T41" fmla="*/ 126 h 335"/>
                <a:gd name="T42" fmla="*/ 14 w 483"/>
                <a:gd name="T43" fmla="*/ 133 h 335"/>
                <a:gd name="T44" fmla="*/ 0 w 483"/>
                <a:gd name="T45" fmla="*/ 143 h 335"/>
                <a:gd name="T46" fmla="*/ 10 w 483"/>
                <a:gd name="T47" fmla="*/ 166 h 335"/>
                <a:gd name="T48" fmla="*/ 28 w 483"/>
                <a:gd name="T49" fmla="*/ 182 h 335"/>
                <a:gd name="T50" fmla="*/ 42 w 483"/>
                <a:gd name="T51" fmla="*/ 177 h 335"/>
                <a:gd name="T52" fmla="*/ 40 w 483"/>
                <a:gd name="T53" fmla="*/ 197 h 335"/>
                <a:gd name="T54" fmla="*/ 40 w 483"/>
                <a:gd name="T55" fmla="*/ 217 h 335"/>
                <a:gd name="T56" fmla="*/ 55 w 483"/>
                <a:gd name="T57" fmla="*/ 230 h 335"/>
                <a:gd name="T58" fmla="*/ 98 w 483"/>
                <a:gd name="T59" fmla="*/ 248 h 335"/>
                <a:gd name="T60" fmla="*/ 116 w 483"/>
                <a:gd name="T61" fmla="*/ 252 h 335"/>
                <a:gd name="T62" fmla="*/ 130 w 483"/>
                <a:gd name="T63" fmla="*/ 248 h 335"/>
                <a:gd name="T64" fmla="*/ 149 w 483"/>
                <a:gd name="T65" fmla="*/ 243 h 335"/>
                <a:gd name="T66" fmla="*/ 173 w 483"/>
                <a:gd name="T67" fmla="*/ 243 h 335"/>
                <a:gd name="T68" fmla="*/ 186 w 483"/>
                <a:gd name="T69" fmla="*/ 252 h 335"/>
                <a:gd name="T70" fmla="*/ 182 w 483"/>
                <a:gd name="T71" fmla="*/ 282 h 335"/>
                <a:gd name="T72" fmla="*/ 195 w 483"/>
                <a:gd name="T73" fmla="*/ 299 h 335"/>
                <a:gd name="T74" fmla="*/ 212 w 483"/>
                <a:gd name="T75" fmla="*/ 307 h 335"/>
                <a:gd name="T76" fmla="*/ 225 w 483"/>
                <a:gd name="T77" fmla="*/ 294 h 335"/>
                <a:gd name="T78" fmla="*/ 251 w 483"/>
                <a:gd name="T79" fmla="*/ 293 h 335"/>
                <a:gd name="T80" fmla="*/ 267 w 483"/>
                <a:gd name="T81" fmla="*/ 303 h 335"/>
                <a:gd name="T82" fmla="*/ 280 w 483"/>
                <a:gd name="T83" fmla="*/ 314 h 335"/>
                <a:gd name="T84" fmla="*/ 317 w 483"/>
                <a:gd name="T85" fmla="*/ 295 h 335"/>
                <a:gd name="T86" fmla="*/ 345 w 483"/>
                <a:gd name="T87" fmla="*/ 280 h 335"/>
                <a:gd name="T88" fmla="*/ 359 w 483"/>
                <a:gd name="T89" fmla="*/ 263 h 335"/>
                <a:gd name="T90" fmla="*/ 373 w 483"/>
                <a:gd name="T91" fmla="*/ 246 h 335"/>
                <a:gd name="T92" fmla="*/ 376 w 483"/>
                <a:gd name="T93" fmla="*/ 231 h 335"/>
                <a:gd name="T94" fmla="*/ 372 w 483"/>
                <a:gd name="T95" fmla="*/ 219 h 335"/>
                <a:gd name="T96" fmla="*/ 370 w 483"/>
                <a:gd name="T97" fmla="*/ 207 h 335"/>
                <a:gd name="T98" fmla="*/ 360 w 483"/>
                <a:gd name="T99" fmla="*/ 180 h 335"/>
                <a:gd name="T100" fmla="*/ 382 w 483"/>
                <a:gd name="T101" fmla="*/ 168 h 335"/>
                <a:gd name="T102" fmla="*/ 354 w 483"/>
                <a:gd name="T103" fmla="*/ 160 h 335"/>
                <a:gd name="T104" fmla="*/ 365 w 483"/>
                <a:gd name="T105" fmla="*/ 137 h 335"/>
                <a:gd name="T106" fmla="*/ 378 w 483"/>
                <a:gd name="T107" fmla="*/ 149 h 335"/>
                <a:gd name="T108" fmla="*/ 414 w 483"/>
                <a:gd name="T109" fmla="*/ 128 h 335"/>
                <a:gd name="T110" fmla="*/ 432 w 483"/>
                <a:gd name="T111" fmla="*/ 120 h 335"/>
                <a:gd name="T112" fmla="*/ 452 w 483"/>
                <a:gd name="T113" fmla="*/ 113 h 335"/>
                <a:gd name="T114" fmla="*/ 454 w 483"/>
                <a:gd name="T115" fmla="*/ 91 h 335"/>
                <a:gd name="T116" fmla="*/ 476 w 483"/>
                <a:gd name="T117" fmla="*/ 77 h 335"/>
                <a:gd name="T118" fmla="*/ 368 w 483"/>
                <a:gd name="T119" fmla="*/ 299 h 335"/>
                <a:gd name="T120" fmla="*/ 271 w 483"/>
                <a:gd name="T121" fmla="*/ 32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3" h="335">
                  <a:moveTo>
                    <a:pt x="480" y="60"/>
                  </a:moveTo>
                  <a:cubicBezTo>
                    <a:pt x="480" y="56"/>
                    <a:pt x="475" y="57"/>
                    <a:pt x="474" y="58"/>
                  </a:cubicBezTo>
                  <a:cubicBezTo>
                    <a:pt x="472" y="59"/>
                    <a:pt x="467" y="58"/>
                    <a:pt x="466" y="61"/>
                  </a:cubicBezTo>
                  <a:cubicBezTo>
                    <a:pt x="464" y="64"/>
                    <a:pt x="462" y="62"/>
                    <a:pt x="459" y="63"/>
                  </a:cubicBezTo>
                  <a:cubicBezTo>
                    <a:pt x="455" y="63"/>
                    <a:pt x="451" y="62"/>
                    <a:pt x="451" y="60"/>
                  </a:cubicBezTo>
                  <a:cubicBezTo>
                    <a:pt x="451" y="57"/>
                    <a:pt x="449" y="55"/>
                    <a:pt x="449" y="53"/>
                  </a:cubicBezTo>
                  <a:cubicBezTo>
                    <a:pt x="449" y="50"/>
                    <a:pt x="446" y="51"/>
                    <a:pt x="443" y="49"/>
                  </a:cubicBezTo>
                  <a:cubicBezTo>
                    <a:pt x="441" y="47"/>
                    <a:pt x="436" y="45"/>
                    <a:pt x="435" y="45"/>
                  </a:cubicBezTo>
                  <a:cubicBezTo>
                    <a:pt x="434" y="46"/>
                    <a:pt x="432" y="43"/>
                    <a:pt x="427" y="42"/>
                  </a:cubicBezTo>
                  <a:cubicBezTo>
                    <a:pt x="423" y="42"/>
                    <a:pt x="424" y="40"/>
                    <a:pt x="424" y="38"/>
                  </a:cubicBezTo>
                  <a:cubicBezTo>
                    <a:pt x="425" y="36"/>
                    <a:pt x="421" y="31"/>
                    <a:pt x="420" y="28"/>
                  </a:cubicBezTo>
                  <a:cubicBezTo>
                    <a:pt x="420" y="25"/>
                    <a:pt x="417" y="25"/>
                    <a:pt x="416" y="19"/>
                  </a:cubicBezTo>
                  <a:cubicBezTo>
                    <a:pt x="414" y="13"/>
                    <a:pt x="411" y="14"/>
                    <a:pt x="412" y="11"/>
                  </a:cubicBezTo>
                  <a:cubicBezTo>
                    <a:pt x="412" y="8"/>
                    <a:pt x="408" y="7"/>
                    <a:pt x="407" y="5"/>
                  </a:cubicBezTo>
                  <a:cubicBezTo>
                    <a:pt x="405" y="4"/>
                    <a:pt x="400" y="4"/>
                    <a:pt x="397" y="3"/>
                  </a:cubicBezTo>
                  <a:cubicBezTo>
                    <a:pt x="393" y="1"/>
                    <a:pt x="391" y="2"/>
                    <a:pt x="388" y="1"/>
                  </a:cubicBezTo>
                  <a:cubicBezTo>
                    <a:pt x="384" y="0"/>
                    <a:pt x="377" y="2"/>
                    <a:pt x="376" y="2"/>
                  </a:cubicBezTo>
                  <a:cubicBezTo>
                    <a:pt x="375" y="2"/>
                    <a:pt x="369" y="1"/>
                    <a:pt x="366" y="5"/>
                  </a:cubicBezTo>
                  <a:cubicBezTo>
                    <a:pt x="362" y="10"/>
                    <a:pt x="365" y="10"/>
                    <a:pt x="366" y="10"/>
                  </a:cubicBezTo>
                  <a:cubicBezTo>
                    <a:pt x="368" y="10"/>
                    <a:pt x="369" y="14"/>
                    <a:pt x="369" y="15"/>
                  </a:cubicBezTo>
                  <a:cubicBezTo>
                    <a:pt x="369" y="17"/>
                    <a:pt x="366" y="19"/>
                    <a:pt x="365" y="19"/>
                  </a:cubicBezTo>
                  <a:cubicBezTo>
                    <a:pt x="364" y="20"/>
                    <a:pt x="361" y="25"/>
                    <a:pt x="360" y="27"/>
                  </a:cubicBezTo>
                  <a:cubicBezTo>
                    <a:pt x="360" y="29"/>
                    <a:pt x="356" y="34"/>
                    <a:pt x="356" y="35"/>
                  </a:cubicBezTo>
                  <a:cubicBezTo>
                    <a:pt x="357" y="37"/>
                    <a:pt x="354" y="39"/>
                    <a:pt x="353" y="39"/>
                  </a:cubicBezTo>
                  <a:cubicBezTo>
                    <a:pt x="351" y="39"/>
                    <a:pt x="347" y="42"/>
                    <a:pt x="345" y="43"/>
                  </a:cubicBezTo>
                  <a:cubicBezTo>
                    <a:pt x="344" y="43"/>
                    <a:pt x="338" y="42"/>
                    <a:pt x="337" y="41"/>
                  </a:cubicBezTo>
                  <a:cubicBezTo>
                    <a:pt x="337" y="40"/>
                    <a:pt x="336" y="40"/>
                    <a:pt x="336" y="39"/>
                  </a:cubicBezTo>
                  <a:cubicBezTo>
                    <a:pt x="329" y="52"/>
                    <a:pt x="329" y="52"/>
                    <a:pt x="329" y="52"/>
                  </a:cubicBezTo>
                  <a:cubicBezTo>
                    <a:pt x="329" y="56"/>
                    <a:pt x="329" y="56"/>
                    <a:pt x="329" y="56"/>
                  </a:cubicBezTo>
                  <a:cubicBezTo>
                    <a:pt x="329" y="56"/>
                    <a:pt x="324" y="58"/>
                    <a:pt x="328" y="61"/>
                  </a:cubicBezTo>
                  <a:cubicBezTo>
                    <a:pt x="331" y="64"/>
                    <a:pt x="331" y="61"/>
                    <a:pt x="336" y="61"/>
                  </a:cubicBezTo>
                  <a:cubicBezTo>
                    <a:pt x="341" y="61"/>
                    <a:pt x="343" y="65"/>
                    <a:pt x="344" y="62"/>
                  </a:cubicBezTo>
                  <a:cubicBezTo>
                    <a:pt x="345" y="60"/>
                    <a:pt x="349" y="58"/>
                    <a:pt x="351" y="61"/>
                  </a:cubicBezTo>
                  <a:cubicBezTo>
                    <a:pt x="354" y="64"/>
                    <a:pt x="362" y="69"/>
                    <a:pt x="362" y="72"/>
                  </a:cubicBezTo>
                  <a:cubicBezTo>
                    <a:pt x="361" y="75"/>
                    <a:pt x="357" y="74"/>
                    <a:pt x="353" y="73"/>
                  </a:cubicBezTo>
                  <a:cubicBezTo>
                    <a:pt x="350" y="72"/>
                    <a:pt x="346" y="75"/>
                    <a:pt x="343" y="75"/>
                  </a:cubicBezTo>
                  <a:cubicBezTo>
                    <a:pt x="340" y="75"/>
                    <a:pt x="336" y="76"/>
                    <a:pt x="333" y="79"/>
                  </a:cubicBezTo>
                  <a:cubicBezTo>
                    <a:pt x="330" y="82"/>
                    <a:pt x="331" y="85"/>
                    <a:pt x="326" y="86"/>
                  </a:cubicBezTo>
                  <a:cubicBezTo>
                    <a:pt x="321" y="87"/>
                    <a:pt x="319" y="86"/>
                    <a:pt x="314" y="90"/>
                  </a:cubicBezTo>
                  <a:cubicBezTo>
                    <a:pt x="309" y="93"/>
                    <a:pt x="303" y="92"/>
                    <a:pt x="301" y="91"/>
                  </a:cubicBezTo>
                  <a:cubicBezTo>
                    <a:pt x="299" y="90"/>
                    <a:pt x="295" y="89"/>
                    <a:pt x="293" y="93"/>
                  </a:cubicBezTo>
                  <a:cubicBezTo>
                    <a:pt x="291" y="96"/>
                    <a:pt x="296" y="98"/>
                    <a:pt x="295" y="102"/>
                  </a:cubicBezTo>
                  <a:cubicBezTo>
                    <a:pt x="295" y="106"/>
                    <a:pt x="290" y="105"/>
                    <a:pt x="286" y="110"/>
                  </a:cubicBezTo>
                  <a:cubicBezTo>
                    <a:pt x="281" y="115"/>
                    <a:pt x="275" y="117"/>
                    <a:pt x="271" y="116"/>
                  </a:cubicBezTo>
                  <a:cubicBezTo>
                    <a:pt x="267" y="116"/>
                    <a:pt x="260" y="113"/>
                    <a:pt x="253" y="117"/>
                  </a:cubicBezTo>
                  <a:cubicBezTo>
                    <a:pt x="246" y="120"/>
                    <a:pt x="242" y="124"/>
                    <a:pt x="239" y="124"/>
                  </a:cubicBezTo>
                  <a:cubicBezTo>
                    <a:pt x="236" y="123"/>
                    <a:pt x="236" y="120"/>
                    <a:pt x="233" y="121"/>
                  </a:cubicBezTo>
                  <a:cubicBezTo>
                    <a:pt x="229" y="121"/>
                    <a:pt x="227" y="120"/>
                    <a:pt x="224" y="119"/>
                  </a:cubicBezTo>
                  <a:cubicBezTo>
                    <a:pt x="222" y="117"/>
                    <a:pt x="220" y="120"/>
                    <a:pt x="216" y="117"/>
                  </a:cubicBezTo>
                  <a:cubicBezTo>
                    <a:pt x="212" y="113"/>
                    <a:pt x="204" y="114"/>
                    <a:pt x="201" y="113"/>
                  </a:cubicBezTo>
                  <a:cubicBezTo>
                    <a:pt x="198" y="113"/>
                    <a:pt x="186" y="113"/>
                    <a:pt x="182" y="113"/>
                  </a:cubicBezTo>
                  <a:cubicBezTo>
                    <a:pt x="178" y="112"/>
                    <a:pt x="172" y="114"/>
                    <a:pt x="172" y="112"/>
                  </a:cubicBezTo>
                  <a:cubicBezTo>
                    <a:pt x="171" y="110"/>
                    <a:pt x="168" y="108"/>
                    <a:pt x="167" y="104"/>
                  </a:cubicBezTo>
                  <a:cubicBezTo>
                    <a:pt x="166" y="99"/>
                    <a:pt x="163" y="97"/>
                    <a:pt x="161" y="97"/>
                  </a:cubicBezTo>
                  <a:cubicBezTo>
                    <a:pt x="158" y="96"/>
                    <a:pt x="158" y="94"/>
                    <a:pt x="156" y="93"/>
                  </a:cubicBezTo>
                  <a:cubicBezTo>
                    <a:pt x="154" y="93"/>
                    <a:pt x="153" y="90"/>
                    <a:pt x="150" y="90"/>
                  </a:cubicBezTo>
                  <a:cubicBezTo>
                    <a:pt x="146" y="90"/>
                    <a:pt x="133" y="88"/>
                    <a:pt x="131" y="85"/>
                  </a:cubicBezTo>
                  <a:cubicBezTo>
                    <a:pt x="130" y="82"/>
                    <a:pt x="133" y="82"/>
                    <a:pt x="133" y="79"/>
                  </a:cubicBezTo>
                  <a:cubicBezTo>
                    <a:pt x="133" y="76"/>
                    <a:pt x="135" y="72"/>
                    <a:pt x="134" y="71"/>
                  </a:cubicBezTo>
                  <a:cubicBezTo>
                    <a:pt x="132" y="69"/>
                    <a:pt x="130" y="67"/>
                    <a:pt x="129" y="64"/>
                  </a:cubicBezTo>
                  <a:cubicBezTo>
                    <a:pt x="129" y="62"/>
                    <a:pt x="125" y="59"/>
                    <a:pt x="123" y="59"/>
                  </a:cubicBezTo>
                  <a:cubicBezTo>
                    <a:pt x="120" y="59"/>
                    <a:pt x="118" y="57"/>
                    <a:pt x="115" y="55"/>
                  </a:cubicBezTo>
                  <a:cubicBezTo>
                    <a:pt x="113" y="53"/>
                    <a:pt x="111" y="53"/>
                    <a:pt x="110" y="47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8" y="46"/>
                    <a:pt x="107" y="46"/>
                    <a:pt x="106" y="46"/>
                  </a:cubicBezTo>
                  <a:cubicBezTo>
                    <a:pt x="106" y="46"/>
                    <a:pt x="105" y="46"/>
                    <a:pt x="104" y="45"/>
                  </a:cubicBezTo>
                  <a:cubicBezTo>
                    <a:pt x="103" y="47"/>
                    <a:pt x="101" y="48"/>
                    <a:pt x="101" y="50"/>
                  </a:cubicBezTo>
                  <a:cubicBezTo>
                    <a:pt x="101" y="52"/>
                    <a:pt x="100" y="54"/>
                    <a:pt x="98" y="54"/>
                  </a:cubicBezTo>
                  <a:cubicBezTo>
                    <a:pt x="95" y="54"/>
                    <a:pt x="93" y="56"/>
                    <a:pt x="93" y="60"/>
                  </a:cubicBezTo>
                  <a:cubicBezTo>
                    <a:pt x="92" y="65"/>
                    <a:pt x="95" y="65"/>
                    <a:pt x="94" y="67"/>
                  </a:cubicBezTo>
                  <a:cubicBezTo>
                    <a:pt x="93" y="69"/>
                    <a:pt x="88" y="71"/>
                    <a:pt x="86" y="70"/>
                  </a:cubicBezTo>
                  <a:cubicBezTo>
                    <a:pt x="85" y="69"/>
                    <a:pt x="81" y="69"/>
                    <a:pt x="79" y="69"/>
                  </a:cubicBezTo>
                  <a:cubicBezTo>
                    <a:pt x="76" y="69"/>
                    <a:pt x="74" y="65"/>
                    <a:pt x="73" y="69"/>
                  </a:cubicBezTo>
                  <a:cubicBezTo>
                    <a:pt x="73" y="73"/>
                    <a:pt x="67" y="83"/>
                    <a:pt x="68" y="85"/>
                  </a:cubicBezTo>
                  <a:cubicBezTo>
                    <a:pt x="70" y="86"/>
                    <a:pt x="71" y="88"/>
                    <a:pt x="68" y="88"/>
                  </a:cubicBezTo>
                  <a:cubicBezTo>
                    <a:pt x="66" y="88"/>
                    <a:pt x="64" y="88"/>
                    <a:pt x="63" y="87"/>
                  </a:cubicBezTo>
                  <a:cubicBezTo>
                    <a:pt x="61" y="86"/>
                    <a:pt x="58" y="88"/>
                    <a:pt x="55" y="88"/>
                  </a:cubicBezTo>
                  <a:cubicBezTo>
                    <a:pt x="54" y="88"/>
                    <a:pt x="49" y="91"/>
                    <a:pt x="50" y="91"/>
                  </a:cubicBezTo>
                  <a:cubicBezTo>
                    <a:pt x="52" y="92"/>
                    <a:pt x="52" y="97"/>
                    <a:pt x="52" y="98"/>
                  </a:cubicBezTo>
                  <a:cubicBezTo>
                    <a:pt x="52" y="100"/>
                    <a:pt x="56" y="106"/>
                    <a:pt x="55" y="107"/>
                  </a:cubicBezTo>
                  <a:cubicBezTo>
                    <a:pt x="55" y="109"/>
                    <a:pt x="51" y="111"/>
                    <a:pt x="51" y="113"/>
                  </a:cubicBezTo>
                  <a:cubicBezTo>
                    <a:pt x="51" y="116"/>
                    <a:pt x="52" y="118"/>
                    <a:pt x="51" y="118"/>
                  </a:cubicBezTo>
                  <a:cubicBezTo>
                    <a:pt x="49" y="119"/>
                    <a:pt x="45" y="121"/>
                    <a:pt x="43" y="122"/>
                  </a:cubicBezTo>
                  <a:cubicBezTo>
                    <a:pt x="42" y="123"/>
                    <a:pt x="38" y="123"/>
                    <a:pt x="37" y="126"/>
                  </a:cubicBezTo>
                  <a:cubicBezTo>
                    <a:pt x="36" y="128"/>
                    <a:pt x="35" y="130"/>
                    <a:pt x="31" y="129"/>
                  </a:cubicBezTo>
                  <a:cubicBezTo>
                    <a:pt x="28" y="129"/>
                    <a:pt x="26" y="128"/>
                    <a:pt x="24" y="131"/>
                  </a:cubicBezTo>
                  <a:cubicBezTo>
                    <a:pt x="21" y="134"/>
                    <a:pt x="20" y="133"/>
                    <a:pt x="19" y="134"/>
                  </a:cubicBezTo>
                  <a:cubicBezTo>
                    <a:pt x="17" y="136"/>
                    <a:pt x="15" y="133"/>
                    <a:pt x="14" y="133"/>
                  </a:cubicBezTo>
                  <a:cubicBezTo>
                    <a:pt x="12" y="132"/>
                    <a:pt x="10" y="134"/>
                    <a:pt x="9" y="134"/>
                  </a:cubicBezTo>
                  <a:cubicBezTo>
                    <a:pt x="7" y="134"/>
                    <a:pt x="6" y="137"/>
                    <a:pt x="4" y="137"/>
                  </a:cubicBezTo>
                  <a:cubicBezTo>
                    <a:pt x="3" y="138"/>
                    <a:pt x="1" y="137"/>
                    <a:pt x="1" y="139"/>
                  </a:cubicBezTo>
                  <a:cubicBezTo>
                    <a:pt x="1" y="141"/>
                    <a:pt x="1" y="142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1" y="150"/>
                    <a:pt x="8" y="153"/>
                    <a:pt x="9" y="155"/>
                  </a:cubicBezTo>
                  <a:cubicBezTo>
                    <a:pt x="9" y="158"/>
                    <a:pt x="10" y="166"/>
                    <a:pt x="10" y="166"/>
                  </a:cubicBezTo>
                  <a:cubicBezTo>
                    <a:pt x="10" y="166"/>
                    <a:pt x="10" y="166"/>
                    <a:pt x="10" y="166"/>
                  </a:cubicBezTo>
                  <a:cubicBezTo>
                    <a:pt x="13" y="169"/>
                    <a:pt x="17" y="171"/>
                    <a:pt x="17" y="172"/>
                  </a:cubicBezTo>
                  <a:cubicBezTo>
                    <a:pt x="17" y="173"/>
                    <a:pt x="18" y="177"/>
                    <a:pt x="22" y="178"/>
                  </a:cubicBezTo>
                  <a:cubicBezTo>
                    <a:pt x="24" y="179"/>
                    <a:pt x="26" y="181"/>
                    <a:pt x="28" y="182"/>
                  </a:cubicBezTo>
                  <a:cubicBezTo>
                    <a:pt x="28" y="181"/>
                    <a:pt x="28" y="181"/>
                    <a:pt x="28" y="181"/>
                  </a:cubicBezTo>
                  <a:cubicBezTo>
                    <a:pt x="31" y="181"/>
                    <a:pt x="31" y="181"/>
                    <a:pt x="31" y="181"/>
                  </a:cubicBezTo>
                  <a:cubicBezTo>
                    <a:pt x="31" y="181"/>
                    <a:pt x="32" y="181"/>
                    <a:pt x="33" y="182"/>
                  </a:cubicBezTo>
                  <a:cubicBezTo>
                    <a:pt x="34" y="180"/>
                    <a:pt x="39" y="177"/>
                    <a:pt x="42" y="177"/>
                  </a:cubicBezTo>
                  <a:cubicBezTo>
                    <a:pt x="45" y="177"/>
                    <a:pt x="52" y="183"/>
                    <a:pt x="52" y="185"/>
                  </a:cubicBezTo>
                  <a:cubicBezTo>
                    <a:pt x="51" y="187"/>
                    <a:pt x="46" y="194"/>
                    <a:pt x="43" y="194"/>
                  </a:cubicBezTo>
                  <a:cubicBezTo>
                    <a:pt x="43" y="194"/>
                    <a:pt x="41" y="194"/>
                    <a:pt x="40" y="195"/>
                  </a:cubicBezTo>
                  <a:cubicBezTo>
                    <a:pt x="40" y="196"/>
                    <a:pt x="40" y="197"/>
                    <a:pt x="40" y="197"/>
                  </a:cubicBezTo>
                  <a:cubicBezTo>
                    <a:pt x="40" y="199"/>
                    <a:pt x="42" y="202"/>
                    <a:pt x="44" y="204"/>
                  </a:cubicBezTo>
                  <a:cubicBezTo>
                    <a:pt x="46" y="207"/>
                    <a:pt x="41" y="209"/>
                    <a:pt x="39" y="207"/>
                  </a:cubicBezTo>
                  <a:cubicBezTo>
                    <a:pt x="37" y="205"/>
                    <a:pt x="36" y="209"/>
                    <a:pt x="37" y="211"/>
                  </a:cubicBezTo>
                  <a:cubicBezTo>
                    <a:pt x="39" y="212"/>
                    <a:pt x="38" y="217"/>
                    <a:pt x="40" y="217"/>
                  </a:cubicBezTo>
                  <a:cubicBezTo>
                    <a:pt x="42" y="217"/>
                    <a:pt x="44" y="222"/>
                    <a:pt x="47" y="222"/>
                  </a:cubicBezTo>
                  <a:cubicBezTo>
                    <a:pt x="49" y="222"/>
                    <a:pt x="52" y="226"/>
                    <a:pt x="52" y="226"/>
                  </a:cubicBezTo>
                  <a:cubicBezTo>
                    <a:pt x="52" y="226"/>
                    <a:pt x="55" y="228"/>
                    <a:pt x="55" y="229"/>
                  </a:cubicBezTo>
                  <a:cubicBezTo>
                    <a:pt x="55" y="230"/>
                    <a:pt x="55" y="230"/>
                    <a:pt x="55" y="230"/>
                  </a:cubicBezTo>
                  <a:cubicBezTo>
                    <a:pt x="58" y="230"/>
                    <a:pt x="60" y="230"/>
                    <a:pt x="60" y="228"/>
                  </a:cubicBezTo>
                  <a:cubicBezTo>
                    <a:pt x="60" y="227"/>
                    <a:pt x="64" y="227"/>
                    <a:pt x="66" y="230"/>
                  </a:cubicBezTo>
                  <a:cubicBezTo>
                    <a:pt x="69" y="232"/>
                    <a:pt x="79" y="239"/>
                    <a:pt x="83" y="242"/>
                  </a:cubicBezTo>
                  <a:cubicBezTo>
                    <a:pt x="86" y="245"/>
                    <a:pt x="95" y="248"/>
                    <a:pt x="98" y="248"/>
                  </a:cubicBezTo>
                  <a:cubicBezTo>
                    <a:pt x="101" y="248"/>
                    <a:pt x="104" y="250"/>
                    <a:pt x="109" y="250"/>
                  </a:cubicBezTo>
                  <a:cubicBezTo>
                    <a:pt x="109" y="250"/>
                    <a:pt x="110" y="250"/>
                    <a:pt x="111" y="250"/>
                  </a:cubicBezTo>
                  <a:cubicBezTo>
                    <a:pt x="111" y="249"/>
                    <a:pt x="112" y="249"/>
                    <a:pt x="113" y="248"/>
                  </a:cubicBezTo>
                  <a:cubicBezTo>
                    <a:pt x="115" y="246"/>
                    <a:pt x="116" y="249"/>
                    <a:pt x="116" y="252"/>
                  </a:cubicBezTo>
                  <a:cubicBezTo>
                    <a:pt x="115" y="253"/>
                    <a:pt x="116" y="255"/>
                    <a:pt x="116" y="256"/>
                  </a:cubicBezTo>
                  <a:cubicBezTo>
                    <a:pt x="117" y="255"/>
                    <a:pt x="118" y="253"/>
                    <a:pt x="118" y="252"/>
                  </a:cubicBezTo>
                  <a:cubicBezTo>
                    <a:pt x="120" y="248"/>
                    <a:pt x="122" y="248"/>
                    <a:pt x="124" y="247"/>
                  </a:cubicBezTo>
                  <a:cubicBezTo>
                    <a:pt x="125" y="246"/>
                    <a:pt x="127" y="246"/>
                    <a:pt x="130" y="248"/>
                  </a:cubicBezTo>
                  <a:cubicBezTo>
                    <a:pt x="134" y="250"/>
                    <a:pt x="135" y="246"/>
                    <a:pt x="140" y="251"/>
                  </a:cubicBezTo>
                  <a:cubicBezTo>
                    <a:pt x="141" y="250"/>
                    <a:pt x="142" y="250"/>
                    <a:pt x="142" y="250"/>
                  </a:cubicBezTo>
                  <a:cubicBezTo>
                    <a:pt x="143" y="250"/>
                    <a:pt x="145" y="248"/>
                    <a:pt x="146" y="246"/>
                  </a:cubicBezTo>
                  <a:cubicBezTo>
                    <a:pt x="148" y="245"/>
                    <a:pt x="148" y="243"/>
                    <a:pt x="149" y="243"/>
                  </a:cubicBezTo>
                  <a:cubicBezTo>
                    <a:pt x="151" y="243"/>
                    <a:pt x="152" y="241"/>
                    <a:pt x="156" y="239"/>
                  </a:cubicBezTo>
                  <a:cubicBezTo>
                    <a:pt x="161" y="236"/>
                    <a:pt x="164" y="240"/>
                    <a:pt x="166" y="238"/>
                  </a:cubicBezTo>
                  <a:cubicBezTo>
                    <a:pt x="168" y="237"/>
                    <a:pt x="170" y="236"/>
                    <a:pt x="170" y="238"/>
                  </a:cubicBezTo>
                  <a:cubicBezTo>
                    <a:pt x="170" y="239"/>
                    <a:pt x="173" y="241"/>
                    <a:pt x="173" y="243"/>
                  </a:cubicBezTo>
                  <a:cubicBezTo>
                    <a:pt x="174" y="245"/>
                    <a:pt x="177" y="246"/>
                    <a:pt x="178" y="246"/>
                  </a:cubicBezTo>
                  <a:cubicBezTo>
                    <a:pt x="178" y="245"/>
                    <a:pt x="179" y="245"/>
                    <a:pt x="179" y="245"/>
                  </a:cubicBezTo>
                  <a:cubicBezTo>
                    <a:pt x="181" y="243"/>
                    <a:pt x="185" y="245"/>
                    <a:pt x="185" y="247"/>
                  </a:cubicBezTo>
                  <a:cubicBezTo>
                    <a:pt x="185" y="249"/>
                    <a:pt x="185" y="252"/>
                    <a:pt x="186" y="252"/>
                  </a:cubicBezTo>
                  <a:cubicBezTo>
                    <a:pt x="188" y="252"/>
                    <a:pt x="190" y="252"/>
                    <a:pt x="190" y="256"/>
                  </a:cubicBezTo>
                  <a:cubicBezTo>
                    <a:pt x="190" y="259"/>
                    <a:pt x="191" y="264"/>
                    <a:pt x="188" y="267"/>
                  </a:cubicBezTo>
                  <a:cubicBezTo>
                    <a:pt x="184" y="271"/>
                    <a:pt x="180" y="277"/>
                    <a:pt x="181" y="279"/>
                  </a:cubicBezTo>
                  <a:cubicBezTo>
                    <a:pt x="182" y="280"/>
                    <a:pt x="180" y="284"/>
                    <a:pt x="182" y="282"/>
                  </a:cubicBezTo>
                  <a:cubicBezTo>
                    <a:pt x="185" y="281"/>
                    <a:pt x="191" y="282"/>
                    <a:pt x="190" y="284"/>
                  </a:cubicBezTo>
                  <a:cubicBezTo>
                    <a:pt x="189" y="285"/>
                    <a:pt x="190" y="290"/>
                    <a:pt x="192" y="290"/>
                  </a:cubicBezTo>
                  <a:cubicBezTo>
                    <a:pt x="195" y="291"/>
                    <a:pt x="196" y="292"/>
                    <a:pt x="195" y="294"/>
                  </a:cubicBezTo>
                  <a:cubicBezTo>
                    <a:pt x="195" y="296"/>
                    <a:pt x="193" y="299"/>
                    <a:pt x="195" y="299"/>
                  </a:cubicBezTo>
                  <a:cubicBezTo>
                    <a:pt x="197" y="299"/>
                    <a:pt x="200" y="299"/>
                    <a:pt x="200" y="302"/>
                  </a:cubicBezTo>
                  <a:cubicBezTo>
                    <a:pt x="199" y="304"/>
                    <a:pt x="201" y="306"/>
                    <a:pt x="205" y="304"/>
                  </a:cubicBezTo>
                  <a:cubicBezTo>
                    <a:pt x="207" y="303"/>
                    <a:pt x="208" y="303"/>
                    <a:pt x="208" y="303"/>
                  </a:cubicBezTo>
                  <a:cubicBezTo>
                    <a:pt x="210" y="303"/>
                    <a:pt x="210" y="307"/>
                    <a:pt x="212" y="307"/>
                  </a:cubicBezTo>
                  <a:cubicBezTo>
                    <a:pt x="215" y="308"/>
                    <a:pt x="214" y="302"/>
                    <a:pt x="213" y="301"/>
                  </a:cubicBezTo>
                  <a:cubicBezTo>
                    <a:pt x="212" y="300"/>
                    <a:pt x="213" y="296"/>
                    <a:pt x="214" y="297"/>
                  </a:cubicBezTo>
                  <a:cubicBezTo>
                    <a:pt x="215" y="298"/>
                    <a:pt x="218" y="297"/>
                    <a:pt x="219" y="295"/>
                  </a:cubicBezTo>
                  <a:cubicBezTo>
                    <a:pt x="221" y="293"/>
                    <a:pt x="224" y="296"/>
                    <a:pt x="225" y="294"/>
                  </a:cubicBezTo>
                  <a:cubicBezTo>
                    <a:pt x="227" y="292"/>
                    <a:pt x="229" y="296"/>
                    <a:pt x="232" y="294"/>
                  </a:cubicBezTo>
                  <a:cubicBezTo>
                    <a:pt x="235" y="293"/>
                    <a:pt x="236" y="296"/>
                    <a:pt x="238" y="293"/>
                  </a:cubicBezTo>
                  <a:cubicBezTo>
                    <a:pt x="239" y="291"/>
                    <a:pt x="243" y="288"/>
                    <a:pt x="244" y="289"/>
                  </a:cubicBezTo>
                  <a:cubicBezTo>
                    <a:pt x="245" y="290"/>
                    <a:pt x="246" y="292"/>
                    <a:pt x="251" y="293"/>
                  </a:cubicBezTo>
                  <a:cubicBezTo>
                    <a:pt x="256" y="293"/>
                    <a:pt x="253" y="296"/>
                    <a:pt x="253" y="297"/>
                  </a:cubicBezTo>
                  <a:cubicBezTo>
                    <a:pt x="253" y="299"/>
                    <a:pt x="259" y="303"/>
                    <a:pt x="261" y="303"/>
                  </a:cubicBezTo>
                  <a:cubicBezTo>
                    <a:pt x="261" y="304"/>
                    <a:pt x="262" y="304"/>
                    <a:pt x="263" y="305"/>
                  </a:cubicBezTo>
                  <a:cubicBezTo>
                    <a:pt x="264" y="304"/>
                    <a:pt x="267" y="305"/>
                    <a:pt x="267" y="303"/>
                  </a:cubicBezTo>
                  <a:cubicBezTo>
                    <a:pt x="268" y="301"/>
                    <a:pt x="271" y="302"/>
                    <a:pt x="272" y="304"/>
                  </a:cubicBezTo>
                  <a:cubicBezTo>
                    <a:pt x="273" y="305"/>
                    <a:pt x="274" y="306"/>
                    <a:pt x="276" y="304"/>
                  </a:cubicBezTo>
                  <a:cubicBezTo>
                    <a:pt x="279" y="302"/>
                    <a:pt x="280" y="306"/>
                    <a:pt x="279" y="307"/>
                  </a:cubicBezTo>
                  <a:cubicBezTo>
                    <a:pt x="277" y="308"/>
                    <a:pt x="278" y="312"/>
                    <a:pt x="280" y="314"/>
                  </a:cubicBezTo>
                  <a:cubicBezTo>
                    <a:pt x="283" y="316"/>
                    <a:pt x="283" y="313"/>
                    <a:pt x="283" y="311"/>
                  </a:cubicBezTo>
                  <a:cubicBezTo>
                    <a:pt x="282" y="308"/>
                    <a:pt x="286" y="306"/>
                    <a:pt x="294" y="304"/>
                  </a:cubicBezTo>
                  <a:cubicBezTo>
                    <a:pt x="301" y="301"/>
                    <a:pt x="309" y="296"/>
                    <a:pt x="310" y="295"/>
                  </a:cubicBezTo>
                  <a:cubicBezTo>
                    <a:pt x="310" y="293"/>
                    <a:pt x="315" y="297"/>
                    <a:pt x="317" y="295"/>
                  </a:cubicBezTo>
                  <a:cubicBezTo>
                    <a:pt x="320" y="293"/>
                    <a:pt x="329" y="293"/>
                    <a:pt x="331" y="293"/>
                  </a:cubicBezTo>
                  <a:cubicBezTo>
                    <a:pt x="334" y="293"/>
                    <a:pt x="334" y="290"/>
                    <a:pt x="336" y="288"/>
                  </a:cubicBezTo>
                  <a:cubicBezTo>
                    <a:pt x="339" y="286"/>
                    <a:pt x="338" y="285"/>
                    <a:pt x="341" y="285"/>
                  </a:cubicBezTo>
                  <a:cubicBezTo>
                    <a:pt x="344" y="284"/>
                    <a:pt x="345" y="281"/>
                    <a:pt x="345" y="280"/>
                  </a:cubicBezTo>
                  <a:cubicBezTo>
                    <a:pt x="345" y="278"/>
                    <a:pt x="351" y="278"/>
                    <a:pt x="351" y="276"/>
                  </a:cubicBezTo>
                  <a:cubicBezTo>
                    <a:pt x="351" y="275"/>
                    <a:pt x="355" y="274"/>
                    <a:pt x="355" y="272"/>
                  </a:cubicBezTo>
                  <a:cubicBezTo>
                    <a:pt x="355" y="271"/>
                    <a:pt x="357" y="271"/>
                    <a:pt x="358" y="269"/>
                  </a:cubicBezTo>
                  <a:cubicBezTo>
                    <a:pt x="359" y="268"/>
                    <a:pt x="358" y="264"/>
                    <a:pt x="359" y="263"/>
                  </a:cubicBezTo>
                  <a:cubicBezTo>
                    <a:pt x="361" y="263"/>
                    <a:pt x="359" y="260"/>
                    <a:pt x="358" y="259"/>
                  </a:cubicBezTo>
                  <a:cubicBezTo>
                    <a:pt x="358" y="258"/>
                    <a:pt x="362" y="258"/>
                    <a:pt x="364" y="257"/>
                  </a:cubicBezTo>
                  <a:cubicBezTo>
                    <a:pt x="366" y="255"/>
                    <a:pt x="367" y="253"/>
                    <a:pt x="368" y="251"/>
                  </a:cubicBezTo>
                  <a:cubicBezTo>
                    <a:pt x="368" y="249"/>
                    <a:pt x="371" y="247"/>
                    <a:pt x="373" y="246"/>
                  </a:cubicBezTo>
                  <a:cubicBezTo>
                    <a:pt x="374" y="246"/>
                    <a:pt x="375" y="242"/>
                    <a:pt x="375" y="240"/>
                  </a:cubicBezTo>
                  <a:cubicBezTo>
                    <a:pt x="374" y="237"/>
                    <a:pt x="377" y="238"/>
                    <a:pt x="376" y="237"/>
                  </a:cubicBezTo>
                  <a:cubicBezTo>
                    <a:pt x="374" y="236"/>
                    <a:pt x="376" y="233"/>
                    <a:pt x="379" y="232"/>
                  </a:cubicBezTo>
                  <a:cubicBezTo>
                    <a:pt x="382" y="231"/>
                    <a:pt x="378" y="230"/>
                    <a:pt x="376" y="231"/>
                  </a:cubicBezTo>
                  <a:cubicBezTo>
                    <a:pt x="374" y="232"/>
                    <a:pt x="373" y="227"/>
                    <a:pt x="371" y="229"/>
                  </a:cubicBezTo>
                  <a:cubicBezTo>
                    <a:pt x="370" y="231"/>
                    <a:pt x="366" y="228"/>
                    <a:pt x="369" y="227"/>
                  </a:cubicBezTo>
                  <a:cubicBezTo>
                    <a:pt x="371" y="227"/>
                    <a:pt x="375" y="224"/>
                    <a:pt x="377" y="223"/>
                  </a:cubicBezTo>
                  <a:cubicBezTo>
                    <a:pt x="379" y="223"/>
                    <a:pt x="374" y="219"/>
                    <a:pt x="372" y="219"/>
                  </a:cubicBezTo>
                  <a:cubicBezTo>
                    <a:pt x="370" y="219"/>
                    <a:pt x="367" y="214"/>
                    <a:pt x="365" y="214"/>
                  </a:cubicBezTo>
                  <a:cubicBezTo>
                    <a:pt x="363" y="214"/>
                    <a:pt x="367" y="212"/>
                    <a:pt x="369" y="213"/>
                  </a:cubicBezTo>
                  <a:cubicBezTo>
                    <a:pt x="372" y="215"/>
                    <a:pt x="375" y="216"/>
                    <a:pt x="377" y="215"/>
                  </a:cubicBezTo>
                  <a:cubicBezTo>
                    <a:pt x="378" y="214"/>
                    <a:pt x="372" y="209"/>
                    <a:pt x="370" y="207"/>
                  </a:cubicBezTo>
                  <a:cubicBezTo>
                    <a:pt x="368" y="206"/>
                    <a:pt x="370" y="203"/>
                    <a:pt x="368" y="202"/>
                  </a:cubicBezTo>
                  <a:cubicBezTo>
                    <a:pt x="367" y="201"/>
                    <a:pt x="364" y="195"/>
                    <a:pt x="363" y="193"/>
                  </a:cubicBezTo>
                  <a:cubicBezTo>
                    <a:pt x="362" y="190"/>
                    <a:pt x="357" y="189"/>
                    <a:pt x="356" y="188"/>
                  </a:cubicBezTo>
                  <a:cubicBezTo>
                    <a:pt x="355" y="186"/>
                    <a:pt x="356" y="182"/>
                    <a:pt x="360" y="180"/>
                  </a:cubicBezTo>
                  <a:cubicBezTo>
                    <a:pt x="364" y="179"/>
                    <a:pt x="362" y="176"/>
                    <a:pt x="364" y="176"/>
                  </a:cubicBezTo>
                  <a:cubicBezTo>
                    <a:pt x="365" y="176"/>
                    <a:pt x="367" y="176"/>
                    <a:pt x="368" y="173"/>
                  </a:cubicBezTo>
                  <a:cubicBezTo>
                    <a:pt x="369" y="170"/>
                    <a:pt x="372" y="172"/>
                    <a:pt x="373" y="170"/>
                  </a:cubicBezTo>
                  <a:cubicBezTo>
                    <a:pt x="374" y="169"/>
                    <a:pt x="380" y="169"/>
                    <a:pt x="382" y="168"/>
                  </a:cubicBezTo>
                  <a:cubicBezTo>
                    <a:pt x="384" y="166"/>
                    <a:pt x="380" y="162"/>
                    <a:pt x="378" y="162"/>
                  </a:cubicBezTo>
                  <a:cubicBezTo>
                    <a:pt x="375" y="163"/>
                    <a:pt x="372" y="162"/>
                    <a:pt x="370" y="159"/>
                  </a:cubicBezTo>
                  <a:cubicBezTo>
                    <a:pt x="368" y="156"/>
                    <a:pt x="363" y="164"/>
                    <a:pt x="359" y="166"/>
                  </a:cubicBezTo>
                  <a:cubicBezTo>
                    <a:pt x="355" y="168"/>
                    <a:pt x="353" y="163"/>
                    <a:pt x="354" y="160"/>
                  </a:cubicBezTo>
                  <a:cubicBezTo>
                    <a:pt x="355" y="157"/>
                    <a:pt x="351" y="157"/>
                    <a:pt x="346" y="157"/>
                  </a:cubicBezTo>
                  <a:cubicBezTo>
                    <a:pt x="340" y="157"/>
                    <a:pt x="342" y="147"/>
                    <a:pt x="346" y="147"/>
                  </a:cubicBezTo>
                  <a:cubicBezTo>
                    <a:pt x="349" y="147"/>
                    <a:pt x="354" y="150"/>
                    <a:pt x="356" y="144"/>
                  </a:cubicBezTo>
                  <a:cubicBezTo>
                    <a:pt x="358" y="138"/>
                    <a:pt x="360" y="143"/>
                    <a:pt x="365" y="137"/>
                  </a:cubicBezTo>
                  <a:cubicBezTo>
                    <a:pt x="369" y="132"/>
                    <a:pt x="375" y="129"/>
                    <a:pt x="379" y="132"/>
                  </a:cubicBezTo>
                  <a:cubicBezTo>
                    <a:pt x="383" y="135"/>
                    <a:pt x="374" y="140"/>
                    <a:pt x="373" y="143"/>
                  </a:cubicBezTo>
                  <a:cubicBezTo>
                    <a:pt x="372" y="146"/>
                    <a:pt x="374" y="147"/>
                    <a:pt x="372" y="149"/>
                  </a:cubicBezTo>
                  <a:cubicBezTo>
                    <a:pt x="370" y="152"/>
                    <a:pt x="373" y="152"/>
                    <a:pt x="378" y="149"/>
                  </a:cubicBezTo>
                  <a:cubicBezTo>
                    <a:pt x="382" y="146"/>
                    <a:pt x="388" y="143"/>
                    <a:pt x="392" y="141"/>
                  </a:cubicBezTo>
                  <a:cubicBezTo>
                    <a:pt x="394" y="140"/>
                    <a:pt x="395" y="140"/>
                    <a:pt x="396" y="140"/>
                  </a:cubicBezTo>
                  <a:cubicBezTo>
                    <a:pt x="397" y="139"/>
                    <a:pt x="398" y="137"/>
                    <a:pt x="399" y="137"/>
                  </a:cubicBezTo>
                  <a:cubicBezTo>
                    <a:pt x="402" y="135"/>
                    <a:pt x="412" y="131"/>
                    <a:pt x="414" y="128"/>
                  </a:cubicBezTo>
                  <a:cubicBezTo>
                    <a:pt x="415" y="126"/>
                    <a:pt x="417" y="123"/>
                    <a:pt x="419" y="123"/>
                  </a:cubicBezTo>
                  <a:cubicBezTo>
                    <a:pt x="421" y="123"/>
                    <a:pt x="421" y="125"/>
                    <a:pt x="424" y="125"/>
                  </a:cubicBezTo>
                  <a:cubicBezTo>
                    <a:pt x="427" y="125"/>
                    <a:pt x="431" y="126"/>
                    <a:pt x="429" y="123"/>
                  </a:cubicBezTo>
                  <a:cubicBezTo>
                    <a:pt x="428" y="121"/>
                    <a:pt x="429" y="121"/>
                    <a:pt x="432" y="120"/>
                  </a:cubicBezTo>
                  <a:cubicBezTo>
                    <a:pt x="436" y="120"/>
                    <a:pt x="435" y="116"/>
                    <a:pt x="438" y="116"/>
                  </a:cubicBezTo>
                  <a:cubicBezTo>
                    <a:pt x="441" y="116"/>
                    <a:pt x="440" y="110"/>
                    <a:pt x="443" y="110"/>
                  </a:cubicBezTo>
                  <a:cubicBezTo>
                    <a:pt x="445" y="110"/>
                    <a:pt x="446" y="113"/>
                    <a:pt x="449" y="112"/>
                  </a:cubicBezTo>
                  <a:cubicBezTo>
                    <a:pt x="450" y="112"/>
                    <a:pt x="451" y="112"/>
                    <a:pt x="452" y="113"/>
                  </a:cubicBezTo>
                  <a:cubicBezTo>
                    <a:pt x="452" y="112"/>
                    <a:pt x="453" y="112"/>
                    <a:pt x="453" y="111"/>
                  </a:cubicBezTo>
                  <a:cubicBezTo>
                    <a:pt x="453" y="108"/>
                    <a:pt x="454" y="105"/>
                    <a:pt x="453" y="104"/>
                  </a:cubicBezTo>
                  <a:cubicBezTo>
                    <a:pt x="452" y="101"/>
                    <a:pt x="453" y="99"/>
                    <a:pt x="452" y="97"/>
                  </a:cubicBezTo>
                  <a:cubicBezTo>
                    <a:pt x="452" y="95"/>
                    <a:pt x="452" y="91"/>
                    <a:pt x="454" y="91"/>
                  </a:cubicBezTo>
                  <a:cubicBezTo>
                    <a:pt x="456" y="91"/>
                    <a:pt x="458" y="86"/>
                    <a:pt x="460" y="88"/>
                  </a:cubicBezTo>
                  <a:cubicBezTo>
                    <a:pt x="463" y="90"/>
                    <a:pt x="467" y="90"/>
                    <a:pt x="467" y="88"/>
                  </a:cubicBezTo>
                  <a:cubicBezTo>
                    <a:pt x="467" y="86"/>
                    <a:pt x="471" y="86"/>
                    <a:pt x="471" y="83"/>
                  </a:cubicBezTo>
                  <a:cubicBezTo>
                    <a:pt x="472" y="80"/>
                    <a:pt x="475" y="79"/>
                    <a:pt x="476" y="77"/>
                  </a:cubicBezTo>
                  <a:cubicBezTo>
                    <a:pt x="477" y="74"/>
                    <a:pt x="478" y="68"/>
                    <a:pt x="480" y="66"/>
                  </a:cubicBezTo>
                  <a:cubicBezTo>
                    <a:pt x="483" y="65"/>
                    <a:pt x="480" y="64"/>
                    <a:pt x="480" y="60"/>
                  </a:cubicBezTo>
                  <a:close/>
                  <a:moveTo>
                    <a:pt x="364" y="285"/>
                  </a:moveTo>
                  <a:cubicBezTo>
                    <a:pt x="361" y="295"/>
                    <a:pt x="367" y="299"/>
                    <a:pt x="368" y="299"/>
                  </a:cubicBezTo>
                  <a:cubicBezTo>
                    <a:pt x="370" y="297"/>
                    <a:pt x="380" y="277"/>
                    <a:pt x="378" y="274"/>
                  </a:cubicBezTo>
                  <a:cubicBezTo>
                    <a:pt x="376" y="271"/>
                    <a:pt x="366" y="276"/>
                    <a:pt x="364" y="285"/>
                  </a:cubicBezTo>
                  <a:close/>
                  <a:moveTo>
                    <a:pt x="279" y="317"/>
                  </a:moveTo>
                  <a:cubicBezTo>
                    <a:pt x="276" y="317"/>
                    <a:pt x="268" y="322"/>
                    <a:pt x="271" y="328"/>
                  </a:cubicBezTo>
                  <a:cubicBezTo>
                    <a:pt x="274" y="335"/>
                    <a:pt x="284" y="330"/>
                    <a:pt x="284" y="328"/>
                  </a:cubicBezTo>
                  <a:cubicBezTo>
                    <a:pt x="285" y="325"/>
                    <a:pt x="289" y="320"/>
                    <a:pt x="289" y="318"/>
                  </a:cubicBezTo>
                  <a:cubicBezTo>
                    <a:pt x="288" y="316"/>
                    <a:pt x="282" y="317"/>
                    <a:pt x="279" y="31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E6444395-C210-CF43-BFE6-6EDFCEA16C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31100" y="5528809"/>
              <a:ext cx="269875" cy="376238"/>
            </a:xfrm>
            <a:custGeom>
              <a:avLst/>
              <a:gdLst>
                <a:gd name="T0" fmla="*/ 41 w 78"/>
                <a:gd name="T1" fmla="*/ 42 h 108"/>
                <a:gd name="T2" fmla="*/ 51 w 78"/>
                <a:gd name="T3" fmla="*/ 49 h 108"/>
                <a:gd name="T4" fmla="*/ 53 w 78"/>
                <a:gd name="T5" fmla="*/ 56 h 108"/>
                <a:gd name="T6" fmla="*/ 57 w 78"/>
                <a:gd name="T7" fmla="*/ 59 h 108"/>
                <a:gd name="T8" fmla="*/ 61 w 78"/>
                <a:gd name="T9" fmla="*/ 69 h 108"/>
                <a:gd name="T10" fmla="*/ 63 w 78"/>
                <a:gd name="T11" fmla="*/ 67 h 108"/>
                <a:gd name="T12" fmla="*/ 67 w 78"/>
                <a:gd name="T13" fmla="*/ 63 h 108"/>
                <a:gd name="T14" fmla="*/ 65 w 78"/>
                <a:gd name="T15" fmla="*/ 53 h 108"/>
                <a:gd name="T16" fmla="*/ 56 w 78"/>
                <a:gd name="T17" fmla="*/ 46 h 108"/>
                <a:gd name="T18" fmla="*/ 50 w 78"/>
                <a:gd name="T19" fmla="*/ 39 h 108"/>
                <a:gd name="T20" fmla="*/ 39 w 78"/>
                <a:gd name="T21" fmla="*/ 37 h 108"/>
                <a:gd name="T22" fmla="*/ 35 w 78"/>
                <a:gd name="T23" fmla="*/ 30 h 108"/>
                <a:gd name="T24" fmla="*/ 40 w 78"/>
                <a:gd name="T25" fmla="*/ 19 h 108"/>
                <a:gd name="T26" fmla="*/ 40 w 78"/>
                <a:gd name="T27" fmla="*/ 5 h 108"/>
                <a:gd name="T28" fmla="*/ 39 w 78"/>
                <a:gd name="T29" fmla="*/ 3 h 108"/>
                <a:gd name="T30" fmla="*/ 27 w 78"/>
                <a:gd name="T31" fmla="*/ 2 h 108"/>
                <a:gd name="T32" fmla="*/ 25 w 78"/>
                <a:gd name="T33" fmla="*/ 20 h 108"/>
                <a:gd name="T34" fmla="*/ 21 w 78"/>
                <a:gd name="T35" fmla="*/ 20 h 108"/>
                <a:gd name="T36" fmla="*/ 24 w 78"/>
                <a:gd name="T37" fmla="*/ 30 h 108"/>
                <a:gd name="T38" fmla="*/ 26 w 78"/>
                <a:gd name="T39" fmla="*/ 37 h 108"/>
                <a:gd name="T40" fmla="*/ 34 w 78"/>
                <a:gd name="T41" fmla="*/ 39 h 108"/>
                <a:gd name="T42" fmla="*/ 41 w 78"/>
                <a:gd name="T43" fmla="*/ 42 h 108"/>
                <a:gd name="T44" fmla="*/ 26 w 78"/>
                <a:gd name="T45" fmla="*/ 44 h 108"/>
                <a:gd name="T46" fmla="*/ 34 w 78"/>
                <a:gd name="T47" fmla="*/ 52 h 108"/>
                <a:gd name="T48" fmla="*/ 26 w 78"/>
                <a:gd name="T49" fmla="*/ 44 h 108"/>
                <a:gd name="T50" fmla="*/ 39 w 78"/>
                <a:gd name="T51" fmla="*/ 67 h 108"/>
                <a:gd name="T52" fmla="*/ 44 w 78"/>
                <a:gd name="T53" fmla="*/ 64 h 108"/>
                <a:gd name="T54" fmla="*/ 44 w 78"/>
                <a:gd name="T55" fmla="*/ 71 h 108"/>
                <a:gd name="T56" fmla="*/ 45 w 78"/>
                <a:gd name="T57" fmla="*/ 80 h 108"/>
                <a:gd name="T58" fmla="*/ 54 w 78"/>
                <a:gd name="T59" fmla="*/ 67 h 108"/>
                <a:gd name="T60" fmla="*/ 51 w 78"/>
                <a:gd name="T61" fmla="*/ 65 h 108"/>
                <a:gd name="T62" fmla="*/ 39 w 78"/>
                <a:gd name="T63" fmla="*/ 56 h 108"/>
                <a:gd name="T64" fmla="*/ 39 w 78"/>
                <a:gd name="T65" fmla="*/ 67 h 108"/>
                <a:gd name="T66" fmla="*/ 11 w 78"/>
                <a:gd name="T67" fmla="*/ 71 h 108"/>
                <a:gd name="T68" fmla="*/ 1 w 78"/>
                <a:gd name="T69" fmla="*/ 85 h 108"/>
                <a:gd name="T70" fmla="*/ 15 w 78"/>
                <a:gd name="T71" fmla="*/ 71 h 108"/>
                <a:gd name="T72" fmla="*/ 18 w 78"/>
                <a:gd name="T73" fmla="*/ 63 h 108"/>
                <a:gd name="T74" fmla="*/ 11 w 78"/>
                <a:gd name="T75" fmla="*/ 71 h 108"/>
                <a:gd name="T76" fmla="*/ 54 w 78"/>
                <a:gd name="T77" fmla="*/ 76 h 108"/>
                <a:gd name="T78" fmla="*/ 59 w 78"/>
                <a:gd name="T79" fmla="*/ 72 h 108"/>
                <a:gd name="T80" fmla="*/ 54 w 78"/>
                <a:gd name="T81" fmla="*/ 76 h 108"/>
                <a:gd name="T82" fmla="*/ 75 w 78"/>
                <a:gd name="T83" fmla="*/ 95 h 108"/>
                <a:gd name="T84" fmla="*/ 73 w 78"/>
                <a:gd name="T85" fmla="*/ 77 h 108"/>
                <a:gd name="T86" fmla="*/ 67 w 78"/>
                <a:gd name="T87" fmla="*/ 76 h 108"/>
                <a:gd name="T88" fmla="*/ 63 w 78"/>
                <a:gd name="T89" fmla="*/ 81 h 108"/>
                <a:gd name="T90" fmla="*/ 58 w 78"/>
                <a:gd name="T91" fmla="*/ 84 h 108"/>
                <a:gd name="T92" fmla="*/ 51 w 78"/>
                <a:gd name="T93" fmla="*/ 83 h 108"/>
                <a:gd name="T94" fmla="*/ 42 w 78"/>
                <a:gd name="T95" fmla="*/ 88 h 108"/>
                <a:gd name="T96" fmla="*/ 39 w 78"/>
                <a:gd name="T97" fmla="*/ 96 h 108"/>
                <a:gd name="T98" fmla="*/ 46 w 78"/>
                <a:gd name="T99" fmla="*/ 93 h 108"/>
                <a:gd name="T100" fmla="*/ 52 w 78"/>
                <a:gd name="T101" fmla="*/ 90 h 108"/>
                <a:gd name="T102" fmla="*/ 58 w 78"/>
                <a:gd name="T103" fmla="*/ 104 h 108"/>
                <a:gd name="T104" fmla="*/ 67 w 78"/>
                <a:gd name="T105" fmla="*/ 108 h 108"/>
                <a:gd name="T106" fmla="*/ 66 w 78"/>
                <a:gd name="T107" fmla="*/ 98 h 108"/>
                <a:gd name="T108" fmla="*/ 75 w 78"/>
                <a:gd name="T109" fmla="*/ 9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8" h="108">
                  <a:moveTo>
                    <a:pt x="41" y="42"/>
                  </a:moveTo>
                  <a:cubicBezTo>
                    <a:pt x="46" y="41"/>
                    <a:pt x="52" y="47"/>
                    <a:pt x="51" y="49"/>
                  </a:cubicBezTo>
                  <a:cubicBezTo>
                    <a:pt x="50" y="51"/>
                    <a:pt x="51" y="58"/>
                    <a:pt x="53" y="56"/>
                  </a:cubicBezTo>
                  <a:cubicBezTo>
                    <a:pt x="55" y="54"/>
                    <a:pt x="59" y="56"/>
                    <a:pt x="57" y="59"/>
                  </a:cubicBezTo>
                  <a:cubicBezTo>
                    <a:pt x="54" y="63"/>
                    <a:pt x="60" y="66"/>
                    <a:pt x="61" y="69"/>
                  </a:cubicBezTo>
                  <a:cubicBezTo>
                    <a:pt x="61" y="73"/>
                    <a:pt x="64" y="70"/>
                    <a:pt x="63" y="67"/>
                  </a:cubicBezTo>
                  <a:cubicBezTo>
                    <a:pt x="63" y="64"/>
                    <a:pt x="64" y="65"/>
                    <a:pt x="67" y="63"/>
                  </a:cubicBezTo>
                  <a:cubicBezTo>
                    <a:pt x="70" y="60"/>
                    <a:pt x="67" y="57"/>
                    <a:pt x="65" y="53"/>
                  </a:cubicBezTo>
                  <a:cubicBezTo>
                    <a:pt x="63" y="49"/>
                    <a:pt x="56" y="50"/>
                    <a:pt x="56" y="46"/>
                  </a:cubicBezTo>
                  <a:cubicBezTo>
                    <a:pt x="56" y="43"/>
                    <a:pt x="50" y="41"/>
                    <a:pt x="50" y="39"/>
                  </a:cubicBezTo>
                  <a:cubicBezTo>
                    <a:pt x="50" y="37"/>
                    <a:pt x="43" y="35"/>
                    <a:pt x="39" y="37"/>
                  </a:cubicBezTo>
                  <a:cubicBezTo>
                    <a:pt x="35" y="40"/>
                    <a:pt x="38" y="33"/>
                    <a:pt x="35" y="30"/>
                  </a:cubicBezTo>
                  <a:cubicBezTo>
                    <a:pt x="32" y="27"/>
                    <a:pt x="37" y="22"/>
                    <a:pt x="40" y="19"/>
                  </a:cubicBezTo>
                  <a:cubicBezTo>
                    <a:pt x="44" y="15"/>
                    <a:pt x="39" y="8"/>
                    <a:pt x="40" y="5"/>
                  </a:cubicBezTo>
                  <a:cubicBezTo>
                    <a:pt x="40" y="3"/>
                    <a:pt x="40" y="2"/>
                    <a:pt x="39" y="3"/>
                  </a:cubicBezTo>
                  <a:cubicBezTo>
                    <a:pt x="37" y="4"/>
                    <a:pt x="30" y="0"/>
                    <a:pt x="27" y="2"/>
                  </a:cubicBezTo>
                  <a:cubicBezTo>
                    <a:pt x="24" y="4"/>
                    <a:pt x="27" y="19"/>
                    <a:pt x="25" y="20"/>
                  </a:cubicBezTo>
                  <a:cubicBezTo>
                    <a:pt x="24" y="22"/>
                    <a:pt x="22" y="18"/>
                    <a:pt x="21" y="20"/>
                  </a:cubicBezTo>
                  <a:cubicBezTo>
                    <a:pt x="21" y="22"/>
                    <a:pt x="22" y="30"/>
                    <a:pt x="24" y="30"/>
                  </a:cubicBezTo>
                  <a:cubicBezTo>
                    <a:pt x="25" y="30"/>
                    <a:pt x="27" y="33"/>
                    <a:pt x="26" y="37"/>
                  </a:cubicBezTo>
                  <a:cubicBezTo>
                    <a:pt x="25" y="40"/>
                    <a:pt x="29" y="41"/>
                    <a:pt x="34" y="39"/>
                  </a:cubicBezTo>
                  <a:cubicBezTo>
                    <a:pt x="38" y="38"/>
                    <a:pt x="37" y="42"/>
                    <a:pt x="41" y="42"/>
                  </a:cubicBezTo>
                  <a:close/>
                  <a:moveTo>
                    <a:pt x="26" y="44"/>
                  </a:moveTo>
                  <a:cubicBezTo>
                    <a:pt x="27" y="47"/>
                    <a:pt x="28" y="54"/>
                    <a:pt x="34" y="52"/>
                  </a:cubicBezTo>
                  <a:cubicBezTo>
                    <a:pt x="39" y="51"/>
                    <a:pt x="25" y="41"/>
                    <a:pt x="26" y="44"/>
                  </a:cubicBezTo>
                  <a:close/>
                  <a:moveTo>
                    <a:pt x="39" y="67"/>
                  </a:moveTo>
                  <a:cubicBezTo>
                    <a:pt x="40" y="67"/>
                    <a:pt x="43" y="67"/>
                    <a:pt x="44" y="64"/>
                  </a:cubicBezTo>
                  <a:cubicBezTo>
                    <a:pt x="44" y="62"/>
                    <a:pt x="46" y="69"/>
                    <a:pt x="44" y="71"/>
                  </a:cubicBezTo>
                  <a:cubicBezTo>
                    <a:pt x="42" y="73"/>
                    <a:pt x="42" y="79"/>
                    <a:pt x="45" y="80"/>
                  </a:cubicBezTo>
                  <a:cubicBezTo>
                    <a:pt x="49" y="80"/>
                    <a:pt x="55" y="69"/>
                    <a:pt x="54" y="67"/>
                  </a:cubicBezTo>
                  <a:cubicBezTo>
                    <a:pt x="53" y="65"/>
                    <a:pt x="50" y="68"/>
                    <a:pt x="51" y="65"/>
                  </a:cubicBezTo>
                  <a:cubicBezTo>
                    <a:pt x="52" y="63"/>
                    <a:pt x="42" y="55"/>
                    <a:pt x="39" y="56"/>
                  </a:cubicBezTo>
                  <a:cubicBezTo>
                    <a:pt x="35" y="57"/>
                    <a:pt x="36" y="67"/>
                    <a:pt x="39" y="67"/>
                  </a:cubicBezTo>
                  <a:close/>
                  <a:moveTo>
                    <a:pt x="11" y="71"/>
                  </a:moveTo>
                  <a:cubicBezTo>
                    <a:pt x="8" y="76"/>
                    <a:pt x="0" y="83"/>
                    <a:pt x="1" y="85"/>
                  </a:cubicBezTo>
                  <a:cubicBezTo>
                    <a:pt x="2" y="87"/>
                    <a:pt x="11" y="74"/>
                    <a:pt x="15" y="71"/>
                  </a:cubicBezTo>
                  <a:cubicBezTo>
                    <a:pt x="20" y="68"/>
                    <a:pt x="19" y="65"/>
                    <a:pt x="18" y="63"/>
                  </a:cubicBezTo>
                  <a:cubicBezTo>
                    <a:pt x="16" y="60"/>
                    <a:pt x="15" y="67"/>
                    <a:pt x="11" y="71"/>
                  </a:cubicBezTo>
                  <a:close/>
                  <a:moveTo>
                    <a:pt x="54" y="76"/>
                  </a:moveTo>
                  <a:cubicBezTo>
                    <a:pt x="54" y="78"/>
                    <a:pt x="61" y="75"/>
                    <a:pt x="59" y="72"/>
                  </a:cubicBezTo>
                  <a:cubicBezTo>
                    <a:pt x="58" y="70"/>
                    <a:pt x="53" y="74"/>
                    <a:pt x="54" y="76"/>
                  </a:cubicBezTo>
                  <a:close/>
                  <a:moveTo>
                    <a:pt x="75" y="95"/>
                  </a:moveTo>
                  <a:cubicBezTo>
                    <a:pt x="78" y="91"/>
                    <a:pt x="73" y="83"/>
                    <a:pt x="73" y="77"/>
                  </a:cubicBezTo>
                  <a:cubicBezTo>
                    <a:pt x="73" y="71"/>
                    <a:pt x="65" y="73"/>
                    <a:pt x="67" y="76"/>
                  </a:cubicBezTo>
                  <a:cubicBezTo>
                    <a:pt x="69" y="80"/>
                    <a:pt x="63" y="77"/>
                    <a:pt x="63" y="81"/>
                  </a:cubicBezTo>
                  <a:cubicBezTo>
                    <a:pt x="62" y="84"/>
                    <a:pt x="58" y="81"/>
                    <a:pt x="58" y="84"/>
                  </a:cubicBezTo>
                  <a:cubicBezTo>
                    <a:pt x="58" y="87"/>
                    <a:pt x="53" y="84"/>
                    <a:pt x="51" y="83"/>
                  </a:cubicBezTo>
                  <a:cubicBezTo>
                    <a:pt x="49" y="81"/>
                    <a:pt x="45" y="87"/>
                    <a:pt x="42" y="88"/>
                  </a:cubicBezTo>
                  <a:cubicBezTo>
                    <a:pt x="38" y="89"/>
                    <a:pt x="36" y="97"/>
                    <a:pt x="39" y="96"/>
                  </a:cubicBezTo>
                  <a:cubicBezTo>
                    <a:pt x="41" y="96"/>
                    <a:pt x="43" y="92"/>
                    <a:pt x="46" y="93"/>
                  </a:cubicBezTo>
                  <a:cubicBezTo>
                    <a:pt x="49" y="93"/>
                    <a:pt x="48" y="90"/>
                    <a:pt x="52" y="90"/>
                  </a:cubicBezTo>
                  <a:cubicBezTo>
                    <a:pt x="56" y="91"/>
                    <a:pt x="53" y="103"/>
                    <a:pt x="58" y="104"/>
                  </a:cubicBezTo>
                  <a:cubicBezTo>
                    <a:pt x="64" y="105"/>
                    <a:pt x="64" y="108"/>
                    <a:pt x="67" y="108"/>
                  </a:cubicBezTo>
                  <a:cubicBezTo>
                    <a:pt x="69" y="108"/>
                    <a:pt x="66" y="101"/>
                    <a:pt x="66" y="98"/>
                  </a:cubicBezTo>
                  <a:cubicBezTo>
                    <a:pt x="67" y="96"/>
                    <a:pt x="72" y="98"/>
                    <a:pt x="75" y="95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E01F21F1-AE0D-194D-B1FC-DED1DB369F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96263" y="6136821"/>
              <a:ext cx="277813" cy="225425"/>
            </a:xfrm>
            <a:custGeom>
              <a:avLst/>
              <a:gdLst>
                <a:gd name="T0" fmla="*/ 73 w 80"/>
                <a:gd name="T1" fmla="*/ 60 h 65"/>
                <a:gd name="T2" fmla="*/ 68 w 80"/>
                <a:gd name="T3" fmla="*/ 54 h 65"/>
                <a:gd name="T4" fmla="*/ 60 w 80"/>
                <a:gd name="T5" fmla="*/ 51 h 65"/>
                <a:gd name="T6" fmla="*/ 54 w 80"/>
                <a:gd name="T7" fmla="*/ 40 h 65"/>
                <a:gd name="T8" fmla="*/ 52 w 80"/>
                <a:gd name="T9" fmla="*/ 33 h 65"/>
                <a:gd name="T10" fmla="*/ 54 w 80"/>
                <a:gd name="T11" fmla="*/ 28 h 65"/>
                <a:gd name="T12" fmla="*/ 38 w 80"/>
                <a:gd name="T13" fmla="*/ 19 h 65"/>
                <a:gd name="T14" fmla="*/ 6 w 80"/>
                <a:gd name="T15" fmla="*/ 2 h 65"/>
                <a:gd name="T16" fmla="*/ 0 w 80"/>
                <a:gd name="T17" fmla="*/ 0 h 65"/>
                <a:gd name="T18" fmla="*/ 0 w 80"/>
                <a:gd name="T19" fmla="*/ 51 h 65"/>
                <a:gd name="T20" fmla="*/ 9 w 80"/>
                <a:gd name="T21" fmla="*/ 54 h 65"/>
                <a:gd name="T22" fmla="*/ 18 w 80"/>
                <a:gd name="T23" fmla="*/ 48 h 65"/>
                <a:gd name="T24" fmla="*/ 23 w 80"/>
                <a:gd name="T25" fmla="*/ 42 h 65"/>
                <a:gd name="T26" fmla="*/ 40 w 80"/>
                <a:gd name="T27" fmla="*/ 46 h 65"/>
                <a:gd name="T28" fmla="*/ 58 w 80"/>
                <a:gd name="T29" fmla="*/ 62 h 65"/>
                <a:gd name="T30" fmla="*/ 75 w 80"/>
                <a:gd name="T31" fmla="*/ 65 h 65"/>
                <a:gd name="T32" fmla="*/ 73 w 80"/>
                <a:gd name="T33" fmla="*/ 60 h 65"/>
                <a:gd name="T34" fmla="*/ 77 w 80"/>
                <a:gd name="T35" fmla="*/ 23 h 65"/>
                <a:gd name="T36" fmla="*/ 60 w 80"/>
                <a:gd name="T37" fmla="*/ 24 h 65"/>
                <a:gd name="T38" fmla="*/ 73 w 80"/>
                <a:gd name="T3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0" h="65">
                  <a:moveTo>
                    <a:pt x="73" y="60"/>
                  </a:moveTo>
                  <a:cubicBezTo>
                    <a:pt x="72" y="59"/>
                    <a:pt x="67" y="56"/>
                    <a:pt x="68" y="54"/>
                  </a:cubicBezTo>
                  <a:cubicBezTo>
                    <a:pt x="68" y="53"/>
                    <a:pt x="63" y="53"/>
                    <a:pt x="60" y="51"/>
                  </a:cubicBezTo>
                  <a:cubicBezTo>
                    <a:pt x="56" y="49"/>
                    <a:pt x="57" y="42"/>
                    <a:pt x="54" y="40"/>
                  </a:cubicBezTo>
                  <a:cubicBezTo>
                    <a:pt x="50" y="38"/>
                    <a:pt x="48" y="33"/>
                    <a:pt x="52" y="33"/>
                  </a:cubicBezTo>
                  <a:cubicBezTo>
                    <a:pt x="56" y="34"/>
                    <a:pt x="57" y="31"/>
                    <a:pt x="54" y="28"/>
                  </a:cubicBezTo>
                  <a:cubicBezTo>
                    <a:pt x="50" y="25"/>
                    <a:pt x="38" y="24"/>
                    <a:pt x="38" y="19"/>
                  </a:cubicBezTo>
                  <a:cubicBezTo>
                    <a:pt x="37" y="15"/>
                    <a:pt x="16" y="4"/>
                    <a:pt x="6" y="2"/>
                  </a:cubicBezTo>
                  <a:cubicBezTo>
                    <a:pt x="4" y="2"/>
                    <a:pt x="2" y="1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" y="52"/>
                    <a:pt x="5" y="54"/>
                    <a:pt x="9" y="54"/>
                  </a:cubicBezTo>
                  <a:cubicBezTo>
                    <a:pt x="19" y="54"/>
                    <a:pt x="17" y="48"/>
                    <a:pt x="18" y="48"/>
                  </a:cubicBezTo>
                  <a:cubicBezTo>
                    <a:pt x="20" y="48"/>
                    <a:pt x="21" y="45"/>
                    <a:pt x="23" y="42"/>
                  </a:cubicBezTo>
                  <a:cubicBezTo>
                    <a:pt x="25" y="40"/>
                    <a:pt x="35" y="42"/>
                    <a:pt x="40" y="46"/>
                  </a:cubicBezTo>
                  <a:cubicBezTo>
                    <a:pt x="46" y="50"/>
                    <a:pt x="52" y="63"/>
                    <a:pt x="58" y="62"/>
                  </a:cubicBezTo>
                  <a:cubicBezTo>
                    <a:pt x="63" y="61"/>
                    <a:pt x="69" y="65"/>
                    <a:pt x="75" y="65"/>
                  </a:cubicBezTo>
                  <a:cubicBezTo>
                    <a:pt x="80" y="65"/>
                    <a:pt x="75" y="61"/>
                    <a:pt x="73" y="60"/>
                  </a:cubicBezTo>
                  <a:close/>
                  <a:moveTo>
                    <a:pt x="77" y="23"/>
                  </a:moveTo>
                  <a:cubicBezTo>
                    <a:pt x="71" y="26"/>
                    <a:pt x="60" y="21"/>
                    <a:pt x="60" y="24"/>
                  </a:cubicBezTo>
                  <a:cubicBezTo>
                    <a:pt x="60" y="26"/>
                    <a:pt x="67" y="30"/>
                    <a:pt x="73" y="30"/>
                  </a:cubicBezTo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3F8845A7-302D-354A-A158-1899FC9E05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96263" y="6136821"/>
              <a:ext cx="277813" cy="225425"/>
            </a:xfrm>
            <a:custGeom>
              <a:avLst/>
              <a:gdLst>
                <a:gd name="T0" fmla="*/ 73 w 80"/>
                <a:gd name="T1" fmla="*/ 60 h 65"/>
                <a:gd name="T2" fmla="*/ 68 w 80"/>
                <a:gd name="T3" fmla="*/ 54 h 65"/>
                <a:gd name="T4" fmla="*/ 60 w 80"/>
                <a:gd name="T5" fmla="*/ 51 h 65"/>
                <a:gd name="T6" fmla="*/ 54 w 80"/>
                <a:gd name="T7" fmla="*/ 40 h 65"/>
                <a:gd name="T8" fmla="*/ 52 w 80"/>
                <a:gd name="T9" fmla="*/ 33 h 65"/>
                <a:gd name="T10" fmla="*/ 54 w 80"/>
                <a:gd name="T11" fmla="*/ 28 h 65"/>
                <a:gd name="T12" fmla="*/ 38 w 80"/>
                <a:gd name="T13" fmla="*/ 19 h 65"/>
                <a:gd name="T14" fmla="*/ 6 w 80"/>
                <a:gd name="T15" fmla="*/ 2 h 65"/>
                <a:gd name="T16" fmla="*/ 0 w 80"/>
                <a:gd name="T17" fmla="*/ 0 h 65"/>
                <a:gd name="T18" fmla="*/ 0 w 80"/>
                <a:gd name="T19" fmla="*/ 51 h 65"/>
                <a:gd name="T20" fmla="*/ 9 w 80"/>
                <a:gd name="T21" fmla="*/ 54 h 65"/>
                <a:gd name="T22" fmla="*/ 18 w 80"/>
                <a:gd name="T23" fmla="*/ 48 h 65"/>
                <a:gd name="T24" fmla="*/ 23 w 80"/>
                <a:gd name="T25" fmla="*/ 42 h 65"/>
                <a:gd name="T26" fmla="*/ 40 w 80"/>
                <a:gd name="T27" fmla="*/ 46 h 65"/>
                <a:gd name="T28" fmla="*/ 58 w 80"/>
                <a:gd name="T29" fmla="*/ 62 h 65"/>
                <a:gd name="T30" fmla="*/ 75 w 80"/>
                <a:gd name="T31" fmla="*/ 65 h 65"/>
                <a:gd name="T32" fmla="*/ 73 w 80"/>
                <a:gd name="T33" fmla="*/ 60 h 65"/>
                <a:gd name="T34" fmla="*/ 77 w 80"/>
                <a:gd name="T35" fmla="*/ 23 h 65"/>
                <a:gd name="T36" fmla="*/ 60 w 80"/>
                <a:gd name="T37" fmla="*/ 24 h 65"/>
                <a:gd name="T38" fmla="*/ 73 w 80"/>
                <a:gd name="T3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0" h="65">
                  <a:moveTo>
                    <a:pt x="73" y="60"/>
                  </a:moveTo>
                  <a:cubicBezTo>
                    <a:pt x="72" y="59"/>
                    <a:pt x="67" y="56"/>
                    <a:pt x="68" y="54"/>
                  </a:cubicBezTo>
                  <a:cubicBezTo>
                    <a:pt x="68" y="53"/>
                    <a:pt x="63" y="53"/>
                    <a:pt x="60" y="51"/>
                  </a:cubicBezTo>
                  <a:cubicBezTo>
                    <a:pt x="56" y="49"/>
                    <a:pt x="57" y="42"/>
                    <a:pt x="54" y="40"/>
                  </a:cubicBezTo>
                  <a:cubicBezTo>
                    <a:pt x="50" y="38"/>
                    <a:pt x="48" y="33"/>
                    <a:pt x="52" y="33"/>
                  </a:cubicBezTo>
                  <a:cubicBezTo>
                    <a:pt x="56" y="34"/>
                    <a:pt x="57" y="31"/>
                    <a:pt x="54" y="28"/>
                  </a:cubicBezTo>
                  <a:cubicBezTo>
                    <a:pt x="50" y="25"/>
                    <a:pt x="38" y="24"/>
                    <a:pt x="38" y="19"/>
                  </a:cubicBezTo>
                  <a:cubicBezTo>
                    <a:pt x="37" y="15"/>
                    <a:pt x="16" y="4"/>
                    <a:pt x="6" y="2"/>
                  </a:cubicBezTo>
                  <a:cubicBezTo>
                    <a:pt x="4" y="2"/>
                    <a:pt x="2" y="1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" y="52"/>
                    <a:pt x="5" y="54"/>
                    <a:pt x="9" y="54"/>
                  </a:cubicBezTo>
                  <a:cubicBezTo>
                    <a:pt x="19" y="54"/>
                    <a:pt x="17" y="48"/>
                    <a:pt x="18" y="48"/>
                  </a:cubicBezTo>
                  <a:cubicBezTo>
                    <a:pt x="20" y="48"/>
                    <a:pt x="21" y="45"/>
                    <a:pt x="23" y="42"/>
                  </a:cubicBezTo>
                  <a:cubicBezTo>
                    <a:pt x="25" y="40"/>
                    <a:pt x="35" y="42"/>
                    <a:pt x="40" y="46"/>
                  </a:cubicBezTo>
                  <a:cubicBezTo>
                    <a:pt x="46" y="50"/>
                    <a:pt x="52" y="63"/>
                    <a:pt x="58" y="62"/>
                  </a:cubicBezTo>
                  <a:cubicBezTo>
                    <a:pt x="63" y="61"/>
                    <a:pt x="69" y="65"/>
                    <a:pt x="75" y="65"/>
                  </a:cubicBezTo>
                  <a:cubicBezTo>
                    <a:pt x="80" y="65"/>
                    <a:pt x="75" y="61"/>
                    <a:pt x="73" y="60"/>
                  </a:cubicBezTo>
                  <a:close/>
                  <a:moveTo>
                    <a:pt x="77" y="23"/>
                  </a:moveTo>
                  <a:cubicBezTo>
                    <a:pt x="71" y="26"/>
                    <a:pt x="60" y="21"/>
                    <a:pt x="60" y="24"/>
                  </a:cubicBezTo>
                  <a:cubicBezTo>
                    <a:pt x="60" y="26"/>
                    <a:pt x="67" y="30"/>
                    <a:pt x="73" y="30"/>
                  </a:cubicBezTo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B55EF040-C368-624A-8B3B-37BE3B2EC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338" y="5785984"/>
              <a:ext cx="61913" cy="114300"/>
            </a:xfrm>
            <a:custGeom>
              <a:avLst/>
              <a:gdLst>
                <a:gd name="T0" fmla="*/ 4 w 18"/>
                <a:gd name="T1" fmla="*/ 0 h 33"/>
                <a:gd name="T2" fmla="*/ 2 w 18"/>
                <a:gd name="T3" fmla="*/ 8 h 33"/>
                <a:gd name="T4" fmla="*/ 1 w 18"/>
                <a:gd name="T5" fmla="*/ 18 h 33"/>
                <a:gd name="T6" fmla="*/ 5 w 18"/>
                <a:gd name="T7" fmla="*/ 30 h 33"/>
                <a:gd name="T8" fmla="*/ 17 w 18"/>
                <a:gd name="T9" fmla="*/ 19 h 33"/>
                <a:gd name="T10" fmla="*/ 4 w 18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33">
                  <a:moveTo>
                    <a:pt x="4" y="0"/>
                  </a:moveTo>
                  <a:cubicBezTo>
                    <a:pt x="2" y="0"/>
                    <a:pt x="3" y="4"/>
                    <a:pt x="2" y="8"/>
                  </a:cubicBezTo>
                  <a:cubicBezTo>
                    <a:pt x="0" y="11"/>
                    <a:pt x="1" y="14"/>
                    <a:pt x="1" y="18"/>
                  </a:cubicBezTo>
                  <a:cubicBezTo>
                    <a:pt x="2" y="23"/>
                    <a:pt x="1" y="28"/>
                    <a:pt x="5" y="30"/>
                  </a:cubicBezTo>
                  <a:cubicBezTo>
                    <a:pt x="10" y="33"/>
                    <a:pt x="17" y="25"/>
                    <a:pt x="17" y="19"/>
                  </a:cubicBezTo>
                  <a:cubicBezTo>
                    <a:pt x="18" y="12"/>
                    <a:pt x="6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C3C8ACD-2721-3743-BE5D-2499DBAE6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2113" y="6384471"/>
              <a:ext cx="207963" cy="409575"/>
            </a:xfrm>
            <a:custGeom>
              <a:avLst/>
              <a:gdLst>
                <a:gd name="T0" fmla="*/ 51 w 60"/>
                <a:gd name="T1" fmla="*/ 3 h 118"/>
                <a:gd name="T2" fmla="*/ 48 w 60"/>
                <a:gd name="T3" fmla="*/ 6 h 118"/>
                <a:gd name="T4" fmla="*/ 47 w 60"/>
                <a:gd name="T5" fmla="*/ 12 h 118"/>
                <a:gd name="T6" fmla="*/ 42 w 60"/>
                <a:gd name="T7" fmla="*/ 15 h 118"/>
                <a:gd name="T8" fmla="*/ 38 w 60"/>
                <a:gd name="T9" fmla="*/ 19 h 118"/>
                <a:gd name="T10" fmla="*/ 38 w 60"/>
                <a:gd name="T11" fmla="*/ 23 h 118"/>
                <a:gd name="T12" fmla="*/ 32 w 60"/>
                <a:gd name="T13" fmla="*/ 28 h 118"/>
                <a:gd name="T14" fmla="*/ 20 w 60"/>
                <a:gd name="T15" fmla="*/ 34 h 118"/>
                <a:gd name="T16" fmla="*/ 10 w 60"/>
                <a:gd name="T17" fmla="*/ 36 h 118"/>
                <a:gd name="T18" fmla="*/ 7 w 60"/>
                <a:gd name="T19" fmla="*/ 46 h 118"/>
                <a:gd name="T20" fmla="*/ 8 w 60"/>
                <a:gd name="T21" fmla="*/ 61 h 118"/>
                <a:gd name="T22" fmla="*/ 6 w 60"/>
                <a:gd name="T23" fmla="*/ 77 h 118"/>
                <a:gd name="T24" fmla="*/ 3 w 60"/>
                <a:gd name="T25" fmla="*/ 96 h 118"/>
                <a:gd name="T26" fmla="*/ 8 w 60"/>
                <a:gd name="T27" fmla="*/ 112 h 118"/>
                <a:gd name="T28" fmla="*/ 22 w 60"/>
                <a:gd name="T29" fmla="*/ 115 h 118"/>
                <a:gd name="T30" fmla="*/ 31 w 60"/>
                <a:gd name="T31" fmla="*/ 112 h 118"/>
                <a:gd name="T32" fmla="*/ 42 w 60"/>
                <a:gd name="T33" fmla="*/ 78 h 118"/>
                <a:gd name="T34" fmla="*/ 51 w 60"/>
                <a:gd name="T35" fmla="*/ 47 h 118"/>
                <a:gd name="T36" fmla="*/ 53 w 60"/>
                <a:gd name="T37" fmla="*/ 38 h 118"/>
                <a:gd name="T38" fmla="*/ 55 w 60"/>
                <a:gd name="T39" fmla="*/ 33 h 118"/>
                <a:gd name="T40" fmla="*/ 59 w 60"/>
                <a:gd name="T41" fmla="*/ 32 h 118"/>
                <a:gd name="T42" fmla="*/ 56 w 60"/>
                <a:gd name="T43" fmla="*/ 17 h 118"/>
                <a:gd name="T44" fmla="*/ 51 w 60"/>
                <a:gd name="T45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118">
                  <a:moveTo>
                    <a:pt x="51" y="3"/>
                  </a:moveTo>
                  <a:cubicBezTo>
                    <a:pt x="50" y="0"/>
                    <a:pt x="49" y="5"/>
                    <a:pt x="48" y="6"/>
                  </a:cubicBezTo>
                  <a:cubicBezTo>
                    <a:pt x="47" y="7"/>
                    <a:pt x="46" y="10"/>
                    <a:pt x="47" y="12"/>
                  </a:cubicBezTo>
                  <a:cubicBezTo>
                    <a:pt x="47" y="13"/>
                    <a:pt x="44" y="15"/>
                    <a:pt x="42" y="15"/>
                  </a:cubicBezTo>
                  <a:cubicBezTo>
                    <a:pt x="40" y="15"/>
                    <a:pt x="37" y="16"/>
                    <a:pt x="38" y="19"/>
                  </a:cubicBezTo>
                  <a:cubicBezTo>
                    <a:pt x="39" y="21"/>
                    <a:pt x="36" y="21"/>
                    <a:pt x="38" y="23"/>
                  </a:cubicBezTo>
                  <a:cubicBezTo>
                    <a:pt x="39" y="25"/>
                    <a:pt x="35" y="28"/>
                    <a:pt x="32" y="28"/>
                  </a:cubicBezTo>
                  <a:cubicBezTo>
                    <a:pt x="28" y="28"/>
                    <a:pt x="24" y="34"/>
                    <a:pt x="20" y="34"/>
                  </a:cubicBezTo>
                  <a:cubicBezTo>
                    <a:pt x="17" y="33"/>
                    <a:pt x="13" y="36"/>
                    <a:pt x="10" y="36"/>
                  </a:cubicBezTo>
                  <a:cubicBezTo>
                    <a:pt x="7" y="35"/>
                    <a:pt x="9" y="42"/>
                    <a:pt x="7" y="46"/>
                  </a:cubicBezTo>
                  <a:cubicBezTo>
                    <a:pt x="4" y="51"/>
                    <a:pt x="6" y="56"/>
                    <a:pt x="8" y="61"/>
                  </a:cubicBezTo>
                  <a:cubicBezTo>
                    <a:pt x="10" y="66"/>
                    <a:pt x="12" y="70"/>
                    <a:pt x="6" y="77"/>
                  </a:cubicBezTo>
                  <a:cubicBezTo>
                    <a:pt x="0" y="84"/>
                    <a:pt x="1" y="92"/>
                    <a:pt x="3" y="96"/>
                  </a:cubicBezTo>
                  <a:cubicBezTo>
                    <a:pt x="5" y="101"/>
                    <a:pt x="5" y="108"/>
                    <a:pt x="8" y="112"/>
                  </a:cubicBezTo>
                  <a:cubicBezTo>
                    <a:pt x="11" y="115"/>
                    <a:pt x="20" y="118"/>
                    <a:pt x="22" y="115"/>
                  </a:cubicBezTo>
                  <a:cubicBezTo>
                    <a:pt x="25" y="113"/>
                    <a:pt x="28" y="116"/>
                    <a:pt x="31" y="112"/>
                  </a:cubicBezTo>
                  <a:cubicBezTo>
                    <a:pt x="33" y="109"/>
                    <a:pt x="38" y="90"/>
                    <a:pt x="42" y="78"/>
                  </a:cubicBezTo>
                  <a:cubicBezTo>
                    <a:pt x="46" y="66"/>
                    <a:pt x="52" y="50"/>
                    <a:pt x="51" y="47"/>
                  </a:cubicBezTo>
                  <a:cubicBezTo>
                    <a:pt x="51" y="44"/>
                    <a:pt x="54" y="42"/>
                    <a:pt x="53" y="38"/>
                  </a:cubicBezTo>
                  <a:cubicBezTo>
                    <a:pt x="51" y="34"/>
                    <a:pt x="53" y="30"/>
                    <a:pt x="55" y="33"/>
                  </a:cubicBezTo>
                  <a:cubicBezTo>
                    <a:pt x="56" y="36"/>
                    <a:pt x="59" y="36"/>
                    <a:pt x="59" y="32"/>
                  </a:cubicBezTo>
                  <a:cubicBezTo>
                    <a:pt x="60" y="28"/>
                    <a:pt x="57" y="22"/>
                    <a:pt x="56" y="17"/>
                  </a:cubicBezTo>
                  <a:cubicBezTo>
                    <a:pt x="56" y="11"/>
                    <a:pt x="51" y="6"/>
                    <a:pt x="51" y="3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BC64D2BC-C920-834C-BF13-B199666159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5763" y="5511346"/>
              <a:ext cx="333375" cy="204788"/>
            </a:xfrm>
            <a:custGeom>
              <a:avLst/>
              <a:gdLst>
                <a:gd name="T0" fmla="*/ 68 w 96"/>
                <a:gd name="T1" fmla="*/ 3 h 59"/>
                <a:gd name="T2" fmla="*/ 52 w 96"/>
                <a:gd name="T3" fmla="*/ 3 h 59"/>
                <a:gd name="T4" fmla="*/ 40 w 96"/>
                <a:gd name="T5" fmla="*/ 14 h 59"/>
                <a:gd name="T6" fmla="*/ 34 w 96"/>
                <a:gd name="T7" fmla="*/ 16 h 59"/>
                <a:gd name="T8" fmla="*/ 23 w 96"/>
                <a:gd name="T9" fmla="*/ 15 h 59"/>
                <a:gd name="T10" fmla="*/ 13 w 96"/>
                <a:gd name="T11" fmla="*/ 14 h 59"/>
                <a:gd name="T12" fmla="*/ 7 w 96"/>
                <a:gd name="T13" fmla="*/ 13 h 59"/>
                <a:gd name="T14" fmla="*/ 4 w 96"/>
                <a:gd name="T15" fmla="*/ 16 h 59"/>
                <a:gd name="T16" fmla="*/ 4 w 96"/>
                <a:gd name="T17" fmla="*/ 20 h 59"/>
                <a:gd name="T18" fmla="*/ 0 w 96"/>
                <a:gd name="T19" fmla="*/ 22 h 59"/>
                <a:gd name="T20" fmla="*/ 1 w 96"/>
                <a:gd name="T21" fmla="*/ 27 h 59"/>
                <a:gd name="T22" fmla="*/ 3 w 96"/>
                <a:gd name="T23" fmla="*/ 40 h 59"/>
                <a:gd name="T24" fmla="*/ 6 w 96"/>
                <a:gd name="T25" fmla="*/ 52 h 59"/>
                <a:gd name="T26" fmla="*/ 20 w 96"/>
                <a:gd name="T27" fmla="*/ 50 h 59"/>
                <a:gd name="T28" fmla="*/ 31 w 96"/>
                <a:gd name="T29" fmla="*/ 47 h 59"/>
                <a:gd name="T30" fmla="*/ 40 w 96"/>
                <a:gd name="T31" fmla="*/ 42 h 59"/>
                <a:gd name="T32" fmla="*/ 48 w 96"/>
                <a:gd name="T33" fmla="*/ 41 h 59"/>
                <a:gd name="T34" fmla="*/ 54 w 96"/>
                <a:gd name="T35" fmla="*/ 37 h 59"/>
                <a:gd name="T36" fmla="*/ 71 w 96"/>
                <a:gd name="T37" fmla="*/ 31 h 59"/>
                <a:gd name="T38" fmla="*/ 79 w 96"/>
                <a:gd name="T39" fmla="*/ 23 h 59"/>
                <a:gd name="T40" fmla="*/ 86 w 96"/>
                <a:gd name="T41" fmla="*/ 21 h 59"/>
                <a:gd name="T42" fmla="*/ 76 w 96"/>
                <a:gd name="T43" fmla="*/ 0 h 59"/>
                <a:gd name="T44" fmla="*/ 68 w 96"/>
                <a:gd name="T45" fmla="*/ 3 h 59"/>
                <a:gd name="T46" fmla="*/ 88 w 96"/>
                <a:gd name="T47" fmla="*/ 56 h 59"/>
                <a:gd name="T48" fmla="*/ 96 w 96"/>
                <a:gd name="T49" fmla="*/ 54 h 59"/>
                <a:gd name="T50" fmla="*/ 88 w 96"/>
                <a:gd name="T51" fmla="*/ 5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6" h="59">
                  <a:moveTo>
                    <a:pt x="68" y="3"/>
                  </a:moveTo>
                  <a:cubicBezTo>
                    <a:pt x="64" y="3"/>
                    <a:pt x="53" y="3"/>
                    <a:pt x="52" y="3"/>
                  </a:cubicBezTo>
                  <a:cubicBezTo>
                    <a:pt x="51" y="4"/>
                    <a:pt x="41" y="11"/>
                    <a:pt x="40" y="14"/>
                  </a:cubicBezTo>
                  <a:cubicBezTo>
                    <a:pt x="38" y="17"/>
                    <a:pt x="36" y="18"/>
                    <a:pt x="34" y="16"/>
                  </a:cubicBezTo>
                  <a:cubicBezTo>
                    <a:pt x="32" y="15"/>
                    <a:pt x="24" y="15"/>
                    <a:pt x="23" y="15"/>
                  </a:cubicBezTo>
                  <a:cubicBezTo>
                    <a:pt x="22" y="14"/>
                    <a:pt x="16" y="13"/>
                    <a:pt x="13" y="14"/>
                  </a:cubicBezTo>
                  <a:cubicBezTo>
                    <a:pt x="10" y="14"/>
                    <a:pt x="8" y="12"/>
                    <a:pt x="7" y="13"/>
                  </a:cubicBezTo>
                  <a:cubicBezTo>
                    <a:pt x="6" y="13"/>
                    <a:pt x="4" y="15"/>
                    <a:pt x="4" y="16"/>
                  </a:cubicBezTo>
                  <a:cubicBezTo>
                    <a:pt x="3" y="17"/>
                    <a:pt x="4" y="19"/>
                    <a:pt x="4" y="20"/>
                  </a:cubicBezTo>
                  <a:cubicBezTo>
                    <a:pt x="4" y="20"/>
                    <a:pt x="2" y="21"/>
                    <a:pt x="0" y="22"/>
                  </a:cubicBezTo>
                  <a:cubicBezTo>
                    <a:pt x="1" y="24"/>
                    <a:pt x="1" y="26"/>
                    <a:pt x="1" y="27"/>
                  </a:cubicBezTo>
                  <a:cubicBezTo>
                    <a:pt x="0" y="30"/>
                    <a:pt x="1" y="36"/>
                    <a:pt x="3" y="40"/>
                  </a:cubicBezTo>
                  <a:cubicBezTo>
                    <a:pt x="6" y="44"/>
                    <a:pt x="5" y="50"/>
                    <a:pt x="6" y="52"/>
                  </a:cubicBezTo>
                  <a:cubicBezTo>
                    <a:pt x="7" y="53"/>
                    <a:pt x="16" y="53"/>
                    <a:pt x="20" y="50"/>
                  </a:cubicBezTo>
                  <a:cubicBezTo>
                    <a:pt x="25" y="47"/>
                    <a:pt x="28" y="47"/>
                    <a:pt x="31" y="47"/>
                  </a:cubicBezTo>
                  <a:cubicBezTo>
                    <a:pt x="34" y="47"/>
                    <a:pt x="39" y="44"/>
                    <a:pt x="40" y="42"/>
                  </a:cubicBezTo>
                  <a:cubicBezTo>
                    <a:pt x="41" y="41"/>
                    <a:pt x="46" y="41"/>
                    <a:pt x="48" y="41"/>
                  </a:cubicBezTo>
                  <a:cubicBezTo>
                    <a:pt x="50" y="41"/>
                    <a:pt x="52" y="39"/>
                    <a:pt x="54" y="37"/>
                  </a:cubicBezTo>
                  <a:cubicBezTo>
                    <a:pt x="56" y="35"/>
                    <a:pt x="63" y="34"/>
                    <a:pt x="71" y="31"/>
                  </a:cubicBezTo>
                  <a:cubicBezTo>
                    <a:pt x="79" y="29"/>
                    <a:pt x="77" y="25"/>
                    <a:pt x="79" y="23"/>
                  </a:cubicBezTo>
                  <a:cubicBezTo>
                    <a:pt x="80" y="21"/>
                    <a:pt x="82" y="22"/>
                    <a:pt x="86" y="21"/>
                  </a:cubicBezTo>
                  <a:cubicBezTo>
                    <a:pt x="82" y="13"/>
                    <a:pt x="78" y="5"/>
                    <a:pt x="76" y="0"/>
                  </a:cubicBezTo>
                  <a:cubicBezTo>
                    <a:pt x="72" y="1"/>
                    <a:pt x="69" y="2"/>
                    <a:pt x="68" y="3"/>
                  </a:cubicBezTo>
                  <a:close/>
                  <a:moveTo>
                    <a:pt x="88" y="56"/>
                  </a:moveTo>
                  <a:cubicBezTo>
                    <a:pt x="90" y="59"/>
                    <a:pt x="95" y="55"/>
                    <a:pt x="96" y="54"/>
                  </a:cubicBezTo>
                  <a:cubicBezTo>
                    <a:pt x="96" y="53"/>
                    <a:pt x="84" y="53"/>
                    <a:pt x="88" y="56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B3753474-E3FF-CA46-A309-5C314E244F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08863" y="6359071"/>
              <a:ext cx="1146175" cy="1022350"/>
            </a:xfrm>
            <a:custGeom>
              <a:avLst/>
              <a:gdLst>
                <a:gd name="T0" fmla="*/ 326 w 330"/>
                <a:gd name="T1" fmla="*/ 128 h 294"/>
                <a:gd name="T2" fmla="*/ 312 w 330"/>
                <a:gd name="T3" fmla="*/ 114 h 294"/>
                <a:gd name="T4" fmla="*/ 302 w 330"/>
                <a:gd name="T5" fmla="*/ 100 h 294"/>
                <a:gd name="T6" fmla="*/ 293 w 330"/>
                <a:gd name="T7" fmla="*/ 89 h 294"/>
                <a:gd name="T8" fmla="*/ 269 w 330"/>
                <a:gd name="T9" fmla="*/ 66 h 294"/>
                <a:gd name="T10" fmla="*/ 262 w 330"/>
                <a:gd name="T11" fmla="*/ 38 h 294"/>
                <a:gd name="T12" fmla="*/ 247 w 330"/>
                <a:gd name="T13" fmla="*/ 24 h 294"/>
                <a:gd name="T14" fmla="*/ 235 w 330"/>
                <a:gd name="T15" fmla="*/ 7 h 294"/>
                <a:gd name="T16" fmla="*/ 231 w 330"/>
                <a:gd name="T17" fmla="*/ 37 h 294"/>
                <a:gd name="T18" fmla="*/ 212 w 330"/>
                <a:gd name="T19" fmla="*/ 55 h 294"/>
                <a:gd name="T20" fmla="*/ 189 w 330"/>
                <a:gd name="T21" fmla="*/ 42 h 294"/>
                <a:gd name="T22" fmla="*/ 185 w 330"/>
                <a:gd name="T23" fmla="*/ 25 h 294"/>
                <a:gd name="T24" fmla="*/ 191 w 330"/>
                <a:gd name="T25" fmla="*/ 12 h 294"/>
                <a:gd name="T26" fmla="*/ 179 w 330"/>
                <a:gd name="T27" fmla="*/ 14 h 294"/>
                <a:gd name="T28" fmla="*/ 158 w 330"/>
                <a:gd name="T29" fmla="*/ 10 h 294"/>
                <a:gd name="T30" fmla="*/ 138 w 330"/>
                <a:gd name="T31" fmla="*/ 23 h 294"/>
                <a:gd name="T32" fmla="*/ 131 w 330"/>
                <a:gd name="T33" fmla="*/ 37 h 294"/>
                <a:gd name="T34" fmla="*/ 119 w 330"/>
                <a:gd name="T35" fmla="*/ 31 h 294"/>
                <a:gd name="T36" fmla="*/ 105 w 330"/>
                <a:gd name="T37" fmla="*/ 33 h 294"/>
                <a:gd name="T38" fmla="*/ 94 w 330"/>
                <a:gd name="T39" fmla="*/ 39 h 294"/>
                <a:gd name="T40" fmla="*/ 87 w 330"/>
                <a:gd name="T41" fmla="*/ 53 h 294"/>
                <a:gd name="T42" fmla="*/ 75 w 330"/>
                <a:gd name="T43" fmla="*/ 54 h 294"/>
                <a:gd name="T44" fmla="*/ 49 w 330"/>
                <a:gd name="T45" fmla="*/ 79 h 294"/>
                <a:gd name="T46" fmla="*/ 24 w 330"/>
                <a:gd name="T47" fmla="*/ 87 h 294"/>
                <a:gd name="T48" fmla="*/ 9 w 330"/>
                <a:gd name="T49" fmla="*/ 93 h 294"/>
                <a:gd name="T50" fmla="*/ 4 w 330"/>
                <a:gd name="T51" fmla="*/ 121 h 294"/>
                <a:gd name="T52" fmla="*/ 6 w 330"/>
                <a:gd name="T53" fmla="*/ 133 h 294"/>
                <a:gd name="T54" fmla="*/ 15 w 330"/>
                <a:gd name="T55" fmla="*/ 162 h 294"/>
                <a:gd name="T56" fmla="*/ 16 w 330"/>
                <a:gd name="T57" fmla="*/ 198 h 294"/>
                <a:gd name="T58" fmla="*/ 40 w 330"/>
                <a:gd name="T59" fmla="*/ 210 h 294"/>
                <a:gd name="T60" fmla="*/ 74 w 330"/>
                <a:gd name="T61" fmla="*/ 200 h 294"/>
                <a:gd name="T62" fmla="*/ 112 w 330"/>
                <a:gd name="T63" fmla="*/ 186 h 294"/>
                <a:gd name="T64" fmla="*/ 156 w 330"/>
                <a:gd name="T65" fmla="*/ 183 h 294"/>
                <a:gd name="T66" fmla="*/ 171 w 330"/>
                <a:gd name="T67" fmla="*/ 192 h 294"/>
                <a:gd name="T68" fmla="*/ 187 w 330"/>
                <a:gd name="T69" fmla="*/ 205 h 294"/>
                <a:gd name="T70" fmla="*/ 198 w 330"/>
                <a:gd name="T71" fmla="*/ 203 h 294"/>
                <a:gd name="T72" fmla="*/ 205 w 330"/>
                <a:gd name="T73" fmla="*/ 207 h 294"/>
                <a:gd name="T74" fmla="*/ 217 w 330"/>
                <a:gd name="T75" fmla="*/ 226 h 294"/>
                <a:gd name="T76" fmla="*/ 245 w 330"/>
                <a:gd name="T77" fmla="*/ 246 h 294"/>
                <a:gd name="T78" fmla="*/ 260 w 330"/>
                <a:gd name="T79" fmla="*/ 244 h 294"/>
                <a:gd name="T80" fmla="*/ 270 w 330"/>
                <a:gd name="T81" fmla="*/ 249 h 294"/>
                <a:gd name="T82" fmla="*/ 298 w 330"/>
                <a:gd name="T83" fmla="*/ 236 h 294"/>
                <a:gd name="T84" fmla="*/ 316 w 330"/>
                <a:gd name="T85" fmla="*/ 190 h 294"/>
                <a:gd name="T86" fmla="*/ 327 w 330"/>
                <a:gd name="T87" fmla="*/ 163 h 294"/>
                <a:gd name="T88" fmla="*/ 149 w 330"/>
                <a:gd name="T89" fmla="*/ 8 h 294"/>
                <a:gd name="T90" fmla="*/ 189 w 330"/>
                <a:gd name="T91" fmla="*/ 219 h 294"/>
                <a:gd name="T92" fmla="*/ 270 w 330"/>
                <a:gd name="T93" fmla="*/ 269 h 294"/>
                <a:gd name="T94" fmla="*/ 271 w 330"/>
                <a:gd name="T95" fmla="*/ 293 h 294"/>
                <a:gd name="T96" fmla="*/ 282 w 330"/>
                <a:gd name="T97" fmla="*/ 287 h 294"/>
                <a:gd name="T98" fmla="*/ 270 w 330"/>
                <a:gd name="T99" fmla="*/ 26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" h="294">
                  <a:moveTo>
                    <a:pt x="328" y="148"/>
                  </a:moveTo>
                  <a:cubicBezTo>
                    <a:pt x="329" y="147"/>
                    <a:pt x="327" y="141"/>
                    <a:pt x="326" y="142"/>
                  </a:cubicBezTo>
                  <a:cubicBezTo>
                    <a:pt x="325" y="143"/>
                    <a:pt x="325" y="133"/>
                    <a:pt x="326" y="128"/>
                  </a:cubicBezTo>
                  <a:cubicBezTo>
                    <a:pt x="327" y="124"/>
                    <a:pt x="326" y="124"/>
                    <a:pt x="324" y="127"/>
                  </a:cubicBezTo>
                  <a:cubicBezTo>
                    <a:pt x="321" y="129"/>
                    <a:pt x="319" y="122"/>
                    <a:pt x="318" y="121"/>
                  </a:cubicBezTo>
                  <a:cubicBezTo>
                    <a:pt x="318" y="119"/>
                    <a:pt x="315" y="114"/>
                    <a:pt x="312" y="114"/>
                  </a:cubicBezTo>
                  <a:cubicBezTo>
                    <a:pt x="309" y="115"/>
                    <a:pt x="311" y="110"/>
                    <a:pt x="308" y="111"/>
                  </a:cubicBezTo>
                  <a:cubicBezTo>
                    <a:pt x="305" y="111"/>
                    <a:pt x="305" y="107"/>
                    <a:pt x="305" y="102"/>
                  </a:cubicBezTo>
                  <a:cubicBezTo>
                    <a:pt x="306" y="98"/>
                    <a:pt x="303" y="101"/>
                    <a:pt x="302" y="100"/>
                  </a:cubicBezTo>
                  <a:cubicBezTo>
                    <a:pt x="301" y="98"/>
                    <a:pt x="300" y="99"/>
                    <a:pt x="298" y="100"/>
                  </a:cubicBezTo>
                  <a:cubicBezTo>
                    <a:pt x="296" y="101"/>
                    <a:pt x="295" y="96"/>
                    <a:pt x="296" y="95"/>
                  </a:cubicBezTo>
                  <a:cubicBezTo>
                    <a:pt x="296" y="93"/>
                    <a:pt x="295" y="91"/>
                    <a:pt x="293" y="89"/>
                  </a:cubicBezTo>
                  <a:cubicBezTo>
                    <a:pt x="290" y="87"/>
                    <a:pt x="290" y="85"/>
                    <a:pt x="290" y="83"/>
                  </a:cubicBezTo>
                  <a:cubicBezTo>
                    <a:pt x="290" y="80"/>
                    <a:pt x="275" y="73"/>
                    <a:pt x="271" y="72"/>
                  </a:cubicBezTo>
                  <a:cubicBezTo>
                    <a:pt x="268" y="71"/>
                    <a:pt x="271" y="68"/>
                    <a:pt x="269" y="66"/>
                  </a:cubicBezTo>
                  <a:cubicBezTo>
                    <a:pt x="268" y="65"/>
                    <a:pt x="267" y="60"/>
                    <a:pt x="267" y="57"/>
                  </a:cubicBezTo>
                  <a:cubicBezTo>
                    <a:pt x="267" y="53"/>
                    <a:pt x="262" y="51"/>
                    <a:pt x="263" y="48"/>
                  </a:cubicBezTo>
                  <a:cubicBezTo>
                    <a:pt x="263" y="45"/>
                    <a:pt x="261" y="42"/>
                    <a:pt x="262" y="38"/>
                  </a:cubicBezTo>
                  <a:cubicBezTo>
                    <a:pt x="262" y="35"/>
                    <a:pt x="256" y="34"/>
                    <a:pt x="256" y="32"/>
                  </a:cubicBezTo>
                  <a:cubicBezTo>
                    <a:pt x="256" y="30"/>
                    <a:pt x="253" y="32"/>
                    <a:pt x="250" y="32"/>
                  </a:cubicBezTo>
                  <a:cubicBezTo>
                    <a:pt x="247" y="32"/>
                    <a:pt x="247" y="28"/>
                    <a:pt x="247" y="24"/>
                  </a:cubicBezTo>
                  <a:cubicBezTo>
                    <a:pt x="248" y="20"/>
                    <a:pt x="246" y="13"/>
                    <a:pt x="244" y="11"/>
                  </a:cubicBezTo>
                  <a:cubicBezTo>
                    <a:pt x="241" y="9"/>
                    <a:pt x="241" y="2"/>
                    <a:pt x="240" y="1"/>
                  </a:cubicBezTo>
                  <a:cubicBezTo>
                    <a:pt x="239" y="0"/>
                    <a:pt x="234" y="5"/>
                    <a:pt x="235" y="7"/>
                  </a:cubicBezTo>
                  <a:cubicBezTo>
                    <a:pt x="235" y="10"/>
                    <a:pt x="234" y="12"/>
                    <a:pt x="233" y="14"/>
                  </a:cubicBezTo>
                  <a:cubicBezTo>
                    <a:pt x="231" y="15"/>
                    <a:pt x="234" y="21"/>
                    <a:pt x="232" y="23"/>
                  </a:cubicBezTo>
                  <a:cubicBezTo>
                    <a:pt x="229" y="25"/>
                    <a:pt x="231" y="32"/>
                    <a:pt x="231" y="37"/>
                  </a:cubicBezTo>
                  <a:cubicBezTo>
                    <a:pt x="230" y="41"/>
                    <a:pt x="230" y="46"/>
                    <a:pt x="228" y="49"/>
                  </a:cubicBezTo>
                  <a:cubicBezTo>
                    <a:pt x="226" y="52"/>
                    <a:pt x="226" y="57"/>
                    <a:pt x="222" y="59"/>
                  </a:cubicBezTo>
                  <a:cubicBezTo>
                    <a:pt x="217" y="60"/>
                    <a:pt x="212" y="57"/>
                    <a:pt x="212" y="55"/>
                  </a:cubicBezTo>
                  <a:cubicBezTo>
                    <a:pt x="212" y="52"/>
                    <a:pt x="207" y="51"/>
                    <a:pt x="205" y="51"/>
                  </a:cubicBezTo>
                  <a:cubicBezTo>
                    <a:pt x="202" y="52"/>
                    <a:pt x="201" y="48"/>
                    <a:pt x="197" y="45"/>
                  </a:cubicBezTo>
                  <a:cubicBezTo>
                    <a:pt x="193" y="42"/>
                    <a:pt x="190" y="46"/>
                    <a:pt x="189" y="42"/>
                  </a:cubicBezTo>
                  <a:cubicBezTo>
                    <a:pt x="187" y="39"/>
                    <a:pt x="186" y="38"/>
                    <a:pt x="183" y="36"/>
                  </a:cubicBezTo>
                  <a:cubicBezTo>
                    <a:pt x="180" y="34"/>
                    <a:pt x="181" y="34"/>
                    <a:pt x="184" y="32"/>
                  </a:cubicBezTo>
                  <a:cubicBezTo>
                    <a:pt x="187" y="30"/>
                    <a:pt x="186" y="28"/>
                    <a:pt x="185" y="25"/>
                  </a:cubicBezTo>
                  <a:cubicBezTo>
                    <a:pt x="183" y="23"/>
                    <a:pt x="186" y="24"/>
                    <a:pt x="190" y="22"/>
                  </a:cubicBezTo>
                  <a:cubicBezTo>
                    <a:pt x="193" y="20"/>
                    <a:pt x="190" y="17"/>
                    <a:pt x="192" y="16"/>
                  </a:cubicBezTo>
                  <a:cubicBezTo>
                    <a:pt x="195" y="15"/>
                    <a:pt x="194" y="13"/>
                    <a:pt x="191" y="12"/>
                  </a:cubicBezTo>
                  <a:cubicBezTo>
                    <a:pt x="188" y="12"/>
                    <a:pt x="189" y="15"/>
                    <a:pt x="188" y="16"/>
                  </a:cubicBezTo>
                  <a:cubicBezTo>
                    <a:pt x="187" y="16"/>
                    <a:pt x="186" y="11"/>
                    <a:pt x="185" y="11"/>
                  </a:cubicBezTo>
                  <a:cubicBezTo>
                    <a:pt x="184" y="11"/>
                    <a:pt x="180" y="16"/>
                    <a:pt x="179" y="14"/>
                  </a:cubicBezTo>
                  <a:cubicBezTo>
                    <a:pt x="177" y="11"/>
                    <a:pt x="167" y="9"/>
                    <a:pt x="163" y="9"/>
                  </a:cubicBezTo>
                  <a:cubicBezTo>
                    <a:pt x="159" y="8"/>
                    <a:pt x="158" y="3"/>
                    <a:pt x="155" y="4"/>
                  </a:cubicBezTo>
                  <a:cubicBezTo>
                    <a:pt x="153" y="5"/>
                    <a:pt x="156" y="7"/>
                    <a:pt x="158" y="10"/>
                  </a:cubicBezTo>
                  <a:cubicBezTo>
                    <a:pt x="161" y="12"/>
                    <a:pt x="150" y="14"/>
                    <a:pt x="146" y="13"/>
                  </a:cubicBezTo>
                  <a:cubicBezTo>
                    <a:pt x="143" y="12"/>
                    <a:pt x="147" y="16"/>
                    <a:pt x="144" y="16"/>
                  </a:cubicBezTo>
                  <a:cubicBezTo>
                    <a:pt x="141" y="16"/>
                    <a:pt x="140" y="21"/>
                    <a:pt x="138" y="23"/>
                  </a:cubicBezTo>
                  <a:cubicBezTo>
                    <a:pt x="136" y="26"/>
                    <a:pt x="137" y="27"/>
                    <a:pt x="135" y="29"/>
                  </a:cubicBezTo>
                  <a:cubicBezTo>
                    <a:pt x="132" y="30"/>
                    <a:pt x="132" y="32"/>
                    <a:pt x="135" y="36"/>
                  </a:cubicBezTo>
                  <a:cubicBezTo>
                    <a:pt x="138" y="39"/>
                    <a:pt x="134" y="39"/>
                    <a:pt x="131" y="37"/>
                  </a:cubicBezTo>
                  <a:cubicBezTo>
                    <a:pt x="128" y="34"/>
                    <a:pt x="126" y="34"/>
                    <a:pt x="126" y="37"/>
                  </a:cubicBezTo>
                  <a:cubicBezTo>
                    <a:pt x="126" y="40"/>
                    <a:pt x="123" y="39"/>
                    <a:pt x="123" y="35"/>
                  </a:cubicBezTo>
                  <a:cubicBezTo>
                    <a:pt x="124" y="32"/>
                    <a:pt x="120" y="33"/>
                    <a:pt x="119" y="31"/>
                  </a:cubicBezTo>
                  <a:cubicBezTo>
                    <a:pt x="118" y="29"/>
                    <a:pt x="114" y="26"/>
                    <a:pt x="112" y="26"/>
                  </a:cubicBezTo>
                  <a:cubicBezTo>
                    <a:pt x="110" y="27"/>
                    <a:pt x="110" y="29"/>
                    <a:pt x="107" y="29"/>
                  </a:cubicBezTo>
                  <a:cubicBezTo>
                    <a:pt x="105" y="29"/>
                    <a:pt x="105" y="30"/>
                    <a:pt x="105" y="33"/>
                  </a:cubicBezTo>
                  <a:cubicBezTo>
                    <a:pt x="105" y="35"/>
                    <a:pt x="101" y="33"/>
                    <a:pt x="99" y="33"/>
                  </a:cubicBezTo>
                  <a:cubicBezTo>
                    <a:pt x="96" y="33"/>
                    <a:pt x="99" y="36"/>
                    <a:pt x="97" y="37"/>
                  </a:cubicBezTo>
                  <a:cubicBezTo>
                    <a:pt x="96" y="37"/>
                    <a:pt x="96" y="39"/>
                    <a:pt x="94" y="39"/>
                  </a:cubicBezTo>
                  <a:cubicBezTo>
                    <a:pt x="91" y="39"/>
                    <a:pt x="92" y="44"/>
                    <a:pt x="92" y="47"/>
                  </a:cubicBezTo>
                  <a:cubicBezTo>
                    <a:pt x="92" y="50"/>
                    <a:pt x="88" y="46"/>
                    <a:pt x="86" y="47"/>
                  </a:cubicBezTo>
                  <a:cubicBezTo>
                    <a:pt x="84" y="47"/>
                    <a:pt x="87" y="50"/>
                    <a:pt x="87" y="53"/>
                  </a:cubicBezTo>
                  <a:cubicBezTo>
                    <a:pt x="88" y="56"/>
                    <a:pt x="86" y="55"/>
                    <a:pt x="85" y="57"/>
                  </a:cubicBezTo>
                  <a:cubicBezTo>
                    <a:pt x="84" y="58"/>
                    <a:pt x="82" y="53"/>
                    <a:pt x="82" y="51"/>
                  </a:cubicBezTo>
                  <a:cubicBezTo>
                    <a:pt x="82" y="48"/>
                    <a:pt x="79" y="50"/>
                    <a:pt x="75" y="54"/>
                  </a:cubicBezTo>
                  <a:cubicBezTo>
                    <a:pt x="72" y="57"/>
                    <a:pt x="76" y="62"/>
                    <a:pt x="75" y="63"/>
                  </a:cubicBezTo>
                  <a:cubicBezTo>
                    <a:pt x="74" y="64"/>
                    <a:pt x="67" y="70"/>
                    <a:pt x="63" y="75"/>
                  </a:cubicBezTo>
                  <a:cubicBezTo>
                    <a:pt x="60" y="79"/>
                    <a:pt x="52" y="77"/>
                    <a:pt x="49" y="79"/>
                  </a:cubicBezTo>
                  <a:cubicBezTo>
                    <a:pt x="47" y="81"/>
                    <a:pt x="44" y="79"/>
                    <a:pt x="41" y="81"/>
                  </a:cubicBezTo>
                  <a:cubicBezTo>
                    <a:pt x="39" y="83"/>
                    <a:pt x="34" y="87"/>
                    <a:pt x="34" y="85"/>
                  </a:cubicBezTo>
                  <a:cubicBezTo>
                    <a:pt x="33" y="82"/>
                    <a:pt x="27" y="84"/>
                    <a:pt x="24" y="87"/>
                  </a:cubicBezTo>
                  <a:cubicBezTo>
                    <a:pt x="21" y="90"/>
                    <a:pt x="17" y="92"/>
                    <a:pt x="14" y="92"/>
                  </a:cubicBezTo>
                  <a:cubicBezTo>
                    <a:pt x="11" y="93"/>
                    <a:pt x="11" y="97"/>
                    <a:pt x="10" y="98"/>
                  </a:cubicBezTo>
                  <a:cubicBezTo>
                    <a:pt x="9" y="99"/>
                    <a:pt x="9" y="95"/>
                    <a:pt x="9" y="93"/>
                  </a:cubicBezTo>
                  <a:cubicBezTo>
                    <a:pt x="9" y="92"/>
                    <a:pt x="6" y="95"/>
                    <a:pt x="5" y="99"/>
                  </a:cubicBezTo>
                  <a:cubicBezTo>
                    <a:pt x="4" y="103"/>
                    <a:pt x="8" y="104"/>
                    <a:pt x="5" y="108"/>
                  </a:cubicBezTo>
                  <a:cubicBezTo>
                    <a:pt x="3" y="112"/>
                    <a:pt x="0" y="116"/>
                    <a:pt x="4" y="121"/>
                  </a:cubicBezTo>
                  <a:cubicBezTo>
                    <a:pt x="8" y="126"/>
                    <a:pt x="10" y="129"/>
                    <a:pt x="8" y="132"/>
                  </a:cubicBezTo>
                  <a:cubicBezTo>
                    <a:pt x="7" y="134"/>
                    <a:pt x="5" y="127"/>
                    <a:pt x="4" y="128"/>
                  </a:cubicBezTo>
                  <a:cubicBezTo>
                    <a:pt x="3" y="129"/>
                    <a:pt x="7" y="132"/>
                    <a:pt x="6" y="133"/>
                  </a:cubicBezTo>
                  <a:cubicBezTo>
                    <a:pt x="5" y="135"/>
                    <a:pt x="1" y="127"/>
                    <a:pt x="0" y="129"/>
                  </a:cubicBezTo>
                  <a:cubicBezTo>
                    <a:pt x="0" y="131"/>
                    <a:pt x="8" y="143"/>
                    <a:pt x="8" y="147"/>
                  </a:cubicBezTo>
                  <a:cubicBezTo>
                    <a:pt x="9" y="152"/>
                    <a:pt x="16" y="156"/>
                    <a:pt x="15" y="162"/>
                  </a:cubicBezTo>
                  <a:cubicBezTo>
                    <a:pt x="15" y="169"/>
                    <a:pt x="21" y="179"/>
                    <a:pt x="22" y="181"/>
                  </a:cubicBezTo>
                  <a:cubicBezTo>
                    <a:pt x="23" y="182"/>
                    <a:pt x="20" y="187"/>
                    <a:pt x="21" y="192"/>
                  </a:cubicBezTo>
                  <a:cubicBezTo>
                    <a:pt x="21" y="196"/>
                    <a:pt x="19" y="198"/>
                    <a:pt x="16" y="198"/>
                  </a:cubicBezTo>
                  <a:cubicBezTo>
                    <a:pt x="13" y="198"/>
                    <a:pt x="15" y="203"/>
                    <a:pt x="18" y="203"/>
                  </a:cubicBezTo>
                  <a:cubicBezTo>
                    <a:pt x="21" y="204"/>
                    <a:pt x="20" y="206"/>
                    <a:pt x="24" y="209"/>
                  </a:cubicBezTo>
                  <a:cubicBezTo>
                    <a:pt x="28" y="211"/>
                    <a:pt x="37" y="210"/>
                    <a:pt x="40" y="210"/>
                  </a:cubicBezTo>
                  <a:cubicBezTo>
                    <a:pt x="43" y="210"/>
                    <a:pt x="44" y="206"/>
                    <a:pt x="48" y="205"/>
                  </a:cubicBezTo>
                  <a:cubicBezTo>
                    <a:pt x="52" y="205"/>
                    <a:pt x="51" y="204"/>
                    <a:pt x="53" y="202"/>
                  </a:cubicBezTo>
                  <a:cubicBezTo>
                    <a:pt x="55" y="199"/>
                    <a:pt x="65" y="200"/>
                    <a:pt x="74" y="200"/>
                  </a:cubicBezTo>
                  <a:cubicBezTo>
                    <a:pt x="84" y="201"/>
                    <a:pt x="88" y="198"/>
                    <a:pt x="89" y="194"/>
                  </a:cubicBezTo>
                  <a:cubicBezTo>
                    <a:pt x="90" y="191"/>
                    <a:pt x="97" y="190"/>
                    <a:pt x="100" y="188"/>
                  </a:cubicBezTo>
                  <a:cubicBezTo>
                    <a:pt x="102" y="185"/>
                    <a:pt x="105" y="185"/>
                    <a:pt x="112" y="186"/>
                  </a:cubicBezTo>
                  <a:cubicBezTo>
                    <a:pt x="119" y="186"/>
                    <a:pt x="125" y="182"/>
                    <a:pt x="130" y="180"/>
                  </a:cubicBezTo>
                  <a:cubicBezTo>
                    <a:pt x="134" y="179"/>
                    <a:pt x="142" y="179"/>
                    <a:pt x="146" y="178"/>
                  </a:cubicBezTo>
                  <a:cubicBezTo>
                    <a:pt x="151" y="177"/>
                    <a:pt x="151" y="184"/>
                    <a:pt x="156" y="183"/>
                  </a:cubicBezTo>
                  <a:cubicBezTo>
                    <a:pt x="161" y="183"/>
                    <a:pt x="163" y="185"/>
                    <a:pt x="166" y="184"/>
                  </a:cubicBezTo>
                  <a:cubicBezTo>
                    <a:pt x="168" y="184"/>
                    <a:pt x="168" y="186"/>
                    <a:pt x="170" y="187"/>
                  </a:cubicBezTo>
                  <a:cubicBezTo>
                    <a:pt x="173" y="187"/>
                    <a:pt x="173" y="189"/>
                    <a:pt x="171" y="192"/>
                  </a:cubicBezTo>
                  <a:cubicBezTo>
                    <a:pt x="169" y="194"/>
                    <a:pt x="175" y="194"/>
                    <a:pt x="178" y="198"/>
                  </a:cubicBezTo>
                  <a:cubicBezTo>
                    <a:pt x="181" y="203"/>
                    <a:pt x="178" y="204"/>
                    <a:pt x="180" y="207"/>
                  </a:cubicBezTo>
                  <a:cubicBezTo>
                    <a:pt x="182" y="211"/>
                    <a:pt x="183" y="210"/>
                    <a:pt x="187" y="205"/>
                  </a:cubicBezTo>
                  <a:cubicBezTo>
                    <a:pt x="190" y="200"/>
                    <a:pt x="194" y="203"/>
                    <a:pt x="195" y="199"/>
                  </a:cubicBezTo>
                  <a:cubicBezTo>
                    <a:pt x="195" y="195"/>
                    <a:pt x="199" y="190"/>
                    <a:pt x="201" y="192"/>
                  </a:cubicBezTo>
                  <a:cubicBezTo>
                    <a:pt x="204" y="194"/>
                    <a:pt x="200" y="195"/>
                    <a:pt x="198" y="203"/>
                  </a:cubicBezTo>
                  <a:cubicBezTo>
                    <a:pt x="196" y="212"/>
                    <a:pt x="194" y="207"/>
                    <a:pt x="193" y="210"/>
                  </a:cubicBezTo>
                  <a:cubicBezTo>
                    <a:pt x="192" y="212"/>
                    <a:pt x="201" y="213"/>
                    <a:pt x="201" y="209"/>
                  </a:cubicBezTo>
                  <a:cubicBezTo>
                    <a:pt x="201" y="205"/>
                    <a:pt x="202" y="203"/>
                    <a:pt x="205" y="207"/>
                  </a:cubicBezTo>
                  <a:cubicBezTo>
                    <a:pt x="208" y="210"/>
                    <a:pt x="203" y="214"/>
                    <a:pt x="204" y="215"/>
                  </a:cubicBezTo>
                  <a:cubicBezTo>
                    <a:pt x="205" y="217"/>
                    <a:pt x="208" y="215"/>
                    <a:pt x="210" y="215"/>
                  </a:cubicBezTo>
                  <a:cubicBezTo>
                    <a:pt x="213" y="215"/>
                    <a:pt x="217" y="222"/>
                    <a:pt x="217" y="226"/>
                  </a:cubicBezTo>
                  <a:cubicBezTo>
                    <a:pt x="216" y="230"/>
                    <a:pt x="215" y="233"/>
                    <a:pt x="221" y="236"/>
                  </a:cubicBezTo>
                  <a:cubicBezTo>
                    <a:pt x="227" y="240"/>
                    <a:pt x="225" y="240"/>
                    <a:pt x="229" y="240"/>
                  </a:cubicBezTo>
                  <a:cubicBezTo>
                    <a:pt x="234" y="240"/>
                    <a:pt x="243" y="244"/>
                    <a:pt x="245" y="246"/>
                  </a:cubicBezTo>
                  <a:cubicBezTo>
                    <a:pt x="248" y="248"/>
                    <a:pt x="254" y="244"/>
                    <a:pt x="255" y="240"/>
                  </a:cubicBezTo>
                  <a:cubicBezTo>
                    <a:pt x="257" y="236"/>
                    <a:pt x="261" y="240"/>
                    <a:pt x="259" y="241"/>
                  </a:cubicBezTo>
                  <a:cubicBezTo>
                    <a:pt x="256" y="243"/>
                    <a:pt x="260" y="246"/>
                    <a:pt x="260" y="244"/>
                  </a:cubicBezTo>
                  <a:cubicBezTo>
                    <a:pt x="260" y="241"/>
                    <a:pt x="262" y="239"/>
                    <a:pt x="262" y="242"/>
                  </a:cubicBezTo>
                  <a:cubicBezTo>
                    <a:pt x="263" y="245"/>
                    <a:pt x="267" y="245"/>
                    <a:pt x="268" y="247"/>
                  </a:cubicBezTo>
                  <a:cubicBezTo>
                    <a:pt x="269" y="249"/>
                    <a:pt x="270" y="251"/>
                    <a:pt x="270" y="249"/>
                  </a:cubicBezTo>
                  <a:cubicBezTo>
                    <a:pt x="270" y="247"/>
                    <a:pt x="271" y="245"/>
                    <a:pt x="274" y="244"/>
                  </a:cubicBezTo>
                  <a:cubicBezTo>
                    <a:pt x="277" y="243"/>
                    <a:pt x="279" y="241"/>
                    <a:pt x="282" y="239"/>
                  </a:cubicBezTo>
                  <a:cubicBezTo>
                    <a:pt x="285" y="236"/>
                    <a:pt x="297" y="236"/>
                    <a:pt x="298" y="236"/>
                  </a:cubicBezTo>
                  <a:cubicBezTo>
                    <a:pt x="300" y="236"/>
                    <a:pt x="300" y="225"/>
                    <a:pt x="301" y="220"/>
                  </a:cubicBezTo>
                  <a:cubicBezTo>
                    <a:pt x="302" y="214"/>
                    <a:pt x="306" y="213"/>
                    <a:pt x="307" y="207"/>
                  </a:cubicBezTo>
                  <a:cubicBezTo>
                    <a:pt x="308" y="201"/>
                    <a:pt x="314" y="190"/>
                    <a:pt x="316" y="190"/>
                  </a:cubicBezTo>
                  <a:cubicBezTo>
                    <a:pt x="317" y="189"/>
                    <a:pt x="320" y="188"/>
                    <a:pt x="321" y="184"/>
                  </a:cubicBezTo>
                  <a:cubicBezTo>
                    <a:pt x="321" y="181"/>
                    <a:pt x="325" y="177"/>
                    <a:pt x="325" y="173"/>
                  </a:cubicBezTo>
                  <a:cubicBezTo>
                    <a:pt x="325" y="169"/>
                    <a:pt x="327" y="164"/>
                    <a:pt x="327" y="163"/>
                  </a:cubicBezTo>
                  <a:cubicBezTo>
                    <a:pt x="326" y="162"/>
                    <a:pt x="325" y="158"/>
                    <a:pt x="328" y="155"/>
                  </a:cubicBezTo>
                  <a:cubicBezTo>
                    <a:pt x="330" y="152"/>
                    <a:pt x="327" y="149"/>
                    <a:pt x="328" y="148"/>
                  </a:cubicBezTo>
                  <a:close/>
                  <a:moveTo>
                    <a:pt x="149" y="8"/>
                  </a:moveTo>
                  <a:cubicBezTo>
                    <a:pt x="149" y="6"/>
                    <a:pt x="136" y="8"/>
                    <a:pt x="139" y="11"/>
                  </a:cubicBezTo>
                  <a:cubicBezTo>
                    <a:pt x="141" y="12"/>
                    <a:pt x="150" y="10"/>
                    <a:pt x="149" y="8"/>
                  </a:cubicBezTo>
                  <a:close/>
                  <a:moveTo>
                    <a:pt x="189" y="219"/>
                  </a:moveTo>
                  <a:cubicBezTo>
                    <a:pt x="191" y="221"/>
                    <a:pt x="198" y="220"/>
                    <a:pt x="199" y="218"/>
                  </a:cubicBezTo>
                  <a:cubicBezTo>
                    <a:pt x="200" y="215"/>
                    <a:pt x="188" y="218"/>
                    <a:pt x="189" y="219"/>
                  </a:cubicBezTo>
                  <a:close/>
                  <a:moveTo>
                    <a:pt x="270" y="269"/>
                  </a:moveTo>
                  <a:cubicBezTo>
                    <a:pt x="265" y="269"/>
                    <a:pt x="258" y="264"/>
                    <a:pt x="256" y="265"/>
                  </a:cubicBezTo>
                  <a:cubicBezTo>
                    <a:pt x="254" y="265"/>
                    <a:pt x="263" y="278"/>
                    <a:pt x="260" y="281"/>
                  </a:cubicBezTo>
                  <a:cubicBezTo>
                    <a:pt x="258" y="284"/>
                    <a:pt x="267" y="293"/>
                    <a:pt x="271" y="293"/>
                  </a:cubicBezTo>
                  <a:cubicBezTo>
                    <a:pt x="274" y="294"/>
                    <a:pt x="273" y="290"/>
                    <a:pt x="275" y="290"/>
                  </a:cubicBezTo>
                  <a:cubicBezTo>
                    <a:pt x="278" y="290"/>
                    <a:pt x="277" y="288"/>
                    <a:pt x="277" y="286"/>
                  </a:cubicBezTo>
                  <a:cubicBezTo>
                    <a:pt x="277" y="284"/>
                    <a:pt x="280" y="288"/>
                    <a:pt x="282" y="287"/>
                  </a:cubicBezTo>
                  <a:cubicBezTo>
                    <a:pt x="284" y="286"/>
                    <a:pt x="281" y="278"/>
                    <a:pt x="284" y="278"/>
                  </a:cubicBezTo>
                  <a:cubicBezTo>
                    <a:pt x="287" y="278"/>
                    <a:pt x="285" y="269"/>
                    <a:pt x="284" y="266"/>
                  </a:cubicBezTo>
                  <a:cubicBezTo>
                    <a:pt x="283" y="263"/>
                    <a:pt x="275" y="268"/>
                    <a:pt x="270" y="269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 dirty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8EF16B1E-8E5E-4B4B-A75A-DB1051FE87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09050" y="7086146"/>
              <a:ext cx="349250" cy="415925"/>
            </a:xfrm>
            <a:custGeom>
              <a:avLst/>
              <a:gdLst>
                <a:gd name="T0" fmla="*/ 62 w 101"/>
                <a:gd name="T1" fmla="*/ 58 h 120"/>
                <a:gd name="T2" fmla="*/ 56 w 101"/>
                <a:gd name="T3" fmla="*/ 60 h 120"/>
                <a:gd name="T4" fmla="*/ 48 w 101"/>
                <a:gd name="T5" fmla="*/ 57 h 120"/>
                <a:gd name="T6" fmla="*/ 44 w 101"/>
                <a:gd name="T7" fmla="*/ 64 h 120"/>
                <a:gd name="T8" fmla="*/ 37 w 101"/>
                <a:gd name="T9" fmla="*/ 75 h 120"/>
                <a:gd name="T10" fmla="*/ 15 w 101"/>
                <a:gd name="T11" fmla="*/ 90 h 120"/>
                <a:gd name="T12" fmla="*/ 5 w 101"/>
                <a:gd name="T13" fmla="*/ 99 h 120"/>
                <a:gd name="T14" fmla="*/ 3 w 101"/>
                <a:gd name="T15" fmla="*/ 108 h 120"/>
                <a:gd name="T16" fmla="*/ 10 w 101"/>
                <a:gd name="T17" fmla="*/ 111 h 120"/>
                <a:gd name="T18" fmla="*/ 16 w 101"/>
                <a:gd name="T19" fmla="*/ 114 h 120"/>
                <a:gd name="T20" fmla="*/ 31 w 101"/>
                <a:gd name="T21" fmla="*/ 110 h 120"/>
                <a:gd name="T22" fmla="*/ 36 w 101"/>
                <a:gd name="T23" fmla="*/ 101 h 120"/>
                <a:gd name="T24" fmla="*/ 40 w 101"/>
                <a:gd name="T25" fmla="*/ 93 h 120"/>
                <a:gd name="T26" fmla="*/ 49 w 101"/>
                <a:gd name="T27" fmla="*/ 87 h 120"/>
                <a:gd name="T28" fmla="*/ 52 w 101"/>
                <a:gd name="T29" fmla="*/ 83 h 120"/>
                <a:gd name="T30" fmla="*/ 57 w 101"/>
                <a:gd name="T31" fmla="*/ 75 h 120"/>
                <a:gd name="T32" fmla="*/ 63 w 101"/>
                <a:gd name="T33" fmla="*/ 65 h 120"/>
                <a:gd name="T34" fmla="*/ 62 w 101"/>
                <a:gd name="T35" fmla="*/ 58 h 120"/>
                <a:gd name="T36" fmla="*/ 11 w 101"/>
                <a:gd name="T37" fmla="*/ 120 h 120"/>
                <a:gd name="T38" fmla="*/ 14 w 101"/>
                <a:gd name="T39" fmla="*/ 116 h 120"/>
                <a:gd name="T40" fmla="*/ 11 w 101"/>
                <a:gd name="T41" fmla="*/ 120 h 120"/>
                <a:gd name="T42" fmla="*/ 91 w 101"/>
                <a:gd name="T43" fmla="*/ 29 h 120"/>
                <a:gd name="T44" fmla="*/ 83 w 101"/>
                <a:gd name="T45" fmla="*/ 29 h 120"/>
                <a:gd name="T46" fmla="*/ 79 w 101"/>
                <a:gd name="T47" fmla="*/ 24 h 120"/>
                <a:gd name="T48" fmla="*/ 75 w 101"/>
                <a:gd name="T49" fmla="*/ 17 h 120"/>
                <a:gd name="T50" fmla="*/ 75 w 101"/>
                <a:gd name="T51" fmla="*/ 22 h 120"/>
                <a:gd name="T52" fmla="*/ 72 w 101"/>
                <a:gd name="T53" fmla="*/ 20 h 120"/>
                <a:gd name="T54" fmla="*/ 69 w 101"/>
                <a:gd name="T55" fmla="*/ 15 h 120"/>
                <a:gd name="T56" fmla="*/ 66 w 101"/>
                <a:gd name="T57" fmla="*/ 8 h 120"/>
                <a:gd name="T58" fmla="*/ 56 w 101"/>
                <a:gd name="T59" fmla="*/ 0 h 120"/>
                <a:gd name="T60" fmla="*/ 58 w 101"/>
                <a:gd name="T61" fmla="*/ 9 h 120"/>
                <a:gd name="T62" fmla="*/ 64 w 101"/>
                <a:gd name="T63" fmla="*/ 14 h 120"/>
                <a:gd name="T64" fmla="*/ 68 w 101"/>
                <a:gd name="T65" fmla="*/ 21 h 120"/>
                <a:gd name="T66" fmla="*/ 67 w 101"/>
                <a:gd name="T67" fmla="*/ 33 h 120"/>
                <a:gd name="T68" fmla="*/ 61 w 101"/>
                <a:gd name="T69" fmla="*/ 40 h 120"/>
                <a:gd name="T70" fmla="*/ 71 w 101"/>
                <a:gd name="T71" fmla="*/ 50 h 120"/>
                <a:gd name="T72" fmla="*/ 69 w 101"/>
                <a:gd name="T73" fmla="*/ 63 h 120"/>
                <a:gd name="T74" fmla="*/ 76 w 101"/>
                <a:gd name="T75" fmla="*/ 64 h 120"/>
                <a:gd name="T76" fmla="*/ 85 w 101"/>
                <a:gd name="T77" fmla="*/ 51 h 120"/>
                <a:gd name="T78" fmla="*/ 88 w 101"/>
                <a:gd name="T79" fmla="*/ 43 h 120"/>
                <a:gd name="T80" fmla="*/ 93 w 101"/>
                <a:gd name="T81" fmla="*/ 41 h 120"/>
                <a:gd name="T82" fmla="*/ 96 w 101"/>
                <a:gd name="T83" fmla="*/ 36 h 120"/>
                <a:gd name="T84" fmla="*/ 99 w 101"/>
                <a:gd name="T85" fmla="*/ 29 h 120"/>
                <a:gd name="T86" fmla="*/ 91 w 101"/>
                <a:gd name="T87" fmla="*/ 2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" h="120">
                  <a:moveTo>
                    <a:pt x="62" y="58"/>
                  </a:moveTo>
                  <a:cubicBezTo>
                    <a:pt x="60" y="56"/>
                    <a:pt x="59" y="59"/>
                    <a:pt x="56" y="60"/>
                  </a:cubicBezTo>
                  <a:cubicBezTo>
                    <a:pt x="53" y="61"/>
                    <a:pt x="51" y="54"/>
                    <a:pt x="48" y="57"/>
                  </a:cubicBezTo>
                  <a:cubicBezTo>
                    <a:pt x="45" y="60"/>
                    <a:pt x="48" y="61"/>
                    <a:pt x="44" y="64"/>
                  </a:cubicBezTo>
                  <a:cubicBezTo>
                    <a:pt x="40" y="67"/>
                    <a:pt x="42" y="68"/>
                    <a:pt x="37" y="75"/>
                  </a:cubicBezTo>
                  <a:cubicBezTo>
                    <a:pt x="33" y="82"/>
                    <a:pt x="17" y="86"/>
                    <a:pt x="15" y="90"/>
                  </a:cubicBezTo>
                  <a:cubicBezTo>
                    <a:pt x="13" y="93"/>
                    <a:pt x="5" y="97"/>
                    <a:pt x="5" y="99"/>
                  </a:cubicBezTo>
                  <a:cubicBezTo>
                    <a:pt x="5" y="102"/>
                    <a:pt x="0" y="104"/>
                    <a:pt x="3" y="108"/>
                  </a:cubicBezTo>
                  <a:cubicBezTo>
                    <a:pt x="5" y="111"/>
                    <a:pt x="8" y="109"/>
                    <a:pt x="10" y="111"/>
                  </a:cubicBezTo>
                  <a:cubicBezTo>
                    <a:pt x="12" y="114"/>
                    <a:pt x="15" y="112"/>
                    <a:pt x="16" y="114"/>
                  </a:cubicBezTo>
                  <a:cubicBezTo>
                    <a:pt x="17" y="116"/>
                    <a:pt x="25" y="116"/>
                    <a:pt x="31" y="110"/>
                  </a:cubicBezTo>
                  <a:cubicBezTo>
                    <a:pt x="37" y="105"/>
                    <a:pt x="34" y="102"/>
                    <a:pt x="36" y="101"/>
                  </a:cubicBezTo>
                  <a:cubicBezTo>
                    <a:pt x="38" y="100"/>
                    <a:pt x="39" y="95"/>
                    <a:pt x="40" y="93"/>
                  </a:cubicBezTo>
                  <a:cubicBezTo>
                    <a:pt x="42" y="90"/>
                    <a:pt x="43" y="87"/>
                    <a:pt x="49" y="87"/>
                  </a:cubicBezTo>
                  <a:cubicBezTo>
                    <a:pt x="55" y="87"/>
                    <a:pt x="52" y="86"/>
                    <a:pt x="52" y="83"/>
                  </a:cubicBezTo>
                  <a:cubicBezTo>
                    <a:pt x="51" y="80"/>
                    <a:pt x="57" y="79"/>
                    <a:pt x="57" y="75"/>
                  </a:cubicBezTo>
                  <a:cubicBezTo>
                    <a:pt x="57" y="71"/>
                    <a:pt x="65" y="68"/>
                    <a:pt x="63" y="65"/>
                  </a:cubicBezTo>
                  <a:cubicBezTo>
                    <a:pt x="62" y="62"/>
                    <a:pt x="65" y="60"/>
                    <a:pt x="62" y="58"/>
                  </a:cubicBezTo>
                  <a:close/>
                  <a:moveTo>
                    <a:pt x="11" y="120"/>
                  </a:moveTo>
                  <a:cubicBezTo>
                    <a:pt x="12" y="120"/>
                    <a:pt x="16" y="119"/>
                    <a:pt x="14" y="116"/>
                  </a:cubicBezTo>
                  <a:cubicBezTo>
                    <a:pt x="11" y="113"/>
                    <a:pt x="8" y="119"/>
                    <a:pt x="11" y="120"/>
                  </a:cubicBezTo>
                  <a:close/>
                  <a:moveTo>
                    <a:pt x="91" y="29"/>
                  </a:moveTo>
                  <a:cubicBezTo>
                    <a:pt x="90" y="32"/>
                    <a:pt x="87" y="29"/>
                    <a:pt x="83" y="29"/>
                  </a:cubicBezTo>
                  <a:cubicBezTo>
                    <a:pt x="80" y="29"/>
                    <a:pt x="79" y="27"/>
                    <a:pt x="79" y="24"/>
                  </a:cubicBezTo>
                  <a:cubicBezTo>
                    <a:pt x="79" y="21"/>
                    <a:pt x="78" y="17"/>
                    <a:pt x="75" y="17"/>
                  </a:cubicBezTo>
                  <a:cubicBezTo>
                    <a:pt x="72" y="18"/>
                    <a:pt x="76" y="21"/>
                    <a:pt x="75" y="22"/>
                  </a:cubicBezTo>
                  <a:cubicBezTo>
                    <a:pt x="74" y="23"/>
                    <a:pt x="73" y="20"/>
                    <a:pt x="72" y="20"/>
                  </a:cubicBezTo>
                  <a:cubicBezTo>
                    <a:pt x="70" y="20"/>
                    <a:pt x="69" y="18"/>
                    <a:pt x="69" y="15"/>
                  </a:cubicBezTo>
                  <a:cubicBezTo>
                    <a:pt x="69" y="11"/>
                    <a:pt x="66" y="12"/>
                    <a:pt x="66" y="8"/>
                  </a:cubicBezTo>
                  <a:cubicBezTo>
                    <a:pt x="66" y="3"/>
                    <a:pt x="59" y="0"/>
                    <a:pt x="56" y="0"/>
                  </a:cubicBezTo>
                  <a:cubicBezTo>
                    <a:pt x="52" y="0"/>
                    <a:pt x="56" y="7"/>
                    <a:pt x="58" y="9"/>
                  </a:cubicBezTo>
                  <a:cubicBezTo>
                    <a:pt x="60" y="11"/>
                    <a:pt x="64" y="13"/>
                    <a:pt x="64" y="14"/>
                  </a:cubicBezTo>
                  <a:cubicBezTo>
                    <a:pt x="64" y="16"/>
                    <a:pt x="66" y="20"/>
                    <a:pt x="68" y="21"/>
                  </a:cubicBezTo>
                  <a:cubicBezTo>
                    <a:pt x="71" y="22"/>
                    <a:pt x="67" y="28"/>
                    <a:pt x="67" y="33"/>
                  </a:cubicBezTo>
                  <a:cubicBezTo>
                    <a:pt x="67" y="38"/>
                    <a:pt x="63" y="37"/>
                    <a:pt x="61" y="40"/>
                  </a:cubicBezTo>
                  <a:cubicBezTo>
                    <a:pt x="58" y="43"/>
                    <a:pt x="67" y="47"/>
                    <a:pt x="71" y="50"/>
                  </a:cubicBezTo>
                  <a:cubicBezTo>
                    <a:pt x="75" y="53"/>
                    <a:pt x="68" y="61"/>
                    <a:pt x="69" y="63"/>
                  </a:cubicBezTo>
                  <a:cubicBezTo>
                    <a:pt x="70" y="64"/>
                    <a:pt x="72" y="65"/>
                    <a:pt x="76" y="64"/>
                  </a:cubicBezTo>
                  <a:cubicBezTo>
                    <a:pt x="80" y="63"/>
                    <a:pt x="82" y="54"/>
                    <a:pt x="85" y="51"/>
                  </a:cubicBezTo>
                  <a:cubicBezTo>
                    <a:pt x="88" y="49"/>
                    <a:pt x="86" y="45"/>
                    <a:pt x="88" y="43"/>
                  </a:cubicBezTo>
                  <a:cubicBezTo>
                    <a:pt x="89" y="41"/>
                    <a:pt x="91" y="41"/>
                    <a:pt x="93" y="41"/>
                  </a:cubicBezTo>
                  <a:cubicBezTo>
                    <a:pt x="95" y="41"/>
                    <a:pt x="94" y="36"/>
                    <a:pt x="96" y="36"/>
                  </a:cubicBezTo>
                  <a:cubicBezTo>
                    <a:pt x="99" y="36"/>
                    <a:pt x="98" y="33"/>
                    <a:pt x="99" y="29"/>
                  </a:cubicBezTo>
                  <a:cubicBezTo>
                    <a:pt x="101" y="25"/>
                    <a:pt x="93" y="27"/>
                    <a:pt x="91" y="29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B58760B2-BC92-6D41-81C6-68201E9A5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9925" y="4771571"/>
              <a:ext cx="400050" cy="254000"/>
            </a:xfrm>
            <a:custGeom>
              <a:avLst/>
              <a:gdLst>
                <a:gd name="T0" fmla="*/ 114 w 115"/>
                <a:gd name="T1" fmla="*/ 46 h 73"/>
                <a:gd name="T2" fmla="*/ 107 w 115"/>
                <a:gd name="T3" fmla="*/ 44 h 73"/>
                <a:gd name="T4" fmla="*/ 99 w 115"/>
                <a:gd name="T5" fmla="*/ 38 h 73"/>
                <a:gd name="T6" fmla="*/ 90 w 115"/>
                <a:gd name="T7" fmla="*/ 33 h 73"/>
                <a:gd name="T8" fmla="*/ 82 w 115"/>
                <a:gd name="T9" fmla="*/ 27 h 73"/>
                <a:gd name="T10" fmla="*/ 78 w 115"/>
                <a:gd name="T11" fmla="*/ 20 h 73"/>
                <a:gd name="T12" fmla="*/ 75 w 115"/>
                <a:gd name="T13" fmla="*/ 15 h 73"/>
                <a:gd name="T14" fmla="*/ 63 w 115"/>
                <a:gd name="T15" fmla="*/ 14 h 73"/>
                <a:gd name="T16" fmla="*/ 60 w 115"/>
                <a:gd name="T17" fmla="*/ 5 h 73"/>
                <a:gd name="T18" fmla="*/ 54 w 115"/>
                <a:gd name="T19" fmla="*/ 3 h 73"/>
                <a:gd name="T20" fmla="*/ 48 w 115"/>
                <a:gd name="T21" fmla="*/ 2 h 73"/>
                <a:gd name="T22" fmla="*/ 45 w 115"/>
                <a:gd name="T23" fmla="*/ 3 h 73"/>
                <a:gd name="T24" fmla="*/ 42 w 115"/>
                <a:gd name="T25" fmla="*/ 6 h 73"/>
                <a:gd name="T26" fmla="*/ 36 w 115"/>
                <a:gd name="T27" fmla="*/ 11 h 73"/>
                <a:gd name="T28" fmla="*/ 33 w 115"/>
                <a:gd name="T29" fmla="*/ 14 h 73"/>
                <a:gd name="T30" fmla="*/ 28 w 115"/>
                <a:gd name="T31" fmla="*/ 13 h 73"/>
                <a:gd name="T32" fmla="*/ 22 w 115"/>
                <a:gd name="T33" fmla="*/ 12 h 73"/>
                <a:gd name="T34" fmla="*/ 12 w 115"/>
                <a:gd name="T35" fmla="*/ 4 h 73"/>
                <a:gd name="T36" fmla="*/ 4 w 115"/>
                <a:gd name="T37" fmla="*/ 9 h 73"/>
                <a:gd name="T38" fmla="*/ 8 w 115"/>
                <a:gd name="T39" fmla="*/ 7 h 73"/>
                <a:gd name="T40" fmla="*/ 14 w 115"/>
                <a:gd name="T41" fmla="*/ 14 h 73"/>
                <a:gd name="T42" fmla="*/ 18 w 115"/>
                <a:gd name="T43" fmla="*/ 19 h 73"/>
                <a:gd name="T44" fmla="*/ 10 w 115"/>
                <a:gd name="T45" fmla="*/ 21 h 73"/>
                <a:gd name="T46" fmla="*/ 2 w 115"/>
                <a:gd name="T47" fmla="*/ 21 h 73"/>
                <a:gd name="T48" fmla="*/ 4 w 115"/>
                <a:gd name="T49" fmla="*/ 28 h 73"/>
                <a:gd name="T50" fmla="*/ 4 w 115"/>
                <a:gd name="T51" fmla="*/ 33 h 73"/>
                <a:gd name="T52" fmla="*/ 9 w 115"/>
                <a:gd name="T53" fmla="*/ 34 h 73"/>
                <a:gd name="T54" fmla="*/ 11 w 115"/>
                <a:gd name="T55" fmla="*/ 41 h 73"/>
                <a:gd name="T56" fmla="*/ 11 w 115"/>
                <a:gd name="T57" fmla="*/ 52 h 73"/>
                <a:gd name="T58" fmla="*/ 17 w 115"/>
                <a:gd name="T59" fmla="*/ 50 h 73"/>
                <a:gd name="T60" fmla="*/ 24 w 115"/>
                <a:gd name="T61" fmla="*/ 45 h 73"/>
                <a:gd name="T62" fmla="*/ 30 w 115"/>
                <a:gd name="T63" fmla="*/ 45 h 73"/>
                <a:gd name="T64" fmla="*/ 39 w 115"/>
                <a:gd name="T65" fmla="*/ 45 h 73"/>
                <a:gd name="T66" fmla="*/ 45 w 115"/>
                <a:gd name="T67" fmla="*/ 48 h 73"/>
                <a:gd name="T68" fmla="*/ 49 w 115"/>
                <a:gd name="T69" fmla="*/ 49 h 73"/>
                <a:gd name="T70" fmla="*/ 56 w 115"/>
                <a:gd name="T71" fmla="*/ 52 h 73"/>
                <a:gd name="T72" fmla="*/ 60 w 115"/>
                <a:gd name="T73" fmla="*/ 54 h 73"/>
                <a:gd name="T74" fmla="*/ 65 w 115"/>
                <a:gd name="T75" fmla="*/ 59 h 73"/>
                <a:gd name="T76" fmla="*/ 71 w 115"/>
                <a:gd name="T77" fmla="*/ 60 h 73"/>
                <a:gd name="T78" fmla="*/ 72 w 115"/>
                <a:gd name="T79" fmla="*/ 70 h 73"/>
                <a:gd name="T80" fmla="*/ 74 w 115"/>
                <a:gd name="T81" fmla="*/ 70 h 73"/>
                <a:gd name="T82" fmla="*/ 80 w 115"/>
                <a:gd name="T83" fmla="*/ 71 h 73"/>
                <a:gd name="T84" fmla="*/ 87 w 115"/>
                <a:gd name="T85" fmla="*/ 69 h 73"/>
                <a:gd name="T86" fmla="*/ 98 w 115"/>
                <a:gd name="T87" fmla="*/ 62 h 73"/>
                <a:gd name="T88" fmla="*/ 103 w 115"/>
                <a:gd name="T89" fmla="*/ 54 h 73"/>
                <a:gd name="T90" fmla="*/ 109 w 115"/>
                <a:gd name="T91" fmla="*/ 50 h 73"/>
                <a:gd name="T92" fmla="*/ 115 w 115"/>
                <a:gd name="T93" fmla="*/ 52 h 73"/>
                <a:gd name="T94" fmla="*/ 114 w 115"/>
                <a:gd name="T95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" h="73">
                  <a:moveTo>
                    <a:pt x="114" y="46"/>
                  </a:moveTo>
                  <a:cubicBezTo>
                    <a:pt x="114" y="46"/>
                    <a:pt x="109" y="44"/>
                    <a:pt x="107" y="44"/>
                  </a:cubicBezTo>
                  <a:cubicBezTo>
                    <a:pt x="105" y="44"/>
                    <a:pt x="102" y="40"/>
                    <a:pt x="99" y="38"/>
                  </a:cubicBezTo>
                  <a:cubicBezTo>
                    <a:pt x="96" y="37"/>
                    <a:pt x="91" y="35"/>
                    <a:pt x="90" y="33"/>
                  </a:cubicBezTo>
                  <a:cubicBezTo>
                    <a:pt x="88" y="31"/>
                    <a:pt x="82" y="29"/>
                    <a:pt x="82" y="27"/>
                  </a:cubicBezTo>
                  <a:cubicBezTo>
                    <a:pt x="81" y="25"/>
                    <a:pt x="80" y="23"/>
                    <a:pt x="78" y="20"/>
                  </a:cubicBezTo>
                  <a:cubicBezTo>
                    <a:pt x="76" y="18"/>
                    <a:pt x="76" y="15"/>
                    <a:pt x="75" y="15"/>
                  </a:cubicBezTo>
                  <a:cubicBezTo>
                    <a:pt x="73" y="15"/>
                    <a:pt x="63" y="15"/>
                    <a:pt x="63" y="14"/>
                  </a:cubicBezTo>
                  <a:cubicBezTo>
                    <a:pt x="63" y="12"/>
                    <a:pt x="62" y="6"/>
                    <a:pt x="60" y="5"/>
                  </a:cubicBezTo>
                  <a:cubicBezTo>
                    <a:pt x="58" y="5"/>
                    <a:pt x="55" y="4"/>
                    <a:pt x="54" y="3"/>
                  </a:cubicBezTo>
                  <a:cubicBezTo>
                    <a:pt x="53" y="2"/>
                    <a:pt x="49" y="0"/>
                    <a:pt x="48" y="2"/>
                  </a:cubicBezTo>
                  <a:cubicBezTo>
                    <a:pt x="47" y="3"/>
                    <a:pt x="46" y="3"/>
                    <a:pt x="45" y="3"/>
                  </a:cubicBezTo>
                  <a:cubicBezTo>
                    <a:pt x="44" y="3"/>
                    <a:pt x="44" y="7"/>
                    <a:pt x="42" y="6"/>
                  </a:cubicBezTo>
                  <a:cubicBezTo>
                    <a:pt x="40" y="6"/>
                    <a:pt x="36" y="9"/>
                    <a:pt x="36" y="11"/>
                  </a:cubicBezTo>
                  <a:cubicBezTo>
                    <a:pt x="36" y="12"/>
                    <a:pt x="36" y="15"/>
                    <a:pt x="33" y="14"/>
                  </a:cubicBezTo>
                  <a:cubicBezTo>
                    <a:pt x="32" y="14"/>
                    <a:pt x="30" y="14"/>
                    <a:pt x="28" y="13"/>
                  </a:cubicBezTo>
                  <a:cubicBezTo>
                    <a:pt x="27" y="13"/>
                    <a:pt x="25" y="15"/>
                    <a:pt x="22" y="12"/>
                  </a:cubicBezTo>
                  <a:cubicBezTo>
                    <a:pt x="19" y="8"/>
                    <a:pt x="15" y="4"/>
                    <a:pt x="12" y="4"/>
                  </a:cubicBezTo>
                  <a:cubicBezTo>
                    <a:pt x="10" y="4"/>
                    <a:pt x="2" y="4"/>
                    <a:pt x="4" y="9"/>
                  </a:cubicBezTo>
                  <a:cubicBezTo>
                    <a:pt x="5" y="8"/>
                    <a:pt x="6" y="7"/>
                    <a:pt x="8" y="7"/>
                  </a:cubicBezTo>
                  <a:cubicBezTo>
                    <a:pt x="13" y="8"/>
                    <a:pt x="11" y="14"/>
                    <a:pt x="14" y="14"/>
                  </a:cubicBezTo>
                  <a:cubicBezTo>
                    <a:pt x="17" y="15"/>
                    <a:pt x="21" y="19"/>
                    <a:pt x="18" y="19"/>
                  </a:cubicBezTo>
                  <a:cubicBezTo>
                    <a:pt x="15" y="19"/>
                    <a:pt x="12" y="22"/>
                    <a:pt x="10" y="21"/>
                  </a:cubicBezTo>
                  <a:cubicBezTo>
                    <a:pt x="7" y="20"/>
                    <a:pt x="3" y="18"/>
                    <a:pt x="2" y="21"/>
                  </a:cubicBezTo>
                  <a:cubicBezTo>
                    <a:pt x="1" y="24"/>
                    <a:pt x="0" y="28"/>
                    <a:pt x="4" y="28"/>
                  </a:cubicBezTo>
                  <a:cubicBezTo>
                    <a:pt x="8" y="27"/>
                    <a:pt x="7" y="30"/>
                    <a:pt x="4" y="33"/>
                  </a:cubicBezTo>
                  <a:cubicBezTo>
                    <a:pt x="2" y="35"/>
                    <a:pt x="8" y="32"/>
                    <a:pt x="9" y="34"/>
                  </a:cubicBezTo>
                  <a:cubicBezTo>
                    <a:pt x="9" y="37"/>
                    <a:pt x="12" y="37"/>
                    <a:pt x="11" y="41"/>
                  </a:cubicBezTo>
                  <a:cubicBezTo>
                    <a:pt x="10" y="43"/>
                    <a:pt x="10" y="48"/>
                    <a:pt x="11" y="52"/>
                  </a:cubicBezTo>
                  <a:cubicBezTo>
                    <a:pt x="13" y="52"/>
                    <a:pt x="16" y="51"/>
                    <a:pt x="17" y="50"/>
                  </a:cubicBezTo>
                  <a:cubicBezTo>
                    <a:pt x="18" y="49"/>
                    <a:pt x="22" y="45"/>
                    <a:pt x="24" y="45"/>
                  </a:cubicBezTo>
                  <a:cubicBezTo>
                    <a:pt x="26" y="45"/>
                    <a:pt x="29" y="46"/>
                    <a:pt x="30" y="45"/>
                  </a:cubicBezTo>
                  <a:cubicBezTo>
                    <a:pt x="31" y="43"/>
                    <a:pt x="38" y="43"/>
                    <a:pt x="39" y="45"/>
                  </a:cubicBezTo>
                  <a:cubicBezTo>
                    <a:pt x="41" y="46"/>
                    <a:pt x="44" y="48"/>
                    <a:pt x="45" y="48"/>
                  </a:cubicBezTo>
                  <a:cubicBezTo>
                    <a:pt x="46" y="48"/>
                    <a:pt x="47" y="50"/>
                    <a:pt x="49" y="49"/>
                  </a:cubicBezTo>
                  <a:cubicBezTo>
                    <a:pt x="51" y="49"/>
                    <a:pt x="56" y="50"/>
                    <a:pt x="56" y="52"/>
                  </a:cubicBezTo>
                  <a:cubicBezTo>
                    <a:pt x="56" y="53"/>
                    <a:pt x="58" y="54"/>
                    <a:pt x="60" y="54"/>
                  </a:cubicBezTo>
                  <a:cubicBezTo>
                    <a:pt x="61" y="54"/>
                    <a:pt x="63" y="59"/>
                    <a:pt x="65" y="59"/>
                  </a:cubicBezTo>
                  <a:cubicBezTo>
                    <a:pt x="67" y="59"/>
                    <a:pt x="71" y="59"/>
                    <a:pt x="71" y="60"/>
                  </a:cubicBezTo>
                  <a:cubicBezTo>
                    <a:pt x="71" y="61"/>
                    <a:pt x="71" y="67"/>
                    <a:pt x="72" y="70"/>
                  </a:cubicBezTo>
                  <a:cubicBezTo>
                    <a:pt x="73" y="69"/>
                    <a:pt x="73" y="69"/>
                    <a:pt x="74" y="70"/>
                  </a:cubicBezTo>
                  <a:cubicBezTo>
                    <a:pt x="75" y="70"/>
                    <a:pt x="79" y="69"/>
                    <a:pt x="80" y="71"/>
                  </a:cubicBezTo>
                  <a:cubicBezTo>
                    <a:pt x="80" y="73"/>
                    <a:pt x="87" y="72"/>
                    <a:pt x="87" y="69"/>
                  </a:cubicBezTo>
                  <a:cubicBezTo>
                    <a:pt x="86" y="65"/>
                    <a:pt x="97" y="65"/>
                    <a:pt x="98" y="62"/>
                  </a:cubicBezTo>
                  <a:cubicBezTo>
                    <a:pt x="99" y="59"/>
                    <a:pt x="100" y="53"/>
                    <a:pt x="103" y="54"/>
                  </a:cubicBezTo>
                  <a:cubicBezTo>
                    <a:pt x="105" y="55"/>
                    <a:pt x="107" y="50"/>
                    <a:pt x="109" y="50"/>
                  </a:cubicBezTo>
                  <a:cubicBezTo>
                    <a:pt x="111" y="50"/>
                    <a:pt x="113" y="52"/>
                    <a:pt x="115" y="52"/>
                  </a:cubicBezTo>
                  <a:lnTo>
                    <a:pt x="114" y="46"/>
                  </a:ln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39EFF028-46D7-6744-BE79-67466FA6E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038" y="4865234"/>
              <a:ext cx="552450" cy="465138"/>
            </a:xfrm>
            <a:custGeom>
              <a:avLst/>
              <a:gdLst>
                <a:gd name="T0" fmla="*/ 155 w 159"/>
                <a:gd name="T1" fmla="*/ 116 h 134"/>
                <a:gd name="T2" fmla="*/ 151 w 159"/>
                <a:gd name="T3" fmla="*/ 107 h 134"/>
                <a:gd name="T4" fmla="*/ 143 w 159"/>
                <a:gd name="T5" fmla="*/ 100 h 134"/>
                <a:gd name="T6" fmla="*/ 137 w 159"/>
                <a:gd name="T7" fmla="*/ 93 h 134"/>
                <a:gd name="T8" fmla="*/ 145 w 159"/>
                <a:gd name="T9" fmla="*/ 82 h 134"/>
                <a:gd name="T10" fmla="*/ 138 w 159"/>
                <a:gd name="T11" fmla="*/ 77 h 134"/>
                <a:gd name="T12" fmla="*/ 136 w 159"/>
                <a:gd name="T13" fmla="*/ 68 h 134"/>
                <a:gd name="T14" fmla="*/ 136 w 159"/>
                <a:gd name="T15" fmla="*/ 60 h 134"/>
                <a:gd name="T16" fmla="*/ 137 w 159"/>
                <a:gd name="T17" fmla="*/ 53 h 134"/>
                <a:gd name="T18" fmla="*/ 140 w 159"/>
                <a:gd name="T19" fmla="*/ 46 h 134"/>
                <a:gd name="T20" fmla="*/ 142 w 159"/>
                <a:gd name="T21" fmla="*/ 43 h 134"/>
                <a:gd name="T22" fmla="*/ 141 w 159"/>
                <a:gd name="T23" fmla="*/ 33 h 134"/>
                <a:gd name="T24" fmla="*/ 135 w 159"/>
                <a:gd name="T25" fmla="*/ 32 h 134"/>
                <a:gd name="T26" fmla="*/ 130 w 159"/>
                <a:gd name="T27" fmla="*/ 27 h 134"/>
                <a:gd name="T28" fmla="*/ 126 w 159"/>
                <a:gd name="T29" fmla="*/ 25 h 134"/>
                <a:gd name="T30" fmla="*/ 119 w 159"/>
                <a:gd name="T31" fmla="*/ 22 h 134"/>
                <a:gd name="T32" fmla="*/ 115 w 159"/>
                <a:gd name="T33" fmla="*/ 21 h 134"/>
                <a:gd name="T34" fmla="*/ 109 w 159"/>
                <a:gd name="T35" fmla="*/ 18 h 134"/>
                <a:gd name="T36" fmla="*/ 100 w 159"/>
                <a:gd name="T37" fmla="*/ 18 h 134"/>
                <a:gd name="T38" fmla="*/ 94 w 159"/>
                <a:gd name="T39" fmla="*/ 18 h 134"/>
                <a:gd name="T40" fmla="*/ 87 w 159"/>
                <a:gd name="T41" fmla="*/ 23 h 134"/>
                <a:gd name="T42" fmla="*/ 81 w 159"/>
                <a:gd name="T43" fmla="*/ 25 h 134"/>
                <a:gd name="T44" fmla="*/ 80 w 159"/>
                <a:gd name="T45" fmla="*/ 29 h 134"/>
                <a:gd name="T46" fmla="*/ 63 w 159"/>
                <a:gd name="T47" fmla="*/ 33 h 134"/>
                <a:gd name="T48" fmla="*/ 48 w 159"/>
                <a:gd name="T49" fmla="*/ 24 h 134"/>
                <a:gd name="T50" fmla="*/ 38 w 159"/>
                <a:gd name="T51" fmla="*/ 14 h 134"/>
                <a:gd name="T52" fmla="*/ 33 w 159"/>
                <a:gd name="T53" fmla="*/ 10 h 134"/>
                <a:gd name="T54" fmla="*/ 31 w 159"/>
                <a:gd name="T55" fmla="*/ 3 h 134"/>
                <a:gd name="T56" fmla="*/ 15 w 159"/>
                <a:gd name="T57" fmla="*/ 10 h 134"/>
                <a:gd name="T58" fmla="*/ 10 w 159"/>
                <a:gd name="T59" fmla="*/ 7 h 134"/>
                <a:gd name="T60" fmla="*/ 5 w 159"/>
                <a:gd name="T61" fmla="*/ 1 h 134"/>
                <a:gd name="T62" fmla="*/ 2 w 159"/>
                <a:gd name="T63" fmla="*/ 5 h 134"/>
                <a:gd name="T64" fmla="*/ 2 w 159"/>
                <a:gd name="T65" fmla="*/ 11 h 134"/>
                <a:gd name="T66" fmla="*/ 2 w 159"/>
                <a:gd name="T67" fmla="*/ 20 h 134"/>
                <a:gd name="T68" fmla="*/ 6 w 159"/>
                <a:gd name="T69" fmla="*/ 26 h 134"/>
                <a:gd name="T70" fmla="*/ 9 w 159"/>
                <a:gd name="T71" fmla="*/ 33 h 134"/>
                <a:gd name="T72" fmla="*/ 13 w 159"/>
                <a:gd name="T73" fmla="*/ 37 h 134"/>
                <a:gd name="T74" fmla="*/ 17 w 159"/>
                <a:gd name="T75" fmla="*/ 40 h 134"/>
                <a:gd name="T76" fmla="*/ 16 w 159"/>
                <a:gd name="T77" fmla="*/ 45 h 134"/>
                <a:gd name="T78" fmla="*/ 12 w 159"/>
                <a:gd name="T79" fmla="*/ 51 h 134"/>
                <a:gd name="T80" fmla="*/ 13 w 159"/>
                <a:gd name="T81" fmla="*/ 59 h 134"/>
                <a:gd name="T82" fmla="*/ 17 w 159"/>
                <a:gd name="T83" fmla="*/ 63 h 134"/>
                <a:gd name="T84" fmla="*/ 26 w 159"/>
                <a:gd name="T85" fmla="*/ 69 h 134"/>
                <a:gd name="T86" fmla="*/ 30 w 159"/>
                <a:gd name="T87" fmla="*/ 74 h 134"/>
                <a:gd name="T88" fmla="*/ 29 w 159"/>
                <a:gd name="T89" fmla="*/ 79 h 134"/>
                <a:gd name="T90" fmla="*/ 32 w 159"/>
                <a:gd name="T91" fmla="*/ 85 h 134"/>
                <a:gd name="T92" fmla="*/ 37 w 159"/>
                <a:gd name="T93" fmla="*/ 91 h 134"/>
                <a:gd name="T94" fmla="*/ 39 w 159"/>
                <a:gd name="T95" fmla="*/ 91 h 134"/>
                <a:gd name="T96" fmla="*/ 42 w 159"/>
                <a:gd name="T97" fmla="*/ 90 h 134"/>
                <a:gd name="T98" fmla="*/ 48 w 159"/>
                <a:gd name="T99" fmla="*/ 90 h 134"/>
                <a:gd name="T100" fmla="*/ 56 w 159"/>
                <a:gd name="T101" fmla="*/ 102 h 134"/>
                <a:gd name="T102" fmla="*/ 61 w 159"/>
                <a:gd name="T103" fmla="*/ 110 h 134"/>
                <a:gd name="T104" fmla="*/ 70 w 159"/>
                <a:gd name="T105" fmla="*/ 114 h 134"/>
                <a:gd name="T106" fmla="*/ 89 w 159"/>
                <a:gd name="T107" fmla="*/ 121 h 134"/>
                <a:gd name="T108" fmla="*/ 102 w 159"/>
                <a:gd name="T109" fmla="*/ 118 h 134"/>
                <a:gd name="T110" fmla="*/ 108 w 159"/>
                <a:gd name="T111" fmla="*/ 128 h 134"/>
                <a:gd name="T112" fmla="*/ 136 w 159"/>
                <a:gd name="T113" fmla="*/ 134 h 134"/>
                <a:gd name="T114" fmla="*/ 144 w 159"/>
                <a:gd name="T115" fmla="*/ 134 h 134"/>
                <a:gd name="T116" fmla="*/ 144 w 159"/>
                <a:gd name="T117" fmla="*/ 132 h 134"/>
                <a:gd name="T118" fmla="*/ 149 w 159"/>
                <a:gd name="T119" fmla="*/ 124 h 134"/>
                <a:gd name="T120" fmla="*/ 157 w 159"/>
                <a:gd name="T121" fmla="*/ 122 h 134"/>
                <a:gd name="T122" fmla="*/ 155 w 159"/>
                <a:gd name="T123" fmla="*/ 11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" h="134">
                  <a:moveTo>
                    <a:pt x="155" y="116"/>
                  </a:moveTo>
                  <a:cubicBezTo>
                    <a:pt x="153" y="115"/>
                    <a:pt x="155" y="109"/>
                    <a:pt x="151" y="107"/>
                  </a:cubicBezTo>
                  <a:cubicBezTo>
                    <a:pt x="147" y="105"/>
                    <a:pt x="144" y="103"/>
                    <a:pt x="143" y="100"/>
                  </a:cubicBezTo>
                  <a:cubicBezTo>
                    <a:pt x="142" y="98"/>
                    <a:pt x="137" y="95"/>
                    <a:pt x="137" y="93"/>
                  </a:cubicBezTo>
                  <a:cubicBezTo>
                    <a:pt x="138" y="91"/>
                    <a:pt x="147" y="85"/>
                    <a:pt x="145" y="82"/>
                  </a:cubicBezTo>
                  <a:cubicBezTo>
                    <a:pt x="144" y="78"/>
                    <a:pt x="138" y="79"/>
                    <a:pt x="138" y="77"/>
                  </a:cubicBezTo>
                  <a:cubicBezTo>
                    <a:pt x="137" y="76"/>
                    <a:pt x="138" y="72"/>
                    <a:pt x="136" y="68"/>
                  </a:cubicBezTo>
                  <a:cubicBezTo>
                    <a:pt x="135" y="65"/>
                    <a:pt x="138" y="62"/>
                    <a:pt x="136" y="60"/>
                  </a:cubicBezTo>
                  <a:cubicBezTo>
                    <a:pt x="135" y="58"/>
                    <a:pt x="137" y="54"/>
                    <a:pt x="137" y="53"/>
                  </a:cubicBezTo>
                  <a:cubicBezTo>
                    <a:pt x="138" y="51"/>
                    <a:pt x="141" y="50"/>
                    <a:pt x="140" y="46"/>
                  </a:cubicBezTo>
                  <a:cubicBezTo>
                    <a:pt x="140" y="44"/>
                    <a:pt x="141" y="43"/>
                    <a:pt x="142" y="43"/>
                  </a:cubicBezTo>
                  <a:cubicBezTo>
                    <a:pt x="141" y="40"/>
                    <a:pt x="141" y="34"/>
                    <a:pt x="141" y="33"/>
                  </a:cubicBezTo>
                  <a:cubicBezTo>
                    <a:pt x="141" y="32"/>
                    <a:pt x="137" y="32"/>
                    <a:pt x="135" y="32"/>
                  </a:cubicBezTo>
                  <a:cubicBezTo>
                    <a:pt x="133" y="32"/>
                    <a:pt x="131" y="27"/>
                    <a:pt x="130" y="27"/>
                  </a:cubicBezTo>
                  <a:cubicBezTo>
                    <a:pt x="128" y="27"/>
                    <a:pt x="126" y="26"/>
                    <a:pt x="126" y="25"/>
                  </a:cubicBezTo>
                  <a:cubicBezTo>
                    <a:pt x="126" y="23"/>
                    <a:pt x="121" y="22"/>
                    <a:pt x="119" y="22"/>
                  </a:cubicBezTo>
                  <a:cubicBezTo>
                    <a:pt x="117" y="23"/>
                    <a:pt x="116" y="21"/>
                    <a:pt x="115" y="21"/>
                  </a:cubicBezTo>
                  <a:cubicBezTo>
                    <a:pt x="114" y="21"/>
                    <a:pt x="111" y="19"/>
                    <a:pt x="109" y="18"/>
                  </a:cubicBezTo>
                  <a:cubicBezTo>
                    <a:pt x="108" y="16"/>
                    <a:pt x="101" y="16"/>
                    <a:pt x="100" y="18"/>
                  </a:cubicBezTo>
                  <a:cubicBezTo>
                    <a:pt x="99" y="19"/>
                    <a:pt x="96" y="18"/>
                    <a:pt x="94" y="18"/>
                  </a:cubicBezTo>
                  <a:cubicBezTo>
                    <a:pt x="92" y="18"/>
                    <a:pt x="88" y="22"/>
                    <a:pt x="87" y="23"/>
                  </a:cubicBezTo>
                  <a:cubicBezTo>
                    <a:pt x="86" y="24"/>
                    <a:pt x="83" y="25"/>
                    <a:pt x="81" y="25"/>
                  </a:cubicBezTo>
                  <a:cubicBezTo>
                    <a:pt x="81" y="27"/>
                    <a:pt x="81" y="28"/>
                    <a:pt x="80" y="29"/>
                  </a:cubicBezTo>
                  <a:cubicBezTo>
                    <a:pt x="79" y="31"/>
                    <a:pt x="70" y="32"/>
                    <a:pt x="63" y="33"/>
                  </a:cubicBezTo>
                  <a:cubicBezTo>
                    <a:pt x="56" y="33"/>
                    <a:pt x="56" y="24"/>
                    <a:pt x="48" y="24"/>
                  </a:cubicBezTo>
                  <a:cubicBezTo>
                    <a:pt x="43" y="24"/>
                    <a:pt x="39" y="19"/>
                    <a:pt x="38" y="14"/>
                  </a:cubicBezTo>
                  <a:cubicBezTo>
                    <a:pt x="35" y="13"/>
                    <a:pt x="32" y="11"/>
                    <a:pt x="33" y="10"/>
                  </a:cubicBezTo>
                  <a:cubicBezTo>
                    <a:pt x="33" y="9"/>
                    <a:pt x="35" y="1"/>
                    <a:pt x="31" y="3"/>
                  </a:cubicBezTo>
                  <a:cubicBezTo>
                    <a:pt x="27" y="5"/>
                    <a:pt x="22" y="11"/>
                    <a:pt x="15" y="10"/>
                  </a:cubicBezTo>
                  <a:cubicBezTo>
                    <a:pt x="8" y="9"/>
                    <a:pt x="13" y="8"/>
                    <a:pt x="10" y="7"/>
                  </a:cubicBezTo>
                  <a:cubicBezTo>
                    <a:pt x="6" y="5"/>
                    <a:pt x="8" y="1"/>
                    <a:pt x="5" y="1"/>
                  </a:cubicBezTo>
                  <a:cubicBezTo>
                    <a:pt x="1" y="0"/>
                    <a:pt x="4" y="5"/>
                    <a:pt x="2" y="5"/>
                  </a:cubicBezTo>
                  <a:cubicBezTo>
                    <a:pt x="0" y="5"/>
                    <a:pt x="2" y="10"/>
                    <a:pt x="2" y="11"/>
                  </a:cubicBezTo>
                  <a:cubicBezTo>
                    <a:pt x="3" y="13"/>
                    <a:pt x="1" y="20"/>
                    <a:pt x="2" y="20"/>
                  </a:cubicBezTo>
                  <a:cubicBezTo>
                    <a:pt x="4" y="20"/>
                    <a:pt x="6" y="25"/>
                    <a:pt x="6" y="26"/>
                  </a:cubicBezTo>
                  <a:cubicBezTo>
                    <a:pt x="6" y="27"/>
                    <a:pt x="9" y="31"/>
                    <a:pt x="9" y="33"/>
                  </a:cubicBezTo>
                  <a:cubicBezTo>
                    <a:pt x="9" y="35"/>
                    <a:pt x="12" y="37"/>
                    <a:pt x="13" y="37"/>
                  </a:cubicBezTo>
                  <a:cubicBezTo>
                    <a:pt x="15" y="37"/>
                    <a:pt x="17" y="38"/>
                    <a:pt x="17" y="40"/>
                  </a:cubicBezTo>
                  <a:cubicBezTo>
                    <a:pt x="16" y="42"/>
                    <a:pt x="17" y="45"/>
                    <a:pt x="16" y="45"/>
                  </a:cubicBezTo>
                  <a:cubicBezTo>
                    <a:pt x="14" y="45"/>
                    <a:pt x="14" y="51"/>
                    <a:pt x="12" y="51"/>
                  </a:cubicBezTo>
                  <a:cubicBezTo>
                    <a:pt x="11" y="52"/>
                    <a:pt x="12" y="58"/>
                    <a:pt x="13" y="59"/>
                  </a:cubicBezTo>
                  <a:cubicBezTo>
                    <a:pt x="15" y="59"/>
                    <a:pt x="17" y="61"/>
                    <a:pt x="17" y="63"/>
                  </a:cubicBezTo>
                  <a:cubicBezTo>
                    <a:pt x="17" y="65"/>
                    <a:pt x="24" y="69"/>
                    <a:pt x="26" y="69"/>
                  </a:cubicBezTo>
                  <a:cubicBezTo>
                    <a:pt x="28" y="70"/>
                    <a:pt x="29" y="73"/>
                    <a:pt x="30" y="74"/>
                  </a:cubicBezTo>
                  <a:cubicBezTo>
                    <a:pt x="31" y="75"/>
                    <a:pt x="29" y="78"/>
                    <a:pt x="29" y="79"/>
                  </a:cubicBezTo>
                  <a:cubicBezTo>
                    <a:pt x="30" y="81"/>
                    <a:pt x="32" y="82"/>
                    <a:pt x="32" y="85"/>
                  </a:cubicBezTo>
                  <a:cubicBezTo>
                    <a:pt x="32" y="86"/>
                    <a:pt x="34" y="89"/>
                    <a:pt x="37" y="91"/>
                  </a:cubicBezTo>
                  <a:cubicBezTo>
                    <a:pt x="37" y="91"/>
                    <a:pt x="38" y="91"/>
                    <a:pt x="39" y="91"/>
                  </a:cubicBezTo>
                  <a:cubicBezTo>
                    <a:pt x="41" y="91"/>
                    <a:pt x="41" y="88"/>
                    <a:pt x="42" y="90"/>
                  </a:cubicBezTo>
                  <a:cubicBezTo>
                    <a:pt x="44" y="91"/>
                    <a:pt x="46" y="90"/>
                    <a:pt x="48" y="90"/>
                  </a:cubicBezTo>
                  <a:cubicBezTo>
                    <a:pt x="50" y="89"/>
                    <a:pt x="54" y="98"/>
                    <a:pt x="56" y="102"/>
                  </a:cubicBezTo>
                  <a:cubicBezTo>
                    <a:pt x="58" y="106"/>
                    <a:pt x="58" y="108"/>
                    <a:pt x="61" y="110"/>
                  </a:cubicBezTo>
                  <a:cubicBezTo>
                    <a:pt x="63" y="111"/>
                    <a:pt x="67" y="110"/>
                    <a:pt x="70" y="114"/>
                  </a:cubicBezTo>
                  <a:cubicBezTo>
                    <a:pt x="74" y="118"/>
                    <a:pt x="84" y="121"/>
                    <a:pt x="89" y="121"/>
                  </a:cubicBezTo>
                  <a:cubicBezTo>
                    <a:pt x="93" y="122"/>
                    <a:pt x="96" y="117"/>
                    <a:pt x="102" y="118"/>
                  </a:cubicBezTo>
                  <a:cubicBezTo>
                    <a:pt x="107" y="119"/>
                    <a:pt x="106" y="126"/>
                    <a:pt x="108" y="128"/>
                  </a:cubicBezTo>
                  <a:cubicBezTo>
                    <a:pt x="110" y="131"/>
                    <a:pt x="132" y="133"/>
                    <a:pt x="136" y="134"/>
                  </a:cubicBezTo>
                  <a:cubicBezTo>
                    <a:pt x="137" y="134"/>
                    <a:pt x="141" y="134"/>
                    <a:pt x="144" y="134"/>
                  </a:cubicBezTo>
                  <a:cubicBezTo>
                    <a:pt x="144" y="134"/>
                    <a:pt x="144" y="133"/>
                    <a:pt x="144" y="132"/>
                  </a:cubicBezTo>
                  <a:cubicBezTo>
                    <a:pt x="144" y="129"/>
                    <a:pt x="147" y="125"/>
                    <a:pt x="149" y="124"/>
                  </a:cubicBezTo>
                  <a:cubicBezTo>
                    <a:pt x="152" y="123"/>
                    <a:pt x="154" y="122"/>
                    <a:pt x="157" y="122"/>
                  </a:cubicBezTo>
                  <a:cubicBezTo>
                    <a:pt x="159" y="122"/>
                    <a:pt x="157" y="117"/>
                    <a:pt x="155" y="116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F4D0BE56-96F9-6B41-A9A8-6956E7665F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0063" y="4312784"/>
              <a:ext cx="1135063" cy="534988"/>
            </a:xfrm>
            <a:custGeom>
              <a:avLst/>
              <a:gdLst>
                <a:gd name="T0" fmla="*/ 316 w 327"/>
                <a:gd name="T1" fmla="*/ 64 h 154"/>
                <a:gd name="T2" fmla="*/ 305 w 327"/>
                <a:gd name="T3" fmla="*/ 53 h 154"/>
                <a:gd name="T4" fmla="*/ 284 w 327"/>
                <a:gd name="T5" fmla="*/ 50 h 154"/>
                <a:gd name="T6" fmla="*/ 265 w 327"/>
                <a:gd name="T7" fmla="*/ 36 h 154"/>
                <a:gd name="T8" fmla="*/ 243 w 327"/>
                <a:gd name="T9" fmla="*/ 12 h 154"/>
                <a:gd name="T10" fmla="*/ 220 w 327"/>
                <a:gd name="T11" fmla="*/ 21 h 154"/>
                <a:gd name="T12" fmla="*/ 215 w 327"/>
                <a:gd name="T13" fmla="*/ 15 h 154"/>
                <a:gd name="T14" fmla="*/ 203 w 327"/>
                <a:gd name="T15" fmla="*/ 14 h 154"/>
                <a:gd name="T16" fmla="*/ 197 w 327"/>
                <a:gd name="T17" fmla="*/ 2 h 154"/>
                <a:gd name="T18" fmla="*/ 169 w 327"/>
                <a:gd name="T19" fmla="*/ 7 h 154"/>
                <a:gd name="T20" fmla="*/ 137 w 327"/>
                <a:gd name="T21" fmla="*/ 14 h 154"/>
                <a:gd name="T22" fmla="*/ 121 w 327"/>
                <a:gd name="T23" fmla="*/ 22 h 154"/>
                <a:gd name="T24" fmla="*/ 118 w 327"/>
                <a:gd name="T25" fmla="*/ 33 h 154"/>
                <a:gd name="T26" fmla="*/ 121 w 327"/>
                <a:gd name="T27" fmla="*/ 43 h 154"/>
                <a:gd name="T28" fmla="*/ 112 w 327"/>
                <a:gd name="T29" fmla="*/ 49 h 154"/>
                <a:gd name="T30" fmla="*/ 100 w 327"/>
                <a:gd name="T31" fmla="*/ 48 h 154"/>
                <a:gd name="T32" fmla="*/ 80 w 327"/>
                <a:gd name="T33" fmla="*/ 50 h 154"/>
                <a:gd name="T34" fmla="*/ 65 w 327"/>
                <a:gd name="T35" fmla="*/ 50 h 154"/>
                <a:gd name="T36" fmla="*/ 44 w 327"/>
                <a:gd name="T37" fmla="*/ 41 h 154"/>
                <a:gd name="T38" fmla="*/ 25 w 327"/>
                <a:gd name="T39" fmla="*/ 47 h 154"/>
                <a:gd name="T40" fmla="*/ 18 w 327"/>
                <a:gd name="T41" fmla="*/ 60 h 154"/>
                <a:gd name="T42" fmla="*/ 2 w 327"/>
                <a:gd name="T43" fmla="*/ 63 h 154"/>
                <a:gd name="T44" fmla="*/ 0 w 327"/>
                <a:gd name="T45" fmla="*/ 74 h 154"/>
                <a:gd name="T46" fmla="*/ 12 w 327"/>
                <a:gd name="T47" fmla="*/ 81 h 154"/>
                <a:gd name="T48" fmla="*/ 20 w 327"/>
                <a:gd name="T49" fmla="*/ 95 h 154"/>
                <a:gd name="T50" fmla="*/ 41 w 327"/>
                <a:gd name="T51" fmla="*/ 90 h 154"/>
                <a:gd name="T52" fmla="*/ 46 w 327"/>
                <a:gd name="T53" fmla="*/ 107 h 154"/>
                <a:gd name="T54" fmla="*/ 31 w 327"/>
                <a:gd name="T55" fmla="*/ 117 h 154"/>
                <a:gd name="T56" fmla="*/ 46 w 327"/>
                <a:gd name="T57" fmla="*/ 132 h 154"/>
                <a:gd name="T58" fmla="*/ 53 w 327"/>
                <a:gd name="T59" fmla="*/ 141 h 154"/>
                <a:gd name="T60" fmla="*/ 77 w 327"/>
                <a:gd name="T61" fmla="*/ 145 h 154"/>
                <a:gd name="T62" fmla="*/ 99 w 327"/>
                <a:gd name="T63" fmla="*/ 103 h 154"/>
                <a:gd name="T64" fmla="*/ 111 w 327"/>
                <a:gd name="T65" fmla="*/ 104 h 154"/>
                <a:gd name="T66" fmla="*/ 136 w 327"/>
                <a:gd name="T67" fmla="*/ 124 h 154"/>
                <a:gd name="T68" fmla="*/ 160 w 327"/>
                <a:gd name="T69" fmla="*/ 137 h 154"/>
                <a:gd name="T70" fmla="*/ 178 w 327"/>
                <a:gd name="T71" fmla="*/ 151 h 154"/>
                <a:gd name="T72" fmla="*/ 195 w 327"/>
                <a:gd name="T73" fmla="*/ 143 h 154"/>
                <a:gd name="T74" fmla="*/ 213 w 327"/>
                <a:gd name="T75" fmla="*/ 133 h 154"/>
                <a:gd name="T76" fmla="*/ 239 w 327"/>
                <a:gd name="T77" fmla="*/ 132 h 154"/>
                <a:gd name="T78" fmla="*/ 274 w 327"/>
                <a:gd name="T79" fmla="*/ 138 h 154"/>
                <a:gd name="T80" fmla="*/ 275 w 327"/>
                <a:gd name="T81" fmla="*/ 119 h 154"/>
                <a:gd name="T82" fmla="*/ 286 w 327"/>
                <a:gd name="T83" fmla="*/ 108 h 154"/>
                <a:gd name="T84" fmla="*/ 296 w 327"/>
                <a:gd name="T85" fmla="*/ 90 h 154"/>
                <a:gd name="T86" fmla="*/ 317 w 327"/>
                <a:gd name="T87" fmla="*/ 88 h 154"/>
                <a:gd name="T88" fmla="*/ 324 w 327"/>
                <a:gd name="T89" fmla="*/ 71 h 154"/>
                <a:gd name="T90" fmla="*/ 122 w 327"/>
                <a:gd name="T91" fmla="*/ 98 h 154"/>
                <a:gd name="T92" fmla="*/ 257 w 327"/>
                <a:gd name="T93" fmla="*/ 97 h 154"/>
                <a:gd name="T94" fmla="*/ 224 w 327"/>
                <a:gd name="T95" fmla="*/ 97 h 154"/>
                <a:gd name="T96" fmla="*/ 257 w 327"/>
                <a:gd name="T97" fmla="*/ 9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7" h="154">
                  <a:moveTo>
                    <a:pt x="325" y="63"/>
                  </a:moveTo>
                  <a:cubicBezTo>
                    <a:pt x="325" y="61"/>
                    <a:pt x="324" y="62"/>
                    <a:pt x="323" y="63"/>
                  </a:cubicBezTo>
                  <a:cubicBezTo>
                    <a:pt x="321" y="63"/>
                    <a:pt x="318" y="64"/>
                    <a:pt x="316" y="64"/>
                  </a:cubicBezTo>
                  <a:cubicBezTo>
                    <a:pt x="315" y="64"/>
                    <a:pt x="312" y="62"/>
                    <a:pt x="312" y="60"/>
                  </a:cubicBezTo>
                  <a:cubicBezTo>
                    <a:pt x="312" y="59"/>
                    <a:pt x="312" y="57"/>
                    <a:pt x="310" y="57"/>
                  </a:cubicBezTo>
                  <a:cubicBezTo>
                    <a:pt x="309" y="57"/>
                    <a:pt x="307" y="57"/>
                    <a:pt x="305" y="53"/>
                  </a:cubicBezTo>
                  <a:cubicBezTo>
                    <a:pt x="304" y="50"/>
                    <a:pt x="302" y="50"/>
                    <a:pt x="300" y="49"/>
                  </a:cubicBezTo>
                  <a:cubicBezTo>
                    <a:pt x="299" y="48"/>
                    <a:pt x="294" y="51"/>
                    <a:pt x="292" y="51"/>
                  </a:cubicBezTo>
                  <a:cubicBezTo>
                    <a:pt x="290" y="52"/>
                    <a:pt x="287" y="51"/>
                    <a:pt x="284" y="50"/>
                  </a:cubicBezTo>
                  <a:cubicBezTo>
                    <a:pt x="282" y="50"/>
                    <a:pt x="280" y="45"/>
                    <a:pt x="278" y="46"/>
                  </a:cubicBezTo>
                  <a:cubicBezTo>
                    <a:pt x="276" y="46"/>
                    <a:pt x="275" y="51"/>
                    <a:pt x="273" y="51"/>
                  </a:cubicBezTo>
                  <a:cubicBezTo>
                    <a:pt x="272" y="51"/>
                    <a:pt x="268" y="41"/>
                    <a:pt x="265" y="36"/>
                  </a:cubicBezTo>
                  <a:cubicBezTo>
                    <a:pt x="262" y="31"/>
                    <a:pt x="256" y="21"/>
                    <a:pt x="250" y="19"/>
                  </a:cubicBezTo>
                  <a:cubicBezTo>
                    <a:pt x="245" y="17"/>
                    <a:pt x="247" y="14"/>
                    <a:pt x="248" y="13"/>
                  </a:cubicBezTo>
                  <a:cubicBezTo>
                    <a:pt x="249" y="11"/>
                    <a:pt x="245" y="11"/>
                    <a:pt x="243" y="12"/>
                  </a:cubicBezTo>
                  <a:cubicBezTo>
                    <a:pt x="240" y="13"/>
                    <a:pt x="238" y="16"/>
                    <a:pt x="235" y="16"/>
                  </a:cubicBezTo>
                  <a:cubicBezTo>
                    <a:pt x="233" y="17"/>
                    <a:pt x="229" y="21"/>
                    <a:pt x="227" y="20"/>
                  </a:cubicBezTo>
                  <a:cubicBezTo>
                    <a:pt x="224" y="19"/>
                    <a:pt x="223" y="23"/>
                    <a:pt x="220" y="21"/>
                  </a:cubicBezTo>
                  <a:cubicBezTo>
                    <a:pt x="218" y="19"/>
                    <a:pt x="223" y="18"/>
                    <a:pt x="223" y="16"/>
                  </a:cubicBezTo>
                  <a:cubicBezTo>
                    <a:pt x="223" y="14"/>
                    <a:pt x="220" y="17"/>
                    <a:pt x="219" y="16"/>
                  </a:cubicBezTo>
                  <a:cubicBezTo>
                    <a:pt x="218" y="15"/>
                    <a:pt x="215" y="13"/>
                    <a:pt x="215" y="15"/>
                  </a:cubicBezTo>
                  <a:cubicBezTo>
                    <a:pt x="215" y="17"/>
                    <a:pt x="213" y="16"/>
                    <a:pt x="213" y="15"/>
                  </a:cubicBezTo>
                  <a:cubicBezTo>
                    <a:pt x="213" y="13"/>
                    <a:pt x="211" y="11"/>
                    <a:pt x="210" y="13"/>
                  </a:cubicBezTo>
                  <a:cubicBezTo>
                    <a:pt x="209" y="14"/>
                    <a:pt x="204" y="15"/>
                    <a:pt x="203" y="14"/>
                  </a:cubicBezTo>
                  <a:cubicBezTo>
                    <a:pt x="202" y="13"/>
                    <a:pt x="203" y="12"/>
                    <a:pt x="204" y="10"/>
                  </a:cubicBezTo>
                  <a:cubicBezTo>
                    <a:pt x="204" y="9"/>
                    <a:pt x="202" y="7"/>
                    <a:pt x="202" y="5"/>
                  </a:cubicBezTo>
                  <a:cubicBezTo>
                    <a:pt x="202" y="3"/>
                    <a:pt x="199" y="1"/>
                    <a:pt x="197" y="2"/>
                  </a:cubicBezTo>
                  <a:cubicBezTo>
                    <a:pt x="195" y="2"/>
                    <a:pt x="193" y="2"/>
                    <a:pt x="191" y="1"/>
                  </a:cubicBezTo>
                  <a:cubicBezTo>
                    <a:pt x="189" y="0"/>
                    <a:pt x="181" y="1"/>
                    <a:pt x="181" y="3"/>
                  </a:cubicBezTo>
                  <a:cubicBezTo>
                    <a:pt x="180" y="5"/>
                    <a:pt x="171" y="6"/>
                    <a:pt x="169" y="7"/>
                  </a:cubicBezTo>
                  <a:cubicBezTo>
                    <a:pt x="167" y="8"/>
                    <a:pt x="160" y="9"/>
                    <a:pt x="158" y="9"/>
                  </a:cubicBezTo>
                  <a:cubicBezTo>
                    <a:pt x="155" y="9"/>
                    <a:pt x="153" y="12"/>
                    <a:pt x="149" y="12"/>
                  </a:cubicBezTo>
                  <a:cubicBezTo>
                    <a:pt x="146" y="12"/>
                    <a:pt x="140" y="12"/>
                    <a:pt x="137" y="14"/>
                  </a:cubicBezTo>
                  <a:cubicBezTo>
                    <a:pt x="134" y="16"/>
                    <a:pt x="130" y="14"/>
                    <a:pt x="128" y="15"/>
                  </a:cubicBezTo>
                  <a:cubicBezTo>
                    <a:pt x="125" y="16"/>
                    <a:pt x="122" y="15"/>
                    <a:pt x="121" y="15"/>
                  </a:cubicBezTo>
                  <a:cubicBezTo>
                    <a:pt x="120" y="16"/>
                    <a:pt x="120" y="20"/>
                    <a:pt x="121" y="22"/>
                  </a:cubicBezTo>
                  <a:cubicBezTo>
                    <a:pt x="122" y="24"/>
                    <a:pt x="128" y="25"/>
                    <a:pt x="128" y="26"/>
                  </a:cubicBezTo>
                  <a:cubicBezTo>
                    <a:pt x="129" y="27"/>
                    <a:pt x="123" y="27"/>
                    <a:pt x="120" y="27"/>
                  </a:cubicBezTo>
                  <a:cubicBezTo>
                    <a:pt x="117" y="28"/>
                    <a:pt x="118" y="31"/>
                    <a:pt x="118" y="33"/>
                  </a:cubicBezTo>
                  <a:cubicBezTo>
                    <a:pt x="119" y="35"/>
                    <a:pt x="115" y="36"/>
                    <a:pt x="113" y="37"/>
                  </a:cubicBezTo>
                  <a:cubicBezTo>
                    <a:pt x="111" y="38"/>
                    <a:pt x="113" y="41"/>
                    <a:pt x="115" y="41"/>
                  </a:cubicBezTo>
                  <a:cubicBezTo>
                    <a:pt x="118" y="41"/>
                    <a:pt x="119" y="43"/>
                    <a:pt x="121" y="43"/>
                  </a:cubicBezTo>
                  <a:cubicBezTo>
                    <a:pt x="123" y="43"/>
                    <a:pt x="123" y="47"/>
                    <a:pt x="123" y="49"/>
                  </a:cubicBezTo>
                  <a:cubicBezTo>
                    <a:pt x="123" y="51"/>
                    <a:pt x="121" y="52"/>
                    <a:pt x="118" y="52"/>
                  </a:cubicBezTo>
                  <a:cubicBezTo>
                    <a:pt x="115" y="52"/>
                    <a:pt x="114" y="50"/>
                    <a:pt x="112" y="49"/>
                  </a:cubicBezTo>
                  <a:cubicBezTo>
                    <a:pt x="110" y="49"/>
                    <a:pt x="111" y="53"/>
                    <a:pt x="109" y="53"/>
                  </a:cubicBezTo>
                  <a:cubicBezTo>
                    <a:pt x="108" y="54"/>
                    <a:pt x="108" y="51"/>
                    <a:pt x="105" y="51"/>
                  </a:cubicBezTo>
                  <a:cubicBezTo>
                    <a:pt x="103" y="51"/>
                    <a:pt x="101" y="50"/>
                    <a:pt x="100" y="48"/>
                  </a:cubicBezTo>
                  <a:cubicBezTo>
                    <a:pt x="99" y="46"/>
                    <a:pt x="94" y="46"/>
                    <a:pt x="92" y="48"/>
                  </a:cubicBezTo>
                  <a:cubicBezTo>
                    <a:pt x="90" y="50"/>
                    <a:pt x="89" y="49"/>
                    <a:pt x="88" y="48"/>
                  </a:cubicBezTo>
                  <a:cubicBezTo>
                    <a:pt x="86" y="46"/>
                    <a:pt x="80" y="48"/>
                    <a:pt x="80" y="50"/>
                  </a:cubicBezTo>
                  <a:cubicBezTo>
                    <a:pt x="79" y="52"/>
                    <a:pt x="75" y="53"/>
                    <a:pt x="72" y="51"/>
                  </a:cubicBezTo>
                  <a:cubicBezTo>
                    <a:pt x="69" y="49"/>
                    <a:pt x="68" y="48"/>
                    <a:pt x="68" y="51"/>
                  </a:cubicBezTo>
                  <a:cubicBezTo>
                    <a:pt x="68" y="53"/>
                    <a:pt x="65" y="51"/>
                    <a:pt x="65" y="50"/>
                  </a:cubicBezTo>
                  <a:cubicBezTo>
                    <a:pt x="65" y="48"/>
                    <a:pt x="61" y="45"/>
                    <a:pt x="59" y="44"/>
                  </a:cubicBezTo>
                  <a:cubicBezTo>
                    <a:pt x="57" y="43"/>
                    <a:pt x="50" y="43"/>
                    <a:pt x="49" y="41"/>
                  </a:cubicBezTo>
                  <a:cubicBezTo>
                    <a:pt x="49" y="40"/>
                    <a:pt x="45" y="39"/>
                    <a:pt x="44" y="41"/>
                  </a:cubicBezTo>
                  <a:cubicBezTo>
                    <a:pt x="43" y="44"/>
                    <a:pt x="41" y="42"/>
                    <a:pt x="39" y="41"/>
                  </a:cubicBezTo>
                  <a:cubicBezTo>
                    <a:pt x="38" y="40"/>
                    <a:pt x="35" y="42"/>
                    <a:pt x="33" y="43"/>
                  </a:cubicBezTo>
                  <a:cubicBezTo>
                    <a:pt x="32" y="44"/>
                    <a:pt x="27" y="47"/>
                    <a:pt x="25" y="47"/>
                  </a:cubicBezTo>
                  <a:cubicBezTo>
                    <a:pt x="22" y="47"/>
                    <a:pt x="24" y="50"/>
                    <a:pt x="21" y="51"/>
                  </a:cubicBezTo>
                  <a:cubicBezTo>
                    <a:pt x="17" y="51"/>
                    <a:pt x="18" y="54"/>
                    <a:pt x="18" y="55"/>
                  </a:cubicBezTo>
                  <a:cubicBezTo>
                    <a:pt x="19" y="56"/>
                    <a:pt x="21" y="59"/>
                    <a:pt x="18" y="60"/>
                  </a:cubicBezTo>
                  <a:cubicBezTo>
                    <a:pt x="15" y="61"/>
                    <a:pt x="14" y="56"/>
                    <a:pt x="11" y="55"/>
                  </a:cubicBezTo>
                  <a:cubicBezTo>
                    <a:pt x="9" y="53"/>
                    <a:pt x="7" y="55"/>
                    <a:pt x="7" y="58"/>
                  </a:cubicBezTo>
                  <a:cubicBezTo>
                    <a:pt x="7" y="60"/>
                    <a:pt x="4" y="60"/>
                    <a:pt x="2" y="63"/>
                  </a:cubicBezTo>
                  <a:cubicBezTo>
                    <a:pt x="1" y="65"/>
                    <a:pt x="5" y="65"/>
                    <a:pt x="5" y="66"/>
                  </a:cubicBezTo>
                  <a:cubicBezTo>
                    <a:pt x="5" y="68"/>
                    <a:pt x="3" y="69"/>
                    <a:pt x="2" y="69"/>
                  </a:cubicBezTo>
                  <a:cubicBezTo>
                    <a:pt x="1" y="69"/>
                    <a:pt x="0" y="73"/>
                    <a:pt x="0" y="74"/>
                  </a:cubicBezTo>
                  <a:cubicBezTo>
                    <a:pt x="1" y="75"/>
                    <a:pt x="5" y="75"/>
                    <a:pt x="5" y="77"/>
                  </a:cubicBezTo>
                  <a:cubicBezTo>
                    <a:pt x="5" y="80"/>
                    <a:pt x="4" y="82"/>
                    <a:pt x="6" y="81"/>
                  </a:cubicBezTo>
                  <a:cubicBezTo>
                    <a:pt x="8" y="81"/>
                    <a:pt x="11" y="81"/>
                    <a:pt x="12" y="81"/>
                  </a:cubicBezTo>
                  <a:cubicBezTo>
                    <a:pt x="13" y="81"/>
                    <a:pt x="14" y="84"/>
                    <a:pt x="17" y="87"/>
                  </a:cubicBezTo>
                  <a:cubicBezTo>
                    <a:pt x="19" y="90"/>
                    <a:pt x="21" y="91"/>
                    <a:pt x="18" y="92"/>
                  </a:cubicBezTo>
                  <a:cubicBezTo>
                    <a:pt x="16" y="92"/>
                    <a:pt x="17" y="94"/>
                    <a:pt x="20" y="95"/>
                  </a:cubicBezTo>
                  <a:cubicBezTo>
                    <a:pt x="21" y="96"/>
                    <a:pt x="22" y="96"/>
                    <a:pt x="22" y="97"/>
                  </a:cubicBezTo>
                  <a:cubicBezTo>
                    <a:pt x="23" y="97"/>
                    <a:pt x="23" y="96"/>
                    <a:pt x="24" y="96"/>
                  </a:cubicBezTo>
                  <a:cubicBezTo>
                    <a:pt x="28" y="92"/>
                    <a:pt x="35" y="89"/>
                    <a:pt x="41" y="90"/>
                  </a:cubicBezTo>
                  <a:cubicBezTo>
                    <a:pt x="46" y="92"/>
                    <a:pt x="51" y="89"/>
                    <a:pt x="53" y="93"/>
                  </a:cubicBezTo>
                  <a:cubicBezTo>
                    <a:pt x="56" y="96"/>
                    <a:pt x="53" y="102"/>
                    <a:pt x="54" y="105"/>
                  </a:cubicBezTo>
                  <a:cubicBezTo>
                    <a:pt x="55" y="107"/>
                    <a:pt x="50" y="107"/>
                    <a:pt x="46" y="107"/>
                  </a:cubicBezTo>
                  <a:cubicBezTo>
                    <a:pt x="43" y="106"/>
                    <a:pt x="35" y="108"/>
                    <a:pt x="36" y="110"/>
                  </a:cubicBezTo>
                  <a:cubicBezTo>
                    <a:pt x="37" y="112"/>
                    <a:pt x="40" y="117"/>
                    <a:pt x="35" y="115"/>
                  </a:cubicBezTo>
                  <a:cubicBezTo>
                    <a:pt x="30" y="112"/>
                    <a:pt x="28" y="117"/>
                    <a:pt x="31" y="117"/>
                  </a:cubicBezTo>
                  <a:cubicBezTo>
                    <a:pt x="34" y="117"/>
                    <a:pt x="37" y="121"/>
                    <a:pt x="37" y="123"/>
                  </a:cubicBezTo>
                  <a:cubicBezTo>
                    <a:pt x="37" y="125"/>
                    <a:pt x="37" y="130"/>
                    <a:pt x="40" y="129"/>
                  </a:cubicBezTo>
                  <a:cubicBezTo>
                    <a:pt x="42" y="128"/>
                    <a:pt x="42" y="132"/>
                    <a:pt x="46" y="132"/>
                  </a:cubicBezTo>
                  <a:cubicBezTo>
                    <a:pt x="49" y="132"/>
                    <a:pt x="52" y="133"/>
                    <a:pt x="49" y="136"/>
                  </a:cubicBezTo>
                  <a:cubicBezTo>
                    <a:pt x="47" y="139"/>
                    <a:pt x="51" y="148"/>
                    <a:pt x="52" y="146"/>
                  </a:cubicBezTo>
                  <a:cubicBezTo>
                    <a:pt x="53" y="145"/>
                    <a:pt x="52" y="142"/>
                    <a:pt x="53" y="141"/>
                  </a:cubicBezTo>
                  <a:cubicBezTo>
                    <a:pt x="51" y="136"/>
                    <a:pt x="59" y="136"/>
                    <a:pt x="61" y="136"/>
                  </a:cubicBezTo>
                  <a:cubicBezTo>
                    <a:pt x="64" y="136"/>
                    <a:pt x="68" y="140"/>
                    <a:pt x="71" y="144"/>
                  </a:cubicBezTo>
                  <a:cubicBezTo>
                    <a:pt x="74" y="148"/>
                    <a:pt x="77" y="145"/>
                    <a:pt x="77" y="145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9" y="103"/>
                    <a:pt x="99" y="103"/>
                  </a:cubicBezTo>
                  <a:cubicBezTo>
                    <a:pt x="101" y="99"/>
                    <a:pt x="105" y="102"/>
                    <a:pt x="106" y="103"/>
                  </a:cubicBezTo>
                  <a:cubicBezTo>
                    <a:pt x="107" y="104"/>
                    <a:pt x="107" y="99"/>
                    <a:pt x="109" y="99"/>
                  </a:cubicBezTo>
                  <a:cubicBezTo>
                    <a:pt x="112" y="99"/>
                    <a:pt x="109" y="104"/>
                    <a:pt x="111" y="104"/>
                  </a:cubicBezTo>
                  <a:cubicBezTo>
                    <a:pt x="113" y="104"/>
                    <a:pt x="117" y="110"/>
                    <a:pt x="116" y="114"/>
                  </a:cubicBezTo>
                  <a:cubicBezTo>
                    <a:pt x="119" y="117"/>
                    <a:pt x="125" y="123"/>
                    <a:pt x="125" y="125"/>
                  </a:cubicBezTo>
                  <a:cubicBezTo>
                    <a:pt x="126" y="127"/>
                    <a:pt x="134" y="123"/>
                    <a:pt x="136" y="124"/>
                  </a:cubicBezTo>
                  <a:cubicBezTo>
                    <a:pt x="137" y="125"/>
                    <a:pt x="150" y="125"/>
                    <a:pt x="152" y="125"/>
                  </a:cubicBezTo>
                  <a:cubicBezTo>
                    <a:pt x="154" y="125"/>
                    <a:pt x="156" y="129"/>
                    <a:pt x="158" y="129"/>
                  </a:cubicBezTo>
                  <a:cubicBezTo>
                    <a:pt x="161" y="130"/>
                    <a:pt x="160" y="134"/>
                    <a:pt x="160" y="137"/>
                  </a:cubicBezTo>
                  <a:cubicBezTo>
                    <a:pt x="160" y="140"/>
                    <a:pt x="164" y="143"/>
                    <a:pt x="164" y="145"/>
                  </a:cubicBezTo>
                  <a:cubicBezTo>
                    <a:pt x="165" y="148"/>
                    <a:pt x="169" y="147"/>
                    <a:pt x="171" y="147"/>
                  </a:cubicBezTo>
                  <a:cubicBezTo>
                    <a:pt x="174" y="148"/>
                    <a:pt x="178" y="149"/>
                    <a:pt x="178" y="151"/>
                  </a:cubicBezTo>
                  <a:cubicBezTo>
                    <a:pt x="178" y="154"/>
                    <a:pt x="182" y="152"/>
                    <a:pt x="182" y="150"/>
                  </a:cubicBezTo>
                  <a:cubicBezTo>
                    <a:pt x="182" y="148"/>
                    <a:pt x="185" y="146"/>
                    <a:pt x="190" y="144"/>
                  </a:cubicBezTo>
                  <a:cubicBezTo>
                    <a:pt x="192" y="143"/>
                    <a:pt x="194" y="143"/>
                    <a:pt x="195" y="143"/>
                  </a:cubicBezTo>
                  <a:cubicBezTo>
                    <a:pt x="196" y="141"/>
                    <a:pt x="197" y="139"/>
                    <a:pt x="197" y="139"/>
                  </a:cubicBezTo>
                  <a:cubicBezTo>
                    <a:pt x="199" y="138"/>
                    <a:pt x="202" y="136"/>
                    <a:pt x="202" y="133"/>
                  </a:cubicBezTo>
                  <a:cubicBezTo>
                    <a:pt x="202" y="131"/>
                    <a:pt x="209" y="131"/>
                    <a:pt x="213" y="133"/>
                  </a:cubicBezTo>
                  <a:cubicBezTo>
                    <a:pt x="217" y="135"/>
                    <a:pt x="220" y="135"/>
                    <a:pt x="220" y="132"/>
                  </a:cubicBezTo>
                  <a:cubicBezTo>
                    <a:pt x="221" y="129"/>
                    <a:pt x="227" y="128"/>
                    <a:pt x="229" y="129"/>
                  </a:cubicBezTo>
                  <a:cubicBezTo>
                    <a:pt x="231" y="130"/>
                    <a:pt x="236" y="133"/>
                    <a:pt x="239" y="132"/>
                  </a:cubicBezTo>
                  <a:cubicBezTo>
                    <a:pt x="242" y="131"/>
                    <a:pt x="256" y="132"/>
                    <a:pt x="260" y="133"/>
                  </a:cubicBezTo>
                  <a:cubicBezTo>
                    <a:pt x="264" y="134"/>
                    <a:pt x="265" y="131"/>
                    <a:pt x="268" y="135"/>
                  </a:cubicBezTo>
                  <a:cubicBezTo>
                    <a:pt x="270" y="138"/>
                    <a:pt x="271" y="135"/>
                    <a:pt x="274" y="138"/>
                  </a:cubicBezTo>
                  <a:cubicBezTo>
                    <a:pt x="274" y="137"/>
                    <a:pt x="274" y="136"/>
                    <a:pt x="274" y="134"/>
                  </a:cubicBezTo>
                  <a:cubicBezTo>
                    <a:pt x="274" y="132"/>
                    <a:pt x="278" y="130"/>
                    <a:pt x="278" y="128"/>
                  </a:cubicBezTo>
                  <a:cubicBezTo>
                    <a:pt x="279" y="127"/>
                    <a:pt x="275" y="121"/>
                    <a:pt x="275" y="119"/>
                  </a:cubicBezTo>
                  <a:cubicBezTo>
                    <a:pt x="275" y="118"/>
                    <a:pt x="275" y="113"/>
                    <a:pt x="273" y="112"/>
                  </a:cubicBezTo>
                  <a:cubicBezTo>
                    <a:pt x="272" y="112"/>
                    <a:pt x="277" y="109"/>
                    <a:pt x="278" y="109"/>
                  </a:cubicBezTo>
                  <a:cubicBezTo>
                    <a:pt x="281" y="109"/>
                    <a:pt x="284" y="107"/>
                    <a:pt x="286" y="108"/>
                  </a:cubicBezTo>
                  <a:cubicBezTo>
                    <a:pt x="287" y="109"/>
                    <a:pt x="289" y="109"/>
                    <a:pt x="291" y="109"/>
                  </a:cubicBezTo>
                  <a:cubicBezTo>
                    <a:pt x="294" y="109"/>
                    <a:pt x="293" y="107"/>
                    <a:pt x="291" y="106"/>
                  </a:cubicBezTo>
                  <a:cubicBezTo>
                    <a:pt x="290" y="104"/>
                    <a:pt x="296" y="94"/>
                    <a:pt x="296" y="90"/>
                  </a:cubicBezTo>
                  <a:cubicBezTo>
                    <a:pt x="297" y="86"/>
                    <a:pt x="299" y="90"/>
                    <a:pt x="302" y="90"/>
                  </a:cubicBezTo>
                  <a:cubicBezTo>
                    <a:pt x="304" y="90"/>
                    <a:pt x="308" y="90"/>
                    <a:pt x="309" y="91"/>
                  </a:cubicBezTo>
                  <a:cubicBezTo>
                    <a:pt x="311" y="92"/>
                    <a:pt x="316" y="90"/>
                    <a:pt x="317" y="88"/>
                  </a:cubicBezTo>
                  <a:cubicBezTo>
                    <a:pt x="318" y="86"/>
                    <a:pt x="315" y="86"/>
                    <a:pt x="316" y="81"/>
                  </a:cubicBezTo>
                  <a:cubicBezTo>
                    <a:pt x="316" y="77"/>
                    <a:pt x="318" y="75"/>
                    <a:pt x="321" y="75"/>
                  </a:cubicBezTo>
                  <a:cubicBezTo>
                    <a:pt x="323" y="75"/>
                    <a:pt x="324" y="73"/>
                    <a:pt x="324" y="71"/>
                  </a:cubicBezTo>
                  <a:cubicBezTo>
                    <a:pt x="324" y="69"/>
                    <a:pt x="326" y="68"/>
                    <a:pt x="327" y="66"/>
                  </a:cubicBezTo>
                  <a:cubicBezTo>
                    <a:pt x="326" y="65"/>
                    <a:pt x="326" y="64"/>
                    <a:pt x="325" y="63"/>
                  </a:cubicBezTo>
                  <a:close/>
                  <a:moveTo>
                    <a:pt x="122" y="98"/>
                  </a:moveTo>
                  <a:cubicBezTo>
                    <a:pt x="121" y="99"/>
                    <a:pt x="112" y="96"/>
                    <a:pt x="111" y="95"/>
                  </a:cubicBezTo>
                  <a:cubicBezTo>
                    <a:pt x="110" y="93"/>
                    <a:pt x="124" y="95"/>
                    <a:pt x="122" y="98"/>
                  </a:cubicBezTo>
                  <a:close/>
                  <a:moveTo>
                    <a:pt x="257" y="97"/>
                  </a:moveTo>
                  <a:cubicBezTo>
                    <a:pt x="250" y="97"/>
                    <a:pt x="236" y="93"/>
                    <a:pt x="230" y="100"/>
                  </a:cubicBezTo>
                  <a:cubicBezTo>
                    <a:pt x="224" y="106"/>
                    <a:pt x="228" y="110"/>
                    <a:pt x="225" y="110"/>
                  </a:cubicBezTo>
                  <a:cubicBezTo>
                    <a:pt x="222" y="111"/>
                    <a:pt x="221" y="100"/>
                    <a:pt x="224" y="97"/>
                  </a:cubicBezTo>
                  <a:cubicBezTo>
                    <a:pt x="228" y="94"/>
                    <a:pt x="238" y="92"/>
                    <a:pt x="245" y="94"/>
                  </a:cubicBezTo>
                  <a:cubicBezTo>
                    <a:pt x="252" y="96"/>
                    <a:pt x="264" y="92"/>
                    <a:pt x="265" y="93"/>
                  </a:cubicBezTo>
                  <a:cubicBezTo>
                    <a:pt x="267" y="93"/>
                    <a:pt x="264" y="97"/>
                    <a:pt x="257" y="9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EE31DB59-F4D5-0448-9772-AC4792AA57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30763" y="3006271"/>
              <a:ext cx="4768850" cy="1820863"/>
            </a:xfrm>
            <a:custGeom>
              <a:avLst/>
              <a:gdLst>
                <a:gd name="T0" fmla="*/ 423 w 1374"/>
                <a:gd name="T1" fmla="*/ 141 h 524"/>
                <a:gd name="T2" fmla="*/ 587 w 1374"/>
                <a:gd name="T3" fmla="*/ 17 h 524"/>
                <a:gd name="T4" fmla="*/ 481 w 1374"/>
                <a:gd name="T5" fmla="*/ 147 h 524"/>
                <a:gd name="T6" fmla="*/ 664 w 1374"/>
                <a:gd name="T7" fmla="*/ 42 h 524"/>
                <a:gd name="T8" fmla="*/ 1003 w 1374"/>
                <a:gd name="T9" fmla="*/ 107 h 524"/>
                <a:gd name="T10" fmla="*/ 1035 w 1374"/>
                <a:gd name="T11" fmla="*/ 118 h 524"/>
                <a:gd name="T12" fmla="*/ 985 w 1374"/>
                <a:gd name="T13" fmla="*/ 471 h 524"/>
                <a:gd name="T14" fmla="*/ 1349 w 1374"/>
                <a:gd name="T15" fmla="*/ 234 h 524"/>
                <a:gd name="T16" fmla="*/ 1232 w 1374"/>
                <a:gd name="T17" fmla="*/ 193 h 524"/>
                <a:gd name="T18" fmla="*/ 1136 w 1374"/>
                <a:gd name="T19" fmla="*/ 197 h 524"/>
                <a:gd name="T20" fmla="*/ 1015 w 1374"/>
                <a:gd name="T21" fmla="*/ 164 h 524"/>
                <a:gd name="T22" fmla="*/ 964 w 1374"/>
                <a:gd name="T23" fmla="*/ 168 h 524"/>
                <a:gd name="T24" fmla="*/ 869 w 1374"/>
                <a:gd name="T25" fmla="*/ 158 h 524"/>
                <a:gd name="T26" fmla="*/ 830 w 1374"/>
                <a:gd name="T27" fmla="*/ 144 h 524"/>
                <a:gd name="T28" fmla="*/ 727 w 1374"/>
                <a:gd name="T29" fmla="*/ 128 h 524"/>
                <a:gd name="T30" fmla="*/ 751 w 1374"/>
                <a:gd name="T31" fmla="*/ 106 h 524"/>
                <a:gd name="T32" fmla="*/ 686 w 1374"/>
                <a:gd name="T33" fmla="*/ 79 h 524"/>
                <a:gd name="T34" fmla="*/ 631 w 1374"/>
                <a:gd name="T35" fmla="*/ 93 h 524"/>
                <a:gd name="T36" fmla="*/ 550 w 1374"/>
                <a:gd name="T37" fmla="*/ 110 h 524"/>
                <a:gd name="T38" fmla="*/ 535 w 1374"/>
                <a:gd name="T39" fmla="*/ 132 h 524"/>
                <a:gd name="T40" fmla="*/ 469 w 1374"/>
                <a:gd name="T41" fmla="*/ 160 h 524"/>
                <a:gd name="T42" fmla="*/ 445 w 1374"/>
                <a:gd name="T43" fmla="*/ 180 h 524"/>
                <a:gd name="T44" fmla="*/ 448 w 1374"/>
                <a:gd name="T45" fmla="*/ 208 h 524"/>
                <a:gd name="T46" fmla="*/ 426 w 1374"/>
                <a:gd name="T47" fmla="*/ 231 h 524"/>
                <a:gd name="T48" fmla="*/ 423 w 1374"/>
                <a:gd name="T49" fmla="*/ 146 h 524"/>
                <a:gd name="T50" fmla="*/ 387 w 1374"/>
                <a:gd name="T51" fmla="*/ 206 h 524"/>
                <a:gd name="T52" fmla="*/ 323 w 1374"/>
                <a:gd name="T53" fmla="*/ 207 h 524"/>
                <a:gd name="T54" fmla="*/ 229 w 1374"/>
                <a:gd name="T55" fmla="*/ 223 h 524"/>
                <a:gd name="T56" fmla="*/ 201 w 1374"/>
                <a:gd name="T57" fmla="*/ 235 h 524"/>
                <a:gd name="T58" fmla="*/ 138 w 1374"/>
                <a:gd name="T59" fmla="*/ 263 h 524"/>
                <a:gd name="T60" fmla="*/ 107 w 1374"/>
                <a:gd name="T61" fmla="*/ 230 h 524"/>
                <a:gd name="T62" fmla="*/ 103 w 1374"/>
                <a:gd name="T63" fmla="*/ 194 h 524"/>
                <a:gd name="T64" fmla="*/ 79 w 1374"/>
                <a:gd name="T65" fmla="*/ 227 h 524"/>
                <a:gd name="T66" fmla="*/ 67 w 1374"/>
                <a:gd name="T67" fmla="*/ 313 h 524"/>
                <a:gd name="T68" fmla="*/ 67 w 1374"/>
                <a:gd name="T69" fmla="*/ 360 h 524"/>
                <a:gd name="T70" fmla="*/ 99 w 1374"/>
                <a:gd name="T71" fmla="*/ 410 h 524"/>
                <a:gd name="T72" fmla="*/ 159 w 1374"/>
                <a:gd name="T73" fmla="*/ 437 h 524"/>
                <a:gd name="T74" fmla="*/ 140 w 1374"/>
                <a:gd name="T75" fmla="*/ 481 h 524"/>
                <a:gd name="T76" fmla="*/ 224 w 1374"/>
                <a:gd name="T77" fmla="*/ 522 h 524"/>
                <a:gd name="T78" fmla="*/ 218 w 1374"/>
                <a:gd name="T79" fmla="*/ 445 h 524"/>
                <a:gd name="T80" fmla="*/ 281 w 1374"/>
                <a:gd name="T81" fmla="*/ 426 h 524"/>
                <a:gd name="T82" fmla="*/ 329 w 1374"/>
                <a:gd name="T83" fmla="*/ 413 h 524"/>
                <a:gd name="T84" fmla="*/ 418 w 1374"/>
                <a:gd name="T85" fmla="*/ 381 h 524"/>
                <a:gd name="T86" fmla="*/ 481 w 1374"/>
                <a:gd name="T87" fmla="*/ 412 h 524"/>
                <a:gd name="T88" fmla="*/ 555 w 1374"/>
                <a:gd name="T89" fmla="*/ 441 h 524"/>
                <a:gd name="T90" fmla="*/ 625 w 1374"/>
                <a:gd name="T91" fmla="*/ 419 h 524"/>
                <a:gd name="T92" fmla="*/ 703 w 1374"/>
                <a:gd name="T93" fmla="*/ 437 h 524"/>
                <a:gd name="T94" fmla="*/ 804 w 1374"/>
                <a:gd name="T95" fmla="*/ 416 h 524"/>
                <a:gd name="T96" fmla="*/ 882 w 1374"/>
                <a:gd name="T97" fmla="*/ 446 h 524"/>
                <a:gd name="T98" fmla="*/ 892 w 1374"/>
                <a:gd name="T99" fmla="*/ 501 h 524"/>
                <a:gd name="T100" fmla="*/ 975 w 1374"/>
                <a:gd name="T101" fmla="*/ 403 h 524"/>
                <a:gd name="T102" fmla="*/ 935 w 1374"/>
                <a:gd name="T103" fmla="*/ 375 h 524"/>
                <a:gd name="T104" fmla="*/ 1060 w 1374"/>
                <a:gd name="T105" fmla="*/ 331 h 524"/>
                <a:gd name="T106" fmla="*/ 1129 w 1374"/>
                <a:gd name="T107" fmla="*/ 300 h 524"/>
                <a:gd name="T108" fmla="*/ 1137 w 1374"/>
                <a:gd name="T109" fmla="*/ 325 h 524"/>
                <a:gd name="T110" fmla="*/ 1125 w 1374"/>
                <a:gd name="T111" fmla="*/ 395 h 524"/>
                <a:gd name="T112" fmla="*/ 1168 w 1374"/>
                <a:gd name="T113" fmla="*/ 325 h 524"/>
                <a:gd name="T114" fmla="*/ 1285 w 1374"/>
                <a:gd name="T115" fmla="*/ 292 h 524"/>
                <a:gd name="T116" fmla="*/ 1297 w 1374"/>
                <a:gd name="T117" fmla="*/ 243 h 524"/>
                <a:gd name="T118" fmla="*/ 1351 w 1374"/>
                <a:gd name="T119" fmla="*/ 253 h 524"/>
                <a:gd name="T120" fmla="*/ 709 w 1374"/>
                <a:gd name="T121" fmla="*/ 401 h 524"/>
                <a:gd name="T122" fmla="*/ 286 w 1374"/>
                <a:gd name="T123" fmla="*/ 179 h 524"/>
                <a:gd name="T124" fmla="*/ 346 w 1374"/>
                <a:gd name="T125" fmla="*/ 91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74" h="524">
                  <a:moveTo>
                    <a:pt x="21" y="378"/>
                  </a:moveTo>
                  <a:cubicBezTo>
                    <a:pt x="20" y="378"/>
                    <a:pt x="17" y="377"/>
                    <a:pt x="16" y="376"/>
                  </a:cubicBezTo>
                  <a:cubicBezTo>
                    <a:pt x="16" y="375"/>
                    <a:pt x="13" y="375"/>
                    <a:pt x="11" y="375"/>
                  </a:cubicBezTo>
                  <a:cubicBezTo>
                    <a:pt x="12" y="376"/>
                    <a:pt x="12" y="376"/>
                    <a:pt x="13" y="377"/>
                  </a:cubicBezTo>
                  <a:cubicBezTo>
                    <a:pt x="14" y="379"/>
                    <a:pt x="8" y="379"/>
                    <a:pt x="10" y="381"/>
                  </a:cubicBezTo>
                  <a:cubicBezTo>
                    <a:pt x="12" y="383"/>
                    <a:pt x="6" y="383"/>
                    <a:pt x="6" y="381"/>
                  </a:cubicBezTo>
                  <a:cubicBezTo>
                    <a:pt x="6" y="379"/>
                    <a:pt x="1" y="380"/>
                    <a:pt x="1" y="381"/>
                  </a:cubicBezTo>
                  <a:cubicBezTo>
                    <a:pt x="1" y="382"/>
                    <a:pt x="1" y="383"/>
                    <a:pt x="0" y="383"/>
                  </a:cubicBezTo>
                  <a:cubicBezTo>
                    <a:pt x="2" y="384"/>
                    <a:pt x="4" y="385"/>
                    <a:pt x="4" y="385"/>
                  </a:cubicBezTo>
                  <a:cubicBezTo>
                    <a:pt x="5" y="385"/>
                    <a:pt x="20" y="387"/>
                    <a:pt x="25" y="386"/>
                  </a:cubicBezTo>
                  <a:cubicBezTo>
                    <a:pt x="25" y="385"/>
                    <a:pt x="26" y="382"/>
                    <a:pt x="26" y="380"/>
                  </a:cubicBezTo>
                  <a:cubicBezTo>
                    <a:pt x="26" y="379"/>
                    <a:pt x="22" y="377"/>
                    <a:pt x="21" y="378"/>
                  </a:cubicBezTo>
                  <a:close/>
                  <a:moveTo>
                    <a:pt x="411" y="144"/>
                  </a:moveTo>
                  <a:cubicBezTo>
                    <a:pt x="414" y="144"/>
                    <a:pt x="423" y="142"/>
                    <a:pt x="423" y="141"/>
                  </a:cubicBezTo>
                  <a:cubicBezTo>
                    <a:pt x="424" y="139"/>
                    <a:pt x="420" y="137"/>
                    <a:pt x="415" y="137"/>
                  </a:cubicBezTo>
                  <a:cubicBezTo>
                    <a:pt x="409" y="137"/>
                    <a:pt x="408" y="143"/>
                    <a:pt x="411" y="144"/>
                  </a:cubicBezTo>
                  <a:close/>
                  <a:moveTo>
                    <a:pt x="587" y="22"/>
                  </a:moveTo>
                  <a:cubicBezTo>
                    <a:pt x="591" y="24"/>
                    <a:pt x="590" y="25"/>
                    <a:pt x="585" y="25"/>
                  </a:cubicBezTo>
                  <a:cubicBezTo>
                    <a:pt x="580" y="25"/>
                    <a:pt x="576" y="27"/>
                    <a:pt x="579" y="28"/>
                  </a:cubicBezTo>
                  <a:cubicBezTo>
                    <a:pt x="582" y="29"/>
                    <a:pt x="581" y="32"/>
                    <a:pt x="586" y="33"/>
                  </a:cubicBezTo>
                  <a:cubicBezTo>
                    <a:pt x="591" y="34"/>
                    <a:pt x="596" y="30"/>
                    <a:pt x="596" y="27"/>
                  </a:cubicBezTo>
                  <a:cubicBezTo>
                    <a:pt x="595" y="24"/>
                    <a:pt x="613" y="22"/>
                    <a:pt x="618" y="20"/>
                  </a:cubicBezTo>
                  <a:cubicBezTo>
                    <a:pt x="623" y="19"/>
                    <a:pt x="615" y="14"/>
                    <a:pt x="620" y="14"/>
                  </a:cubicBezTo>
                  <a:cubicBezTo>
                    <a:pt x="625" y="13"/>
                    <a:pt x="623" y="11"/>
                    <a:pt x="617" y="10"/>
                  </a:cubicBezTo>
                  <a:cubicBezTo>
                    <a:pt x="610" y="9"/>
                    <a:pt x="613" y="4"/>
                    <a:pt x="611" y="2"/>
                  </a:cubicBezTo>
                  <a:cubicBezTo>
                    <a:pt x="609" y="0"/>
                    <a:pt x="608" y="4"/>
                    <a:pt x="599" y="6"/>
                  </a:cubicBezTo>
                  <a:cubicBezTo>
                    <a:pt x="591" y="7"/>
                    <a:pt x="587" y="10"/>
                    <a:pt x="590" y="11"/>
                  </a:cubicBezTo>
                  <a:cubicBezTo>
                    <a:pt x="593" y="13"/>
                    <a:pt x="590" y="17"/>
                    <a:pt x="587" y="17"/>
                  </a:cubicBezTo>
                  <a:cubicBezTo>
                    <a:pt x="583" y="16"/>
                    <a:pt x="582" y="20"/>
                    <a:pt x="587" y="22"/>
                  </a:cubicBezTo>
                  <a:close/>
                  <a:moveTo>
                    <a:pt x="599" y="29"/>
                  </a:moveTo>
                  <a:cubicBezTo>
                    <a:pt x="599" y="31"/>
                    <a:pt x="592" y="34"/>
                    <a:pt x="594" y="36"/>
                  </a:cubicBezTo>
                  <a:cubicBezTo>
                    <a:pt x="596" y="38"/>
                    <a:pt x="598" y="37"/>
                    <a:pt x="600" y="38"/>
                  </a:cubicBezTo>
                  <a:cubicBezTo>
                    <a:pt x="602" y="38"/>
                    <a:pt x="603" y="44"/>
                    <a:pt x="608" y="43"/>
                  </a:cubicBezTo>
                  <a:cubicBezTo>
                    <a:pt x="612" y="42"/>
                    <a:pt x="624" y="48"/>
                    <a:pt x="631" y="48"/>
                  </a:cubicBezTo>
                  <a:cubicBezTo>
                    <a:pt x="637" y="48"/>
                    <a:pt x="638" y="42"/>
                    <a:pt x="636" y="42"/>
                  </a:cubicBezTo>
                  <a:cubicBezTo>
                    <a:pt x="634" y="42"/>
                    <a:pt x="636" y="38"/>
                    <a:pt x="640" y="33"/>
                  </a:cubicBezTo>
                  <a:cubicBezTo>
                    <a:pt x="643" y="27"/>
                    <a:pt x="628" y="23"/>
                    <a:pt x="628" y="28"/>
                  </a:cubicBezTo>
                  <a:cubicBezTo>
                    <a:pt x="628" y="32"/>
                    <a:pt x="623" y="27"/>
                    <a:pt x="622" y="24"/>
                  </a:cubicBezTo>
                  <a:cubicBezTo>
                    <a:pt x="620" y="21"/>
                    <a:pt x="599" y="26"/>
                    <a:pt x="599" y="29"/>
                  </a:cubicBezTo>
                  <a:close/>
                  <a:moveTo>
                    <a:pt x="481" y="147"/>
                  </a:moveTo>
                  <a:cubicBezTo>
                    <a:pt x="484" y="149"/>
                    <a:pt x="487" y="148"/>
                    <a:pt x="487" y="145"/>
                  </a:cubicBezTo>
                  <a:cubicBezTo>
                    <a:pt x="486" y="141"/>
                    <a:pt x="478" y="146"/>
                    <a:pt x="481" y="147"/>
                  </a:cubicBezTo>
                  <a:close/>
                  <a:moveTo>
                    <a:pt x="581" y="5"/>
                  </a:moveTo>
                  <a:cubicBezTo>
                    <a:pt x="582" y="2"/>
                    <a:pt x="566" y="3"/>
                    <a:pt x="570" y="7"/>
                  </a:cubicBezTo>
                  <a:cubicBezTo>
                    <a:pt x="571" y="8"/>
                    <a:pt x="580" y="9"/>
                    <a:pt x="581" y="5"/>
                  </a:cubicBezTo>
                  <a:close/>
                  <a:moveTo>
                    <a:pt x="1280" y="178"/>
                  </a:moveTo>
                  <a:cubicBezTo>
                    <a:pt x="1285" y="180"/>
                    <a:pt x="1288" y="175"/>
                    <a:pt x="1292" y="177"/>
                  </a:cubicBezTo>
                  <a:cubicBezTo>
                    <a:pt x="1296" y="180"/>
                    <a:pt x="1305" y="176"/>
                    <a:pt x="1309" y="176"/>
                  </a:cubicBezTo>
                  <a:cubicBezTo>
                    <a:pt x="1313" y="175"/>
                    <a:pt x="1311" y="170"/>
                    <a:pt x="1300" y="169"/>
                  </a:cubicBezTo>
                  <a:cubicBezTo>
                    <a:pt x="1289" y="167"/>
                    <a:pt x="1275" y="175"/>
                    <a:pt x="1280" y="178"/>
                  </a:cubicBezTo>
                  <a:close/>
                  <a:moveTo>
                    <a:pt x="636" y="62"/>
                  </a:moveTo>
                  <a:cubicBezTo>
                    <a:pt x="640" y="64"/>
                    <a:pt x="650" y="60"/>
                    <a:pt x="657" y="60"/>
                  </a:cubicBezTo>
                  <a:cubicBezTo>
                    <a:pt x="665" y="60"/>
                    <a:pt x="685" y="55"/>
                    <a:pt x="685" y="51"/>
                  </a:cubicBezTo>
                  <a:cubicBezTo>
                    <a:pt x="686" y="47"/>
                    <a:pt x="678" y="47"/>
                    <a:pt x="675" y="44"/>
                  </a:cubicBezTo>
                  <a:cubicBezTo>
                    <a:pt x="672" y="41"/>
                    <a:pt x="665" y="44"/>
                    <a:pt x="663" y="46"/>
                  </a:cubicBezTo>
                  <a:cubicBezTo>
                    <a:pt x="661" y="49"/>
                    <a:pt x="660" y="47"/>
                    <a:pt x="664" y="42"/>
                  </a:cubicBezTo>
                  <a:cubicBezTo>
                    <a:pt x="669" y="38"/>
                    <a:pt x="660" y="34"/>
                    <a:pt x="659" y="37"/>
                  </a:cubicBezTo>
                  <a:cubicBezTo>
                    <a:pt x="659" y="40"/>
                    <a:pt x="651" y="37"/>
                    <a:pt x="651" y="40"/>
                  </a:cubicBezTo>
                  <a:cubicBezTo>
                    <a:pt x="651" y="43"/>
                    <a:pt x="648" y="44"/>
                    <a:pt x="648" y="46"/>
                  </a:cubicBezTo>
                  <a:cubicBezTo>
                    <a:pt x="648" y="49"/>
                    <a:pt x="642" y="45"/>
                    <a:pt x="642" y="51"/>
                  </a:cubicBezTo>
                  <a:cubicBezTo>
                    <a:pt x="642" y="57"/>
                    <a:pt x="633" y="60"/>
                    <a:pt x="636" y="62"/>
                  </a:cubicBezTo>
                  <a:close/>
                  <a:moveTo>
                    <a:pt x="943" y="111"/>
                  </a:moveTo>
                  <a:cubicBezTo>
                    <a:pt x="946" y="113"/>
                    <a:pt x="948" y="115"/>
                    <a:pt x="949" y="117"/>
                  </a:cubicBezTo>
                  <a:cubicBezTo>
                    <a:pt x="951" y="118"/>
                    <a:pt x="958" y="116"/>
                    <a:pt x="961" y="115"/>
                  </a:cubicBezTo>
                  <a:cubicBezTo>
                    <a:pt x="964" y="114"/>
                    <a:pt x="964" y="119"/>
                    <a:pt x="969" y="116"/>
                  </a:cubicBezTo>
                  <a:cubicBezTo>
                    <a:pt x="973" y="113"/>
                    <a:pt x="978" y="115"/>
                    <a:pt x="983" y="115"/>
                  </a:cubicBezTo>
                  <a:cubicBezTo>
                    <a:pt x="988" y="115"/>
                    <a:pt x="982" y="108"/>
                    <a:pt x="983" y="105"/>
                  </a:cubicBezTo>
                  <a:cubicBezTo>
                    <a:pt x="983" y="103"/>
                    <a:pt x="989" y="104"/>
                    <a:pt x="987" y="107"/>
                  </a:cubicBezTo>
                  <a:cubicBezTo>
                    <a:pt x="985" y="109"/>
                    <a:pt x="990" y="115"/>
                    <a:pt x="997" y="114"/>
                  </a:cubicBezTo>
                  <a:cubicBezTo>
                    <a:pt x="1005" y="114"/>
                    <a:pt x="999" y="109"/>
                    <a:pt x="1003" y="107"/>
                  </a:cubicBezTo>
                  <a:cubicBezTo>
                    <a:pt x="1007" y="106"/>
                    <a:pt x="1006" y="104"/>
                    <a:pt x="1001" y="100"/>
                  </a:cubicBezTo>
                  <a:cubicBezTo>
                    <a:pt x="995" y="97"/>
                    <a:pt x="988" y="99"/>
                    <a:pt x="983" y="97"/>
                  </a:cubicBezTo>
                  <a:cubicBezTo>
                    <a:pt x="978" y="95"/>
                    <a:pt x="972" y="95"/>
                    <a:pt x="972" y="100"/>
                  </a:cubicBezTo>
                  <a:cubicBezTo>
                    <a:pt x="972" y="105"/>
                    <a:pt x="962" y="94"/>
                    <a:pt x="957" y="93"/>
                  </a:cubicBezTo>
                  <a:cubicBezTo>
                    <a:pt x="951" y="91"/>
                    <a:pt x="935" y="107"/>
                    <a:pt x="943" y="111"/>
                  </a:cubicBezTo>
                  <a:close/>
                  <a:moveTo>
                    <a:pt x="993" y="142"/>
                  </a:moveTo>
                  <a:cubicBezTo>
                    <a:pt x="997" y="141"/>
                    <a:pt x="990" y="133"/>
                    <a:pt x="982" y="132"/>
                  </a:cubicBezTo>
                  <a:cubicBezTo>
                    <a:pt x="975" y="131"/>
                    <a:pt x="968" y="137"/>
                    <a:pt x="969" y="138"/>
                  </a:cubicBezTo>
                  <a:cubicBezTo>
                    <a:pt x="971" y="141"/>
                    <a:pt x="988" y="143"/>
                    <a:pt x="993" y="142"/>
                  </a:cubicBezTo>
                  <a:close/>
                  <a:moveTo>
                    <a:pt x="974" y="126"/>
                  </a:moveTo>
                  <a:cubicBezTo>
                    <a:pt x="974" y="122"/>
                    <a:pt x="961" y="127"/>
                    <a:pt x="966" y="129"/>
                  </a:cubicBezTo>
                  <a:cubicBezTo>
                    <a:pt x="969" y="130"/>
                    <a:pt x="974" y="130"/>
                    <a:pt x="974" y="126"/>
                  </a:cubicBezTo>
                  <a:close/>
                  <a:moveTo>
                    <a:pt x="1015" y="111"/>
                  </a:moveTo>
                  <a:cubicBezTo>
                    <a:pt x="1021" y="112"/>
                    <a:pt x="1024" y="117"/>
                    <a:pt x="1035" y="118"/>
                  </a:cubicBezTo>
                  <a:cubicBezTo>
                    <a:pt x="1046" y="118"/>
                    <a:pt x="1054" y="116"/>
                    <a:pt x="1054" y="114"/>
                  </a:cubicBezTo>
                  <a:cubicBezTo>
                    <a:pt x="1054" y="112"/>
                    <a:pt x="1044" y="108"/>
                    <a:pt x="1041" y="110"/>
                  </a:cubicBezTo>
                  <a:cubicBezTo>
                    <a:pt x="1038" y="112"/>
                    <a:pt x="1035" y="107"/>
                    <a:pt x="1032" y="108"/>
                  </a:cubicBezTo>
                  <a:cubicBezTo>
                    <a:pt x="1028" y="109"/>
                    <a:pt x="1022" y="109"/>
                    <a:pt x="1021" y="106"/>
                  </a:cubicBezTo>
                  <a:cubicBezTo>
                    <a:pt x="1019" y="102"/>
                    <a:pt x="1012" y="111"/>
                    <a:pt x="1015" y="111"/>
                  </a:cubicBezTo>
                  <a:close/>
                  <a:moveTo>
                    <a:pt x="991" y="416"/>
                  </a:moveTo>
                  <a:cubicBezTo>
                    <a:pt x="988" y="410"/>
                    <a:pt x="995" y="403"/>
                    <a:pt x="990" y="399"/>
                  </a:cubicBezTo>
                  <a:cubicBezTo>
                    <a:pt x="985" y="396"/>
                    <a:pt x="987" y="388"/>
                    <a:pt x="985" y="390"/>
                  </a:cubicBezTo>
                  <a:cubicBezTo>
                    <a:pt x="982" y="391"/>
                    <a:pt x="985" y="398"/>
                    <a:pt x="981" y="398"/>
                  </a:cubicBezTo>
                  <a:cubicBezTo>
                    <a:pt x="977" y="399"/>
                    <a:pt x="981" y="402"/>
                    <a:pt x="979" y="407"/>
                  </a:cubicBezTo>
                  <a:cubicBezTo>
                    <a:pt x="978" y="412"/>
                    <a:pt x="980" y="419"/>
                    <a:pt x="982" y="423"/>
                  </a:cubicBezTo>
                  <a:cubicBezTo>
                    <a:pt x="984" y="427"/>
                    <a:pt x="979" y="450"/>
                    <a:pt x="981" y="454"/>
                  </a:cubicBezTo>
                  <a:cubicBezTo>
                    <a:pt x="983" y="458"/>
                    <a:pt x="978" y="474"/>
                    <a:pt x="980" y="476"/>
                  </a:cubicBezTo>
                  <a:cubicBezTo>
                    <a:pt x="983" y="480"/>
                    <a:pt x="981" y="472"/>
                    <a:pt x="985" y="471"/>
                  </a:cubicBezTo>
                  <a:cubicBezTo>
                    <a:pt x="989" y="470"/>
                    <a:pt x="989" y="476"/>
                    <a:pt x="992" y="477"/>
                  </a:cubicBezTo>
                  <a:cubicBezTo>
                    <a:pt x="994" y="478"/>
                    <a:pt x="993" y="469"/>
                    <a:pt x="990" y="470"/>
                  </a:cubicBezTo>
                  <a:cubicBezTo>
                    <a:pt x="988" y="470"/>
                    <a:pt x="986" y="464"/>
                    <a:pt x="985" y="460"/>
                  </a:cubicBezTo>
                  <a:cubicBezTo>
                    <a:pt x="984" y="457"/>
                    <a:pt x="987" y="452"/>
                    <a:pt x="987" y="447"/>
                  </a:cubicBezTo>
                  <a:cubicBezTo>
                    <a:pt x="987" y="443"/>
                    <a:pt x="993" y="443"/>
                    <a:pt x="997" y="446"/>
                  </a:cubicBezTo>
                  <a:cubicBezTo>
                    <a:pt x="1000" y="450"/>
                    <a:pt x="1001" y="448"/>
                    <a:pt x="999" y="445"/>
                  </a:cubicBezTo>
                  <a:cubicBezTo>
                    <a:pt x="998" y="442"/>
                    <a:pt x="993" y="423"/>
                    <a:pt x="991" y="416"/>
                  </a:cubicBezTo>
                  <a:close/>
                  <a:moveTo>
                    <a:pt x="233" y="205"/>
                  </a:moveTo>
                  <a:cubicBezTo>
                    <a:pt x="239" y="210"/>
                    <a:pt x="245" y="202"/>
                    <a:pt x="248" y="201"/>
                  </a:cubicBezTo>
                  <a:cubicBezTo>
                    <a:pt x="251" y="201"/>
                    <a:pt x="246" y="198"/>
                    <a:pt x="241" y="196"/>
                  </a:cubicBezTo>
                  <a:cubicBezTo>
                    <a:pt x="235" y="195"/>
                    <a:pt x="228" y="200"/>
                    <a:pt x="233" y="205"/>
                  </a:cubicBezTo>
                  <a:close/>
                  <a:moveTo>
                    <a:pt x="1372" y="245"/>
                  </a:moveTo>
                  <a:cubicBezTo>
                    <a:pt x="1370" y="244"/>
                    <a:pt x="1362" y="239"/>
                    <a:pt x="1360" y="237"/>
                  </a:cubicBezTo>
                  <a:cubicBezTo>
                    <a:pt x="1358" y="234"/>
                    <a:pt x="1349" y="233"/>
                    <a:pt x="1349" y="234"/>
                  </a:cubicBezTo>
                  <a:cubicBezTo>
                    <a:pt x="1349" y="235"/>
                    <a:pt x="1346" y="234"/>
                    <a:pt x="1345" y="232"/>
                  </a:cubicBezTo>
                  <a:cubicBezTo>
                    <a:pt x="1345" y="231"/>
                    <a:pt x="1335" y="230"/>
                    <a:pt x="1335" y="232"/>
                  </a:cubicBezTo>
                  <a:cubicBezTo>
                    <a:pt x="1335" y="234"/>
                    <a:pt x="1337" y="234"/>
                    <a:pt x="1338" y="236"/>
                  </a:cubicBezTo>
                  <a:cubicBezTo>
                    <a:pt x="1340" y="238"/>
                    <a:pt x="1337" y="239"/>
                    <a:pt x="1337" y="241"/>
                  </a:cubicBezTo>
                  <a:cubicBezTo>
                    <a:pt x="1338" y="243"/>
                    <a:pt x="1334" y="240"/>
                    <a:pt x="1332" y="239"/>
                  </a:cubicBezTo>
                  <a:cubicBezTo>
                    <a:pt x="1331" y="237"/>
                    <a:pt x="1331" y="233"/>
                    <a:pt x="1332" y="230"/>
                  </a:cubicBezTo>
                  <a:cubicBezTo>
                    <a:pt x="1332" y="228"/>
                    <a:pt x="1329" y="228"/>
                    <a:pt x="1329" y="226"/>
                  </a:cubicBezTo>
                  <a:cubicBezTo>
                    <a:pt x="1328" y="224"/>
                    <a:pt x="1318" y="219"/>
                    <a:pt x="1313" y="217"/>
                  </a:cubicBezTo>
                  <a:cubicBezTo>
                    <a:pt x="1309" y="215"/>
                    <a:pt x="1303" y="213"/>
                    <a:pt x="1301" y="211"/>
                  </a:cubicBezTo>
                  <a:cubicBezTo>
                    <a:pt x="1300" y="209"/>
                    <a:pt x="1292" y="208"/>
                    <a:pt x="1289" y="205"/>
                  </a:cubicBezTo>
                  <a:cubicBezTo>
                    <a:pt x="1285" y="202"/>
                    <a:pt x="1272" y="196"/>
                    <a:pt x="1266" y="196"/>
                  </a:cubicBezTo>
                  <a:cubicBezTo>
                    <a:pt x="1260" y="195"/>
                    <a:pt x="1262" y="192"/>
                    <a:pt x="1259" y="193"/>
                  </a:cubicBezTo>
                  <a:cubicBezTo>
                    <a:pt x="1256" y="193"/>
                    <a:pt x="1244" y="193"/>
                    <a:pt x="1240" y="192"/>
                  </a:cubicBezTo>
                  <a:cubicBezTo>
                    <a:pt x="1236" y="191"/>
                    <a:pt x="1235" y="194"/>
                    <a:pt x="1232" y="193"/>
                  </a:cubicBezTo>
                  <a:cubicBezTo>
                    <a:pt x="1230" y="192"/>
                    <a:pt x="1216" y="187"/>
                    <a:pt x="1214" y="189"/>
                  </a:cubicBezTo>
                  <a:cubicBezTo>
                    <a:pt x="1212" y="191"/>
                    <a:pt x="1213" y="194"/>
                    <a:pt x="1211" y="194"/>
                  </a:cubicBezTo>
                  <a:cubicBezTo>
                    <a:pt x="1210" y="195"/>
                    <a:pt x="1211" y="197"/>
                    <a:pt x="1215" y="200"/>
                  </a:cubicBezTo>
                  <a:cubicBezTo>
                    <a:pt x="1219" y="204"/>
                    <a:pt x="1217" y="207"/>
                    <a:pt x="1213" y="208"/>
                  </a:cubicBezTo>
                  <a:cubicBezTo>
                    <a:pt x="1210" y="210"/>
                    <a:pt x="1204" y="207"/>
                    <a:pt x="1202" y="204"/>
                  </a:cubicBezTo>
                  <a:cubicBezTo>
                    <a:pt x="1200" y="201"/>
                    <a:pt x="1195" y="203"/>
                    <a:pt x="1194" y="199"/>
                  </a:cubicBezTo>
                  <a:cubicBezTo>
                    <a:pt x="1193" y="195"/>
                    <a:pt x="1196" y="195"/>
                    <a:pt x="1198" y="197"/>
                  </a:cubicBezTo>
                  <a:cubicBezTo>
                    <a:pt x="1200" y="199"/>
                    <a:pt x="1204" y="197"/>
                    <a:pt x="1204" y="195"/>
                  </a:cubicBezTo>
                  <a:cubicBezTo>
                    <a:pt x="1204" y="192"/>
                    <a:pt x="1198" y="190"/>
                    <a:pt x="1194" y="191"/>
                  </a:cubicBezTo>
                  <a:cubicBezTo>
                    <a:pt x="1190" y="191"/>
                    <a:pt x="1188" y="196"/>
                    <a:pt x="1184" y="198"/>
                  </a:cubicBezTo>
                  <a:cubicBezTo>
                    <a:pt x="1181" y="200"/>
                    <a:pt x="1166" y="197"/>
                    <a:pt x="1164" y="196"/>
                  </a:cubicBezTo>
                  <a:cubicBezTo>
                    <a:pt x="1163" y="194"/>
                    <a:pt x="1142" y="196"/>
                    <a:pt x="1140" y="197"/>
                  </a:cubicBezTo>
                  <a:cubicBezTo>
                    <a:pt x="1138" y="199"/>
                    <a:pt x="1139" y="204"/>
                    <a:pt x="1138" y="205"/>
                  </a:cubicBezTo>
                  <a:cubicBezTo>
                    <a:pt x="1137" y="205"/>
                    <a:pt x="1136" y="198"/>
                    <a:pt x="1136" y="197"/>
                  </a:cubicBezTo>
                  <a:cubicBezTo>
                    <a:pt x="1136" y="196"/>
                    <a:pt x="1134" y="195"/>
                    <a:pt x="1130" y="195"/>
                  </a:cubicBezTo>
                  <a:cubicBezTo>
                    <a:pt x="1126" y="195"/>
                    <a:pt x="1124" y="195"/>
                    <a:pt x="1126" y="193"/>
                  </a:cubicBezTo>
                  <a:cubicBezTo>
                    <a:pt x="1127" y="191"/>
                    <a:pt x="1124" y="190"/>
                    <a:pt x="1127" y="188"/>
                  </a:cubicBezTo>
                  <a:cubicBezTo>
                    <a:pt x="1130" y="186"/>
                    <a:pt x="1122" y="180"/>
                    <a:pt x="1114" y="176"/>
                  </a:cubicBezTo>
                  <a:cubicBezTo>
                    <a:pt x="1106" y="173"/>
                    <a:pt x="1088" y="175"/>
                    <a:pt x="1084" y="177"/>
                  </a:cubicBezTo>
                  <a:cubicBezTo>
                    <a:pt x="1079" y="178"/>
                    <a:pt x="1069" y="178"/>
                    <a:pt x="1065" y="178"/>
                  </a:cubicBezTo>
                  <a:cubicBezTo>
                    <a:pt x="1060" y="178"/>
                    <a:pt x="1064" y="176"/>
                    <a:pt x="1063" y="174"/>
                  </a:cubicBezTo>
                  <a:cubicBezTo>
                    <a:pt x="1061" y="172"/>
                    <a:pt x="1054" y="169"/>
                    <a:pt x="1053" y="171"/>
                  </a:cubicBezTo>
                  <a:cubicBezTo>
                    <a:pt x="1052" y="173"/>
                    <a:pt x="1050" y="171"/>
                    <a:pt x="1050" y="169"/>
                  </a:cubicBezTo>
                  <a:cubicBezTo>
                    <a:pt x="1050" y="168"/>
                    <a:pt x="1042" y="166"/>
                    <a:pt x="1039" y="166"/>
                  </a:cubicBezTo>
                  <a:cubicBezTo>
                    <a:pt x="1037" y="167"/>
                    <a:pt x="1035" y="164"/>
                    <a:pt x="1039" y="164"/>
                  </a:cubicBezTo>
                  <a:cubicBezTo>
                    <a:pt x="1042" y="164"/>
                    <a:pt x="1048" y="164"/>
                    <a:pt x="1045" y="160"/>
                  </a:cubicBezTo>
                  <a:cubicBezTo>
                    <a:pt x="1043" y="157"/>
                    <a:pt x="1021" y="155"/>
                    <a:pt x="1019" y="156"/>
                  </a:cubicBezTo>
                  <a:cubicBezTo>
                    <a:pt x="1017" y="157"/>
                    <a:pt x="1019" y="160"/>
                    <a:pt x="1015" y="164"/>
                  </a:cubicBezTo>
                  <a:cubicBezTo>
                    <a:pt x="1010" y="168"/>
                    <a:pt x="1005" y="165"/>
                    <a:pt x="1006" y="163"/>
                  </a:cubicBezTo>
                  <a:cubicBezTo>
                    <a:pt x="1007" y="161"/>
                    <a:pt x="1012" y="161"/>
                    <a:pt x="1012" y="159"/>
                  </a:cubicBezTo>
                  <a:cubicBezTo>
                    <a:pt x="1012" y="157"/>
                    <a:pt x="1004" y="158"/>
                    <a:pt x="1003" y="157"/>
                  </a:cubicBezTo>
                  <a:cubicBezTo>
                    <a:pt x="1002" y="155"/>
                    <a:pt x="1005" y="154"/>
                    <a:pt x="1008" y="154"/>
                  </a:cubicBezTo>
                  <a:cubicBezTo>
                    <a:pt x="1011" y="155"/>
                    <a:pt x="1016" y="156"/>
                    <a:pt x="1016" y="154"/>
                  </a:cubicBezTo>
                  <a:cubicBezTo>
                    <a:pt x="1016" y="153"/>
                    <a:pt x="1013" y="153"/>
                    <a:pt x="1008" y="152"/>
                  </a:cubicBezTo>
                  <a:cubicBezTo>
                    <a:pt x="1003" y="151"/>
                    <a:pt x="992" y="149"/>
                    <a:pt x="986" y="149"/>
                  </a:cubicBezTo>
                  <a:cubicBezTo>
                    <a:pt x="980" y="150"/>
                    <a:pt x="977" y="147"/>
                    <a:pt x="974" y="147"/>
                  </a:cubicBezTo>
                  <a:cubicBezTo>
                    <a:pt x="970" y="146"/>
                    <a:pt x="970" y="148"/>
                    <a:pt x="972" y="150"/>
                  </a:cubicBezTo>
                  <a:cubicBezTo>
                    <a:pt x="973" y="152"/>
                    <a:pt x="969" y="153"/>
                    <a:pt x="965" y="153"/>
                  </a:cubicBezTo>
                  <a:cubicBezTo>
                    <a:pt x="961" y="152"/>
                    <a:pt x="955" y="155"/>
                    <a:pt x="957" y="158"/>
                  </a:cubicBezTo>
                  <a:cubicBezTo>
                    <a:pt x="960" y="161"/>
                    <a:pt x="962" y="157"/>
                    <a:pt x="964" y="158"/>
                  </a:cubicBezTo>
                  <a:cubicBezTo>
                    <a:pt x="966" y="159"/>
                    <a:pt x="959" y="161"/>
                    <a:pt x="962" y="162"/>
                  </a:cubicBezTo>
                  <a:cubicBezTo>
                    <a:pt x="964" y="164"/>
                    <a:pt x="964" y="166"/>
                    <a:pt x="964" y="168"/>
                  </a:cubicBezTo>
                  <a:cubicBezTo>
                    <a:pt x="964" y="169"/>
                    <a:pt x="959" y="170"/>
                    <a:pt x="958" y="168"/>
                  </a:cubicBezTo>
                  <a:cubicBezTo>
                    <a:pt x="956" y="166"/>
                    <a:pt x="953" y="167"/>
                    <a:pt x="950" y="167"/>
                  </a:cubicBezTo>
                  <a:cubicBezTo>
                    <a:pt x="947" y="167"/>
                    <a:pt x="944" y="169"/>
                    <a:pt x="948" y="169"/>
                  </a:cubicBezTo>
                  <a:cubicBezTo>
                    <a:pt x="951" y="169"/>
                    <a:pt x="952" y="172"/>
                    <a:pt x="948" y="172"/>
                  </a:cubicBezTo>
                  <a:cubicBezTo>
                    <a:pt x="943" y="173"/>
                    <a:pt x="944" y="168"/>
                    <a:pt x="941" y="168"/>
                  </a:cubicBezTo>
                  <a:cubicBezTo>
                    <a:pt x="938" y="169"/>
                    <a:pt x="932" y="166"/>
                    <a:pt x="929" y="166"/>
                  </a:cubicBezTo>
                  <a:cubicBezTo>
                    <a:pt x="926" y="166"/>
                    <a:pt x="924" y="169"/>
                    <a:pt x="920" y="169"/>
                  </a:cubicBezTo>
                  <a:cubicBezTo>
                    <a:pt x="915" y="170"/>
                    <a:pt x="909" y="167"/>
                    <a:pt x="907" y="165"/>
                  </a:cubicBezTo>
                  <a:cubicBezTo>
                    <a:pt x="906" y="162"/>
                    <a:pt x="905" y="162"/>
                    <a:pt x="903" y="164"/>
                  </a:cubicBezTo>
                  <a:cubicBezTo>
                    <a:pt x="901" y="167"/>
                    <a:pt x="901" y="172"/>
                    <a:pt x="899" y="173"/>
                  </a:cubicBezTo>
                  <a:cubicBezTo>
                    <a:pt x="896" y="173"/>
                    <a:pt x="896" y="178"/>
                    <a:pt x="893" y="179"/>
                  </a:cubicBezTo>
                  <a:cubicBezTo>
                    <a:pt x="891" y="180"/>
                    <a:pt x="891" y="177"/>
                    <a:pt x="888" y="177"/>
                  </a:cubicBezTo>
                  <a:cubicBezTo>
                    <a:pt x="886" y="178"/>
                    <a:pt x="877" y="169"/>
                    <a:pt x="876" y="166"/>
                  </a:cubicBezTo>
                  <a:cubicBezTo>
                    <a:pt x="876" y="164"/>
                    <a:pt x="871" y="159"/>
                    <a:pt x="869" y="158"/>
                  </a:cubicBezTo>
                  <a:cubicBezTo>
                    <a:pt x="868" y="157"/>
                    <a:pt x="871" y="157"/>
                    <a:pt x="872" y="158"/>
                  </a:cubicBezTo>
                  <a:cubicBezTo>
                    <a:pt x="874" y="160"/>
                    <a:pt x="876" y="160"/>
                    <a:pt x="878" y="159"/>
                  </a:cubicBezTo>
                  <a:cubicBezTo>
                    <a:pt x="880" y="158"/>
                    <a:pt x="880" y="154"/>
                    <a:pt x="877" y="154"/>
                  </a:cubicBezTo>
                  <a:cubicBezTo>
                    <a:pt x="873" y="153"/>
                    <a:pt x="875" y="151"/>
                    <a:pt x="876" y="150"/>
                  </a:cubicBezTo>
                  <a:cubicBezTo>
                    <a:pt x="878" y="150"/>
                    <a:pt x="873" y="145"/>
                    <a:pt x="875" y="145"/>
                  </a:cubicBezTo>
                  <a:cubicBezTo>
                    <a:pt x="876" y="144"/>
                    <a:pt x="876" y="142"/>
                    <a:pt x="873" y="142"/>
                  </a:cubicBezTo>
                  <a:cubicBezTo>
                    <a:pt x="870" y="142"/>
                    <a:pt x="868" y="139"/>
                    <a:pt x="868" y="138"/>
                  </a:cubicBezTo>
                  <a:cubicBezTo>
                    <a:pt x="867" y="137"/>
                    <a:pt x="856" y="136"/>
                    <a:pt x="857" y="138"/>
                  </a:cubicBezTo>
                  <a:cubicBezTo>
                    <a:pt x="857" y="140"/>
                    <a:pt x="853" y="139"/>
                    <a:pt x="854" y="138"/>
                  </a:cubicBezTo>
                  <a:cubicBezTo>
                    <a:pt x="854" y="136"/>
                    <a:pt x="850" y="137"/>
                    <a:pt x="845" y="135"/>
                  </a:cubicBezTo>
                  <a:cubicBezTo>
                    <a:pt x="839" y="134"/>
                    <a:pt x="839" y="130"/>
                    <a:pt x="838" y="130"/>
                  </a:cubicBezTo>
                  <a:cubicBezTo>
                    <a:pt x="836" y="130"/>
                    <a:pt x="836" y="135"/>
                    <a:pt x="834" y="134"/>
                  </a:cubicBezTo>
                  <a:cubicBezTo>
                    <a:pt x="831" y="133"/>
                    <a:pt x="828" y="135"/>
                    <a:pt x="830" y="138"/>
                  </a:cubicBezTo>
                  <a:cubicBezTo>
                    <a:pt x="831" y="141"/>
                    <a:pt x="830" y="142"/>
                    <a:pt x="830" y="144"/>
                  </a:cubicBezTo>
                  <a:cubicBezTo>
                    <a:pt x="829" y="147"/>
                    <a:pt x="828" y="146"/>
                    <a:pt x="825" y="145"/>
                  </a:cubicBezTo>
                  <a:cubicBezTo>
                    <a:pt x="822" y="144"/>
                    <a:pt x="822" y="147"/>
                    <a:pt x="815" y="146"/>
                  </a:cubicBezTo>
                  <a:cubicBezTo>
                    <a:pt x="808" y="144"/>
                    <a:pt x="805" y="146"/>
                    <a:pt x="804" y="144"/>
                  </a:cubicBezTo>
                  <a:cubicBezTo>
                    <a:pt x="803" y="141"/>
                    <a:pt x="801" y="141"/>
                    <a:pt x="801" y="143"/>
                  </a:cubicBezTo>
                  <a:cubicBezTo>
                    <a:pt x="801" y="145"/>
                    <a:pt x="790" y="144"/>
                    <a:pt x="790" y="141"/>
                  </a:cubicBezTo>
                  <a:cubicBezTo>
                    <a:pt x="789" y="139"/>
                    <a:pt x="791" y="138"/>
                    <a:pt x="793" y="138"/>
                  </a:cubicBezTo>
                  <a:cubicBezTo>
                    <a:pt x="794" y="137"/>
                    <a:pt x="791" y="136"/>
                    <a:pt x="786" y="136"/>
                  </a:cubicBezTo>
                  <a:cubicBezTo>
                    <a:pt x="780" y="137"/>
                    <a:pt x="776" y="133"/>
                    <a:pt x="771" y="134"/>
                  </a:cubicBezTo>
                  <a:cubicBezTo>
                    <a:pt x="765" y="135"/>
                    <a:pt x="752" y="136"/>
                    <a:pt x="751" y="137"/>
                  </a:cubicBezTo>
                  <a:cubicBezTo>
                    <a:pt x="749" y="137"/>
                    <a:pt x="752" y="141"/>
                    <a:pt x="749" y="141"/>
                  </a:cubicBezTo>
                  <a:cubicBezTo>
                    <a:pt x="747" y="141"/>
                    <a:pt x="749" y="136"/>
                    <a:pt x="748" y="133"/>
                  </a:cubicBezTo>
                  <a:cubicBezTo>
                    <a:pt x="748" y="130"/>
                    <a:pt x="744" y="130"/>
                    <a:pt x="744" y="132"/>
                  </a:cubicBezTo>
                  <a:cubicBezTo>
                    <a:pt x="745" y="134"/>
                    <a:pt x="738" y="135"/>
                    <a:pt x="736" y="133"/>
                  </a:cubicBezTo>
                  <a:cubicBezTo>
                    <a:pt x="734" y="132"/>
                    <a:pt x="731" y="130"/>
                    <a:pt x="727" y="128"/>
                  </a:cubicBezTo>
                  <a:cubicBezTo>
                    <a:pt x="722" y="127"/>
                    <a:pt x="716" y="132"/>
                    <a:pt x="717" y="134"/>
                  </a:cubicBezTo>
                  <a:cubicBezTo>
                    <a:pt x="719" y="135"/>
                    <a:pt x="722" y="134"/>
                    <a:pt x="722" y="135"/>
                  </a:cubicBezTo>
                  <a:cubicBezTo>
                    <a:pt x="723" y="137"/>
                    <a:pt x="713" y="136"/>
                    <a:pt x="713" y="138"/>
                  </a:cubicBezTo>
                  <a:cubicBezTo>
                    <a:pt x="713" y="139"/>
                    <a:pt x="703" y="142"/>
                    <a:pt x="700" y="142"/>
                  </a:cubicBezTo>
                  <a:cubicBezTo>
                    <a:pt x="692" y="143"/>
                    <a:pt x="691" y="143"/>
                    <a:pt x="687" y="146"/>
                  </a:cubicBezTo>
                  <a:cubicBezTo>
                    <a:pt x="683" y="149"/>
                    <a:pt x="686" y="143"/>
                    <a:pt x="689" y="141"/>
                  </a:cubicBezTo>
                  <a:cubicBezTo>
                    <a:pt x="692" y="138"/>
                    <a:pt x="695" y="139"/>
                    <a:pt x="697" y="137"/>
                  </a:cubicBezTo>
                  <a:cubicBezTo>
                    <a:pt x="698" y="134"/>
                    <a:pt x="701" y="135"/>
                    <a:pt x="705" y="134"/>
                  </a:cubicBezTo>
                  <a:cubicBezTo>
                    <a:pt x="710" y="133"/>
                    <a:pt x="710" y="131"/>
                    <a:pt x="712" y="130"/>
                  </a:cubicBezTo>
                  <a:cubicBezTo>
                    <a:pt x="714" y="129"/>
                    <a:pt x="719" y="127"/>
                    <a:pt x="720" y="125"/>
                  </a:cubicBezTo>
                  <a:cubicBezTo>
                    <a:pt x="721" y="122"/>
                    <a:pt x="732" y="119"/>
                    <a:pt x="734" y="119"/>
                  </a:cubicBezTo>
                  <a:cubicBezTo>
                    <a:pt x="736" y="119"/>
                    <a:pt x="737" y="115"/>
                    <a:pt x="738" y="115"/>
                  </a:cubicBezTo>
                  <a:cubicBezTo>
                    <a:pt x="739" y="115"/>
                    <a:pt x="745" y="112"/>
                    <a:pt x="747" y="111"/>
                  </a:cubicBezTo>
                  <a:cubicBezTo>
                    <a:pt x="750" y="110"/>
                    <a:pt x="751" y="108"/>
                    <a:pt x="751" y="106"/>
                  </a:cubicBezTo>
                  <a:cubicBezTo>
                    <a:pt x="751" y="104"/>
                    <a:pt x="748" y="105"/>
                    <a:pt x="748" y="103"/>
                  </a:cubicBezTo>
                  <a:cubicBezTo>
                    <a:pt x="747" y="102"/>
                    <a:pt x="749" y="103"/>
                    <a:pt x="752" y="102"/>
                  </a:cubicBezTo>
                  <a:cubicBezTo>
                    <a:pt x="754" y="101"/>
                    <a:pt x="752" y="98"/>
                    <a:pt x="750" y="98"/>
                  </a:cubicBezTo>
                  <a:cubicBezTo>
                    <a:pt x="748" y="99"/>
                    <a:pt x="751" y="96"/>
                    <a:pt x="749" y="94"/>
                  </a:cubicBezTo>
                  <a:cubicBezTo>
                    <a:pt x="747" y="92"/>
                    <a:pt x="744" y="96"/>
                    <a:pt x="744" y="93"/>
                  </a:cubicBezTo>
                  <a:cubicBezTo>
                    <a:pt x="744" y="91"/>
                    <a:pt x="743" y="88"/>
                    <a:pt x="742" y="87"/>
                  </a:cubicBezTo>
                  <a:cubicBezTo>
                    <a:pt x="741" y="85"/>
                    <a:pt x="738" y="89"/>
                    <a:pt x="735" y="87"/>
                  </a:cubicBezTo>
                  <a:cubicBezTo>
                    <a:pt x="732" y="85"/>
                    <a:pt x="723" y="83"/>
                    <a:pt x="723" y="84"/>
                  </a:cubicBezTo>
                  <a:cubicBezTo>
                    <a:pt x="723" y="85"/>
                    <a:pt x="719" y="83"/>
                    <a:pt x="718" y="84"/>
                  </a:cubicBezTo>
                  <a:cubicBezTo>
                    <a:pt x="717" y="85"/>
                    <a:pt x="711" y="85"/>
                    <a:pt x="708" y="84"/>
                  </a:cubicBezTo>
                  <a:cubicBezTo>
                    <a:pt x="706" y="83"/>
                    <a:pt x="703" y="85"/>
                    <a:pt x="703" y="87"/>
                  </a:cubicBezTo>
                  <a:cubicBezTo>
                    <a:pt x="703" y="89"/>
                    <a:pt x="695" y="88"/>
                    <a:pt x="693" y="88"/>
                  </a:cubicBezTo>
                  <a:cubicBezTo>
                    <a:pt x="692" y="88"/>
                    <a:pt x="699" y="81"/>
                    <a:pt x="699" y="80"/>
                  </a:cubicBezTo>
                  <a:cubicBezTo>
                    <a:pt x="699" y="79"/>
                    <a:pt x="686" y="81"/>
                    <a:pt x="686" y="79"/>
                  </a:cubicBezTo>
                  <a:cubicBezTo>
                    <a:pt x="685" y="78"/>
                    <a:pt x="679" y="78"/>
                    <a:pt x="676" y="78"/>
                  </a:cubicBezTo>
                  <a:cubicBezTo>
                    <a:pt x="674" y="78"/>
                    <a:pt x="676" y="77"/>
                    <a:pt x="679" y="77"/>
                  </a:cubicBezTo>
                  <a:cubicBezTo>
                    <a:pt x="681" y="77"/>
                    <a:pt x="683" y="75"/>
                    <a:pt x="686" y="74"/>
                  </a:cubicBezTo>
                  <a:cubicBezTo>
                    <a:pt x="689" y="74"/>
                    <a:pt x="688" y="73"/>
                    <a:pt x="687" y="71"/>
                  </a:cubicBezTo>
                  <a:cubicBezTo>
                    <a:pt x="686" y="69"/>
                    <a:pt x="683" y="70"/>
                    <a:pt x="680" y="69"/>
                  </a:cubicBezTo>
                  <a:cubicBezTo>
                    <a:pt x="678" y="69"/>
                    <a:pt x="674" y="67"/>
                    <a:pt x="672" y="67"/>
                  </a:cubicBezTo>
                  <a:cubicBezTo>
                    <a:pt x="669" y="67"/>
                    <a:pt x="667" y="69"/>
                    <a:pt x="661" y="70"/>
                  </a:cubicBezTo>
                  <a:cubicBezTo>
                    <a:pt x="656" y="71"/>
                    <a:pt x="655" y="75"/>
                    <a:pt x="652" y="76"/>
                  </a:cubicBezTo>
                  <a:cubicBezTo>
                    <a:pt x="649" y="78"/>
                    <a:pt x="644" y="83"/>
                    <a:pt x="647" y="83"/>
                  </a:cubicBezTo>
                  <a:cubicBezTo>
                    <a:pt x="649" y="84"/>
                    <a:pt x="648" y="85"/>
                    <a:pt x="648" y="87"/>
                  </a:cubicBezTo>
                  <a:cubicBezTo>
                    <a:pt x="649" y="88"/>
                    <a:pt x="647" y="89"/>
                    <a:pt x="644" y="88"/>
                  </a:cubicBezTo>
                  <a:cubicBezTo>
                    <a:pt x="641" y="88"/>
                    <a:pt x="632" y="88"/>
                    <a:pt x="632" y="90"/>
                  </a:cubicBezTo>
                  <a:cubicBezTo>
                    <a:pt x="632" y="92"/>
                    <a:pt x="637" y="93"/>
                    <a:pt x="637" y="94"/>
                  </a:cubicBezTo>
                  <a:cubicBezTo>
                    <a:pt x="637" y="95"/>
                    <a:pt x="633" y="94"/>
                    <a:pt x="631" y="93"/>
                  </a:cubicBezTo>
                  <a:cubicBezTo>
                    <a:pt x="629" y="92"/>
                    <a:pt x="625" y="92"/>
                    <a:pt x="624" y="94"/>
                  </a:cubicBezTo>
                  <a:cubicBezTo>
                    <a:pt x="623" y="96"/>
                    <a:pt x="620" y="96"/>
                    <a:pt x="619" y="95"/>
                  </a:cubicBezTo>
                  <a:cubicBezTo>
                    <a:pt x="618" y="95"/>
                    <a:pt x="615" y="96"/>
                    <a:pt x="613" y="96"/>
                  </a:cubicBezTo>
                  <a:cubicBezTo>
                    <a:pt x="612" y="95"/>
                    <a:pt x="617" y="92"/>
                    <a:pt x="616" y="91"/>
                  </a:cubicBezTo>
                  <a:cubicBezTo>
                    <a:pt x="614" y="90"/>
                    <a:pt x="609" y="91"/>
                    <a:pt x="608" y="93"/>
                  </a:cubicBezTo>
                  <a:cubicBezTo>
                    <a:pt x="607" y="95"/>
                    <a:pt x="604" y="92"/>
                    <a:pt x="603" y="92"/>
                  </a:cubicBezTo>
                  <a:cubicBezTo>
                    <a:pt x="601" y="93"/>
                    <a:pt x="600" y="94"/>
                    <a:pt x="597" y="95"/>
                  </a:cubicBezTo>
                  <a:cubicBezTo>
                    <a:pt x="595" y="96"/>
                    <a:pt x="591" y="94"/>
                    <a:pt x="590" y="96"/>
                  </a:cubicBezTo>
                  <a:cubicBezTo>
                    <a:pt x="589" y="98"/>
                    <a:pt x="594" y="98"/>
                    <a:pt x="595" y="99"/>
                  </a:cubicBezTo>
                  <a:cubicBezTo>
                    <a:pt x="595" y="100"/>
                    <a:pt x="582" y="100"/>
                    <a:pt x="581" y="101"/>
                  </a:cubicBezTo>
                  <a:cubicBezTo>
                    <a:pt x="581" y="102"/>
                    <a:pt x="576" y="102"/>
                    <a:pt x="571" y="102"/>
                  </a:cubicBezTo>
                  <a:cubicBezTo>
                    <a:pt x="566" y="103"/>
                    <a:pt x="568" y="105"/>
                    <a:pt x="564" y="106"/>
                  </a:cubicBezTo>
                  <a:cubicBezTo>
                    <a:pt x="559" y="107"/>
                    <a:pt x="557" y="107"/>
                    <a:pt x="556" y="109"/>
                  </a:cubicBezTo>
                  <a:cubicBezTo>
                    <a:pt x="555" y="111"/>
                    <a:pt x="551" y="112"/>
                    <a:pt x="550" y="110"/>
                  </a:cubicBezTo>
                  <a:cubicBezTo>
                    <a:pt x="548" y="108"/>
                    <a:pt x="544" y="111"/>
                    <a:pt x="547" y="111"/>
                  </a:cubicBezTo>
                  <a:cubicBezTo>
                    <a:pt x="549" y="111"/>
                    <a:pt x="547" y="113"/>
                    <a:pt x="545" y="113"/>
                  </a:cubicBezTo>
                  <a:cubicBezTo>
                    <a:pt x="544" y="112"/>
                    <a:pt x="540" y="115"/>
                    <a:pt x="542" y="115"/>
                  </a:cubicBezTo>
                  <a:cubicBezTo>
                    <a:pt x="545" y="115"/>
                    <a:pt x="546" y="116"/>
                    <a:pt x="545" y="118"/>
                  </a:cubicBezTo>
                  <a:cubicBezTo>
                    <a:pt x="544" y="119"/>
                    <a:pt x="539" y="116"/>
                    <a:pt x="538" y="117"/>
                  </a:cubicBezTo>
                  <a:cubicBezTo>
                    <a:pt x="537" y="119"/>
                    <a:pt x="540" y="120"/>
                    <a:pt x="542" y="120"/>
                  </a:cubicBezTo>
                  <a:cubicBezTo>
                    <a:pt x="544" y="120"/>
                    <a:pt x="545" y="121"/>
                    <a:pt x="546" y="123"/>
                  </a:cubicBezTo>
                  <a:cubicBezTo>
                    <a:pt x="546" y="124"/>
                    <a:pt x="541" y="122"/>
                    <a:pt x="540" y="123"/>
                  </a:cubicBezTo>
                  <a:cubicBezTo>
                    <a:pt x="539" y="124"/>
                    <a:pt x="540" y="125"/>
                    <a:pt x="543" y="125"/>
                  </a:cubicBezTo>
                  <a:cubicBezTo>
                    <a:pt x="545" y="125"/>
                    <a:pt x="543" y="126"/>
                    <a:pt x="545" y="128"/>
                  </a:cubicBezTo>
                  <a:cubicBezTo>
                    <a:pt x="545" y="128"/>
                    <a:pt x="546" y="128"/>
                    <a:pt x="546" y="128"/>
                  </a:cubicBezTo>
                  <a:cubicBezTo>
                    <a:pt x="547" y="130"/>
                    <a:pt x="545" y="130"/>
                    <a:pt x="545" y="132"/>
                  </a:cubicBezTo>
                  <a:cubicBezTo>
                    <a:pt x="545" y="133"/>
                    <a:pt x="543" y="134"/>
                    <a:pt x="543" y="132"/>
                  </a:cubicBezTo>
                  <a:cubicBezTo>
                    <a:pt x="543" y="131"/>
                    <a:pt x="536" y="131"/>
                    <a:pt x="535" y="132"/>
                  </a:cubicBezTo>
                  <a:cubicBezTo>
                    <a:pt x="534" y="134"/>
                    <a:pt x="533" y="135"/>
                    <a:pt x="531" y="133"/>
                  </a:cubicBezTo>
                  <a:cubicBezTo>
                    <a:pt x="530" y="132"/>
                    <a:pt x="525" y="134"/>
                    <a:pt x="519" y="134"/>
                  </a:cubicBezTo>
                  <a:cubicBezTo>
                    <a:pt x="513" y="134"/>
                    <a:pt x="501" y="135"/>
                    <a:pt x="498" y="136"/>
                  </a:cubicBezTo>
                  <a:cubicBezTo>
                    <a:pt x="496" y="137"/>
                    <a:pt x="493" y="141"/>
                    <a:pt x="496" y="144"/>
                  </a:cubicBezTo>
                  <a:cubicBezTo>
                    <a:pt x="498" y="147"/>
                    <a:pt x="496" y="148"/>
                    <a:pt x="496" y="149"/>
                  </a:cubicBezTo>
                  <a:cubicBezTo>
                    <a:pt x="496" y="151"/>
                    <a:pt x="503" y="155"/>
                    <a:pt x="507" y="155"/>
                  </a:cubicBezTo>
                  <a:cubicBezTo>
                    <a:pt x="511" y="156"/>
                    <a:pt x="514" y="160"/>
                    <a:pt x="511" y="163"/>
                  </a:cubicBezTo>
                  <a:cubicBezTo>
                    <a:pt x="509" y="166"/>
                    <a:pt x="502" y="162"/>
                    <a:pt x="498" y="159"/>
                  </a:cubicBezTo>
                  <a:cubicBezTo>
                    <a:pt x="493" y="155"/>
                    <a:pt x="483" y="154"/>
                    <a:pt x="479" y="154"/>
                  </a:cubicBezTo>
                  <a:cubicBezTo>
                    <a:pt x="476" y="154"/>
                    <a:pt x="478" y="151"/>
                    <a:pt x="474" y="151"/>
                  </a:cubicBezTo>
                  <a:cubicBezTo>
                    <a:pt x="469" y="151"/>
                    <a:pt x="465" y="155"/>
                    <a:pt x="468" y="155"/>
                  </a:cubicBezTo>
                  <a:cubicBezTo>
                    <a:pt x="471" y="155"/>
                    <a:pt x="473" y="155"/>
                    <a:pt x="472" y="156"/>
                  </a:cubicBezTo>
                  <a:cubicBezTo>
                    <a:pt x="470" y="158"/>
                    <a:pt x="473" y="157"/>
                    <a:pt x="476" y="159"/>
                  </a:cubicBezTo>
                  <a:cubicBezTo>
                    <a:pt x="480" y="160"/>
                    <a:pt x="473" y="163"/>
                    <a:pt x="469" y="160"/>
                  </a:cubicBezTo>
                  <a:cubicBezTo>
                    <a:pt x="466" y="158"/>
                    <a:pt x="462" y="160"/>
                    <a:pt x="461" y="162"/>
                  </a:cubicBezTo>
                  <a:cubicBezTo>
                    <a:pt x="460" y="164"/>
                    <a:pt x="465" y="169"/>
                    <a:pt x="471" y="170"/>
                  </a:cubicBezTo>
                  <a:cubicBezTo>
                    <a:pt x="478" y="171"/>
                    <a:pt x="476" y="173"/>
                    <a:pt x="479" y="174"/>
                  </a:cubicBezTo>
                  <a:cubicBezTo>
                    <a:pt x="482" y="175"/>
                    <a:pt x="480" y="176"/>
                    <a:pt x="478" y="177"/>
                  </a:cubicBezTo>
                  <a:cubicBezTo>
                    <a:pt x="476" y="177"/>
                    <a:pt x="471" y="174"/>
                    <a:pt x="468" y="172"/>
                  </a:cubicBezTo>
                  <a:cubicBezTo>
                    <a:pt x="465" y="170"/>
                    <a:pt x="456" y="173"/>
                    <a:pt x="455" y="171"/>
                  </a:cubicBezTo>
                  <a:cubicBezTo>
                    <a:pt x="453" y="169"/>
                    <a:pt x="456" y="167"/>
                    <a:pt x="454" y="165"/>
                  </a:cubicBezTo>
                  <a:cubicBezTo>
                    <a:pt x="452" y="164"/>
                    <a:pt x="454" y="161"/>
                    <a:pt x="456" y="157"/>
                  </a:cubicBezTo>
                  <a:cubicBezTo>
                    <a:pt x="458" y="154"/>
                    <a:pt x="456" y="148"/>
                    <a:pt x="453" y="147"/>
                  </a:cubicBezTo>
                  <a:cubicBezTo>
                    <a:pt x="450" y="147"/>
                    <a:pt x="450" y="150"/>
                    <a:pt x="450" y="151"/>
                  </a:cubicBezTo>
                  <a:cubicBezTo>
                    <a:pt x="451" y="152"/>
                    <a:pt x="451" y="156"/>
                    <a:pt x="448" y="159"/>
                  </a:cubicBezTo>
                  <a:cubicBezTo>
                    <a:pt x="446" y="162"/>
                    <a:pt x="439" y="162"/>
                    <a:pt x="439" y="164"/>
                  </a:cubicBezTo>
                  <a:cubicBezTo>
                    <a:pt x="439" y="166"/>
                    <a:pt x="434" y="168"/>
                    <a:pt x="436" y="169"/>
                  </a:cubicBezTo>
                  <a:cubicBezTo>
                    <a:pt x="437" y="171"/>
                    <a:pt x="444" y="178"/>
                    <a:pt x="445" y="180"/>
                  </a:cubicBezTo>
                  <a:cubicBezTo>
                    <a:pt x="446" y="182"/>
                    <a:pt x="439" y="190"/>
                    <a:pt x="440" y="194"/>
                  </a:cubicBezTo>
                  <a:cubicBezTo>
                    <a:pt x="441" y="198"/>
                    <a:pt x="439" y="200"/>
                    <a:pt x="440" y="202"/>
                  </a:cubicBezTo>
                  <a:cubicBezTo>
                    <a:pt x="442" y="204"/>
                    <a:pt x="445" y="202"/>
                    <a:pt x="447" y="203"/>
                  </a:cubicBezTo>
                  <a:cubicBezTo>
                    <a:pt x="448" y="204"/>
                    <a:pt x="452" y="202"/>
                    <a:pt x="456" y="201"/>
                  </a:cubicBezTo>
                  <a:cubicBezTo>
                    <a:pt x="460" y="200"/>
                    <a:pt x="468" y="205"/>
                    <a:pt x="471" y="206"/>
                  </a:cubicBezTo>
                  <a:cubicBezTo>
                    <a:pt x="474" y="208"/>
                    <a:pt x="473" y="210"/>
                    <a:pt x="474" y="212"/>
                  </a:cubicBezTo>
                  <a:cubicBezTo>
                    <a:pt x="476" y="215"/>
                    <a:pt x="471" y="215"/>
                    <a:pt x="471" y="218"/>
                  </a:cubicBezTo>
                  <a:cubicBezTo>
                    <a:pt x="471" y="222"/>
                    <a:pt x="480" y="223"/>
                    <a:pt x="480" y="224"/>
                  </a:cubicBezTo>
                  <a:cubicBezTo>
                    <a:pt x="480" y="225"/>
                    <a:pt x="474" y="225"/>
                    <a:pt x="471" y="224"/>
                  </a:cubicBezTo>
                  <a:cubicBezTo>
                    <a:pt x="468" y="223"/>
                    <a:pt x="468" y="219"/>
                    <a:pt x="467" y="219"/>
                  </a:cubicBezTo>
                  <a:cubicBezTo>
                    <a:pt x="466" y="218"/>
                    <a:pt x="469" y="215"/>
                    <a:pt x="469" y="213"/>
                  </a:cubicBezTo>
                  <a:cubicBezTo>
                    <a:pt x="469" y="210"/>
                    <a:pt x="466" y="209"/>
                    <a:pt x="465" y="208"/>
                  </a:cubicBezTo>
                  <a:cubicBezTo>
                    <a:pt x="464" y="206"/>
                    <a:pt x="462" y="204"/>
                    <a:pt x="460" y="204"/>
                  </a:cubicBezTo>
                  <a:cubicBezTo>
                    <a:pt x="458" y="205"/>
                    <a:pt x="450" y="205"/>
                    <a:pt x="448" y="208"/>
                  </a:cubicBezTo>
                  <a:cubicBezTo>
                    <a:pt x="445" y="210"/>
                    <a:pt x="448" y="216"/>
                    <a:pt x="449" y="219"/>
                  </a:cubicBezTo>
                  <a:cubicBezTo>
                    <a:pt x="451" y="222"/>
                    <a:pt x="442" y="226"/>
                    <a:pt x="443" y="228"/>
                  </a:cubicBezTo>
                  <a:cubicBezTo>
                    <a:pt x="443" y="231"/>
                    <a:pt x="440" y="232"/>
                    <a:pt x="437" y="234"/>
                  </a:cubicBezTo>
                  <a:cubicBezTo>
                    <a:pt x="433" y="236"/>
                    <a:pt x="429" y="237"/>
                    <a:pt x="429" y="240"/>
                  </a:cubicBezTo>
                  <a:cubicBezTo>
                    <a:pt x="429" y="243"/>
                    <a:pt x="425" y="242"/>
                    <a:pt x="422" y="240"/>
                  </a:cubicBezTo>
                  <a:cubicBezTo>
                    <a:pt x="420" y="239"/>
                    <a:pt x="416" y="241"/>
                    <a:pt x="413" y="241"/>
                  </a:cubicBezTo>
                  <a:cubicBezTo>
                    <a:pt x="409" y="241"/>
                    <a:pt x="409" y="238"/>
                    <a:pt x="406" y="239"/>
                  </a:cubicBezTo>
                  <a:cubicBezTo>
                    <a:pt x="403" y="240"/>
                    <a:pt x="402" y="237"/>
                    <a:pt x="402" y="235"/>
                  </a:cubicBezTo>
                  <a:cubicBezTo>
                    <a:pt x="403" y="233"/>
                    <a:pt x="406" y="235"/>
                    <a:pt x="407" y="236"/>
                  </a:cubicBezTo>
                  <a:cubicBezTo>
                    <a:pt x="407" y="238"/>
                    <a:pt x="409" y="237"/>
                    <a:pt x="411" y="236"/>
                  </a:cubicBezTo>
                  <a:cubicBezTo>
                    <a:pt x="414" y="235"/>
                    <a:pt x="413" y="238"/>
                    <a:pt x="416" y="238"/>
                  </a:cubicBezTo>
                  <a:cubicBezTo>
                    <a:pt x="419" y="238"/>
                    <a:pt x="418" y="236"/>
                    <a:pt x="420" y="236"/>
                  </a:cubicBezTo>
                  <a:cubicBezTo>
                    <a:pt x="423" y="237"/>
                    <a:pt x="423" y="236"/>
                    <a:pt x="422" y="234"/>
                  </a:cubicBezTo>
                  <a:cubicBezTo>
                    <a:pt x="421" y="233"/>
                    <a:pt x="424" y="232"/>
                    <a:pt x="426" y="231"/>
                  </a:cubicBezTo>
                  <a:cubicBezTo>
                    <a:pt x="427" y="231"/>
                    <a:pt x="427" y="228"/>
                    <a:pt x="428" y="227"/>
                  </a:cubicBezTo>
                  <a:cubicBezTo>
                    <a:pt x="430" y="226"/>
                    <a:pt x="429" y="225"/>
                    <a:pt x="430" y="225"/>
                  </a:cubicBezTo>
                  <a:cubicBezTo>
                    <a:pt x="432" y="224"/>
                    <a:pt x="433" y="222"/>
                    <a:pt x="434" y="222"/>
                  </a:cubicBezTo>
                  <a:cubicBezTo>
                    <a:pt x="436" y="222"/>
                    <a:pt x="437" y="219"/>
                    <a:pt x="436" y="218"/>
                  </a:cubicBezTo>
                  <a:cubicBezTo>
                    <a:pt x="435" y="217"/>
                    <a:pt x="436" y="213"/>
                    <a:pt x="438" y="213"/>
                  </a:cubicBezTo>
                  <a:cubicBezTo>
                    <a:pt x="439" y="212"/>
                    <a:pt x="439" y="211"/>
                    <a:pt x="438" y="210"/>
                  </a:cubicBezTo>
                  <a:cubicBezTo>
                    <a:pt x="437" y="209"/>
                    <a:pt x="431" y="205"/>
                    <a:pt x="432" y="203"/>
                  </a:cubicBezTo>
                  <a:cubicBezTo>
                    <a:pt x="432" y="201"/>
                    <a:pt x="431" y="196"/>
                    <a:pt x="431" y="195"/>
                  </a:cubicBezTo>
                  <a:cubicBezTo>
                    <a:pt x="432" y="193"/>
                    <a:pt x="432" y="189"/>
                    <a:pt x="431" y="187"/>
                  </a:cubicBezTo>
                  <a:cubicBezTo>
                    <a:pt x="431" y="185"/>
                    <a:pt x="433" y="183"/>
                    <a:pt x="433" y="179"/>
                  </a:cubicBezTo>
                  <a:cubicBezTo>
                    <a:pt x="434" y="175"/>
                    <a:pt x="429" y="171"/>
                    <a:pt x="427" y="169"/>
                  </a:cubicBezTo>
                  <a:cubicBezTo>
                    <a:pt x="424" y="168"/>
                    <a:pt x="426" y="166"/>
                    <a:pt x="429" y="163"/>
                  </a:cubicBezTo>
                  <a:cubicBezTo>
                    <a:pt x="433" y="161"/>
                    <a:pt x="433" y="152"/>
                    <a:pt x="433" y="150"/>
                  </a:cubicBezTo>
                  <a:cubicBezTo>
                    <a:pt x="433" y="148"/>
                    <a:pt x="426" y="146"/>
                    <a:pt x="423" y="146"/>
                  </a:cubicBezTo>
                  <a:cubicBezTo>
                    <a:pt x="420" y="147"/>
                    <a:pt x="410" y="146"/>
                    <a:pt x="408" y="146"/>
                  </a:cubicBezTo>
                  <a:cubicBezTo>
                    <a:pt x="405" y="145"/>
                    <a:pt x="404" y="148"/>
                    <a:pt x="403" y="150"/>
                  </a:cubicBezTo>
                  <a:cubicBezTo>
                    <a:pt x="402" y="153"/>
                    <a:pt x="399" y="156"/>
                    <a:pt x="398" y="162"/>
                  </a:cubicBezTo>
                  <a:cubicBezTo>
                    <a:pt x="396" y="167"/>
                    <a:pt x="390" y="169"/>
                    <a:pt x="387" y="170"/>
                  </a:cubicBezTo>
                  <a:cubicBezTo>
                    <a:pt x="384" y="171"/>
                    <a:pt x="382" y="175"/>
                    <a:pt x="384" y="177"/>
                  </a:cubicBezTo>
                  <a:cubicBezTo>
                    <a:pt x="385" y="179"/>
                    <a:pt x="387" y="177"/>
                    <a:pt x="388" y="178"/>
                  </a:cubicBezTo>
                  <a:cubicBezTo>
                    <a:pt x="389" y="179"/>
                    <a:pt x="388" y="184"/>
                    <a:pt x="387" y="184"/>
                  </a:cubicBezTo>
                  <a:cubicBezTo>
                    <a:pt x="386" y="185"/>
                    <a:pt x="389" y="187"/>
                    <a:pt x="387" y="188"/>
                  </a:cubicBezTo>
                  <a:cubicBezTo>
                    <a:pt x="385" y="189"/>
                    <a:pt x="383" y="192"/>
                    <a:pt x="384" y="194"/>
                  </a:cubicBezTo>
                  <a:cubicBezTo>
                    <a:pt x="385" y="195"/>
                    <a:pt x="391" y="196"/>
                    <a:pt x="393" y="197"/>
                  </a:cubicBezTo>
                  <a:cubicBezTo>
                    <a:pt x="396" y="199"/>
                    <a:pt x="395" y="201"/>
                    <a:pt x="397" y="204"/>
                  </a:cubicBezTo>
                  <a:cubicBezTo>
                    <a:pt x="399" y="206"/>
                    <a:pt x="401" y="205"/>
                    <a:pt x="402" y="206"/>
                  </a:cubicBezTo>
                  <a:cubicBezTo>
                    <a:pt x="403" y="208"/>
                    <a:pt x="398" y="214"/>
                    <a:pt x="397" y="214"/>
                  </a:cubicBezTo>
                  <a:cubicBezTo>
                    <a:pt x="395" y="214"/>
                    <a:pt x="389" y="208"/>
                    <a:pt x="387" y="206"/>
                  </a:cubicBezTo>
                  <a:cubicBezTo>
                    <a:pt x="385" y="205"/>
                    <a:pt x="378" y="203"/>
                    <a:pt x="374" y="201"/>
                  </a:cubicBezTo>
                  <a:cubicBezTo>
                    <a:pt x="370" y="199"/>
                    <a:pt x="367" y="199"/>
                    <a:pt x="363" y="196"/>
                  </a:cubicBezTo>
                  <a:cubicBezTo>
                    <a:pt x="359" y="194"/>
                    <a:pt x="356" y="192"/>
                    <a:pt x="349" y="193"/>
                  </a:cubicBezTo>
                  <a:cubicBezTo>
                    <a:pt x="341" y="193"/>
                    <a:pt x="336" y="191"/>
                    <a:pt x="334" y="191"/>
                  </a:cubicBezTo>
                  <a:cubicBezTo>
                    <a:pt x="331" y="192"/>
                    <a:pt x="332" y="189"/>
                    <a:pt x="328" y="187"/>
                  </a:cubicBezTo>
                  <a:cubicBezTo>
                    <a:pt x="324" y="185"/>
                    <a:pt x="321" y="182"/>
                    <a:pt x="318" y="184"/>
                  </a:cubicBezTo>
                  <a:cubicBezTo>
                    <a:pt x="316" y="185"/>
                    <a:pt x="317" y="190"/>
                    <a:pt x="321" y="190"/>
                  </a:cubicBezTo>
                  <a:cubicBezTo>
                    <a:pt x="324" y="191"/>
                    <a:pt x="322" y="193"/>
                    <a:pt x="326" y="193"/>
                  </a:cubicBezTo>
                  <a:cubicBezTo>
                    <a:pt x="330" y="192"/>
                    <a:pt x="332" y="194"/>
                    <a:pt x="332" y="196"/>
                  </a:cubicBezTo>
                  <a:cubicBezTo>
                    <a:pt x="331" y="199"/>
                    <a:pt x="333" y="201"/>
                    <a:pt x="335" y="203"/>
                  </a:cubicBezTo>
                  <a:cubicBezTo>
                    <a:pt x="337" y="205"/>
                    <a:pt x="336" y="207"/>
                    <a:pt x="333" y="207"/>
                  </a:cubicBezTo>
                  <a:cubicBezTo>
                    <a:pt x="330" y="207"/>
                    <a:pt x="326" y="208"/>
                    <a:pt x="327" y="210"/>
                  </a:cubicBezTo>
                  <a:cubicBezTo>
                    <a:pt x="329" y="212"/>
                    <a:pt x="326" y="213"/>
                    <a:pt x="323" y="212"/>
                  </a:cubicBezTo>
                  <a:cubicBezTo>
                    <a:pt x="320" y="211"/>
                    <a:pt x="322" y="208"/>
                    <a:pt x="323" y="207"/>
                  </a:cubicBezTo>
                  <a:cubicBezTo>
                    <a:pt x="324" y="206"/>
                    <a:pt x="320" y="204"/>
                    <a:pt x="318" y="203"/>
                  </a:cubicBezTo>
                  <a:cubicBezTo>
                    <a:pt x="316" y="203"/>
                    <a:pt x="308" y="209"/>
                    <a:pt x="306" y="210"/>
                  </a:cubicBezTo>
                  <a:cubicBezTo>
                    <a:pt x="304" y="210"/>
                    <a:pt x="298" y="208"/>
                    <a:pt x="292" y="210"/>
                  </a:cubicBezTo>
                  <a:cubicBezTo>
                    <a:pt x="287" y="211"/>
                    <a:pt x="287" y="215"/>
                    <a:pt x="285" y="215"/>
                  </a:cubicBezTo>
                  <a:cubicBezTo>
                    <a:pt x="283" y="215"/>
                    <a:pt x="276" y="216"/>
                    <a:pt x="274" y="214"/>
                  </a:cubicBezTo>
                  <a:cubicBezTo>
                    <a:pt x="272" y="213"/>
                    <a:pt x="274" y="212"/>
                    <a:pt x="276" y="212"/>
                  </a:cubicBezTo>
                  <a:cubicBezTo>
                    <a:pt x="279" y="212"/>
                    <a:pt x="279" y="211"/>
                    <a:pt x="278" y="210"/>
                  </a:cubicBezTo>
                  <a:cubicBezTo>
                    <a:pt x="277" y="208"/>
                    <a:pt x="280" y="205"/>
                    <a:pt x="280" y="204"/>
                  </a:cubicBezTo>
                  <a:cubicBezTo>
                    <a:pt x="280" y="203"/>
                    <a:pt x="270" y="206"/>
                    <a:pt x="269" y="207"/>
                  </a:cubicBezTo>
                  <a:cubicBezTo>
                    <a:pt x="267" y="209"/>
                    <a:pt x="269" y="211"/>
                    <a:pt x="267" y="212"/>
                  </a:cubicBezTo>
                  <a:cubicBezTo>
                    <a:pt x="266" y="213"/>
                    <a:pt x="266" y="210"/>
                    <a:pt x="264" y="210"/>
                  </a:cubicBezTo>
                  <a:cubicBezTo>
                    <a:pt x="262" y="209"/>
                    <a:pt x="248" y="212"/>
                    <a:pt x="245" y="215"/>
                  </a:cubicBezTo>
                  <a:cubicBezTo>
                    <a:pt x="243" y="218"/>
                    <a:pt x="238" y="218"/>
                    <a:pt x="238" y="220"/>
                  </a:cubicBezTo>
                  <a:cubicBezTo>
                    <a:pt x="238" y="222"/>
                    <a:pt x="231" y="222"/>
                    <a:pt x="229" y="223"/>
                  </a:cubicBezTo>
                  <a:cubicBezTo>
                    <a:pt x="226" y="224"/>
                    <a:pt x="228" y="229"/>
                    <a:pt x="227" y="231"/>
                  </a:cubicBezTo>
                  <a:cubicBezTo>
                    <a:pt x="226" y="234"/>
                    <a:pt x="216" y="233"/>
                    <a:pt x="213" y="233"/>
                  </a:cubicBezTo>
                  <a:cubicBezTo>
                    <a:pt x="210" y="233"/>
                    <a:pt x="209" y="227"/>
                    <a:pt x="207" y="227"/>
                  </a:cubicBezTo>
                  <a:cubicBezTo>
                    <a:pt x="204" y="227"/>
                    <a:pt x="206" y="223"/>
                    <a:pt x="207" y="222"/>
                  </a:cubicBezTo>
                  <a:cubicBezTo>
                    <a:pt x="207" y="220"/>
                    <a:pt x="209" y="222"/>
                    <a:pt x="212" y="220"/>
                  </a:cubicBezTo>
                  <a:cubicBezTo>
                    <a:pt x="215" y="218"/>
                    <a:pt x="218" y="221"/>
                    <a:pt x="219" y="219"/>
                  </a:cubicBezTo>
                  <a:cubicBezTo>
                    <a:pt x="221" y="218"/>
                    <a:pt x="215" y="215"/>
                    <a:pt x="214" y="212"/>
                  </a:cubicBezTo>
                  <a:cubicBezTo>
                    <a:pt x="214" y="209"/>
                    <a:pt x="208" y="208"/>
                    <a:pt x="204" y="209"/>
                  </a:cubicBezTo>
                  <a:cubicBezTo>
                    <a:pt x="201" y="210"/>
                    <a:pt x="197" y="209"/>
                    <a:pt x="194" y="208"/>
                  </a:cubicBezTo>
                  <a:cubicBezTo>
                    <a:pt x="192" y="206"/>
                    <a:pt x="192" y="210"/>
                    <a:pt x="196" y="211"/>
                  </a:cubicBezTo>
                  <a:cubicBezTo>
                    <a:pt x="199" y="212"/>
                    <a:pt x="197" y="215"/>
                    <a:pt x="198" y="216"/>
                  </a:cubicBezTo>
                  <a:cubicBezTo>
                    <a:pt x="199" y="218"/>
                    <a:pt x="197" y="222"/>
                    <a:pt x="195" y="225"/>
                  </a:cubicBezTo>
                  <a:cubicBezTo>
                    <a:pt x="193" y="228"/>
                    <a:pt x="194" y="228"/>
                    <a:pt x="198" y="228"/>
                  </a:cubicBezTo>
                  <a:cubicBezTo>
                    <a:pt x="201" y="228"/>
                    <a:pt x="201" y="232"/>
                    <a:pt x="201" y="235"/>
                  </a:cubicBezTo>
                  <a:cubicBezTo>
                    <a:pt x="201" y="238"/>
                    <a:pt x="198" y="239"/>
                    <a:pt x="198" y="241"/>
                  </a:cubicBezTo>
                  <a:cubicBezTo>
                    <a:pt x="198" y="244"/>
                    <a:pt x="195" y="240"/>
                    <a:pt x="195" y="241"/>
                  </a:cubicBezTo>
                  <a:cubicBezTo>
                    <a:pt x="194" y="242"/>
                    <a:pt x="193" y="241"/>
                    <a:pt x="192" y="239"/>
                  </a:cubicBezTo>
                  <a:cubicBezTo>
                    <a:pt x="192" y="237"/>
                    <a:pt x="187" y="238"/>
                    <a:pt x="184" y="237"/>
                  </a:cubicBezTo>
                  <a:cubicBezTo>
                    <a:pt x="181" y="237"/>
                    <a:pt x="180" y="238"/>
                    <a:pt x="179" y="240"/>
                  </a:cubicBezTo>
                  <a:cubicBezTo>
                    <a:pt x="178" y="242"/>
                    <a:pt x="174" y="243"/>
                    <a:pt x="172" y="243"/>
                  </a:cubicBezTo>
                  <a:cubicBezTo>
                    <a:pt x="170" y="243"/>
                    <a:pt x="166" y="247"/>
                    <a:pt x="164" y="249"/>
                  </a:cubicBezTo>
                  <a:cubicBezTo>
                    <a:pt x="162" y="250"/>
                    <a:pt x="162" y="253"/>
                    <a:pt x="165" y="256"/>
                  </a:cubicBezTo>
                  <a:cubicBezTo>
                    <a:pt x="168" y="258"/>
                    <a:pt x="168" y="260"/>
                    <a:pt x="168" y="262"/>
                  </a:cubicBezTo>
                  <a:cubicBezTo>
                    <a:pt x="168" y="263"/>
                    <a:pt x="160" y="263"/>
                    <a:pt x="158" y="261"/>
                  </a:cubicBezTo>
                  <a:cubicBezTo>
                    <a:pt x="157" y="260"/>
                    <a:pt x="152" y="259"/>
                    <a:pt x="150" y="259"/>
                  </a:cubicBezTo>
                  <a:cubicBezTo>
                    <a:pt x="148" y="260"/>
                    <a:pt x="143" y="254"/>
                    <a:pt x="141" y="254"/>
                  </a:cubicBezTo>
                  <a:cubicBezTo>
                    <a:pt x="138" y="254"/>
                    <a:pt x="137" y="257"/>
                    <a:pt x="136" y="258"/>
                  </a:cubicBezTo>
                  <a:cubicBezTo>
                    <a:pt x="135" y="260"/>
                    <a:pt x="137" y="260"/>
                    <a:pt x="138" y="263"/>
                  </a:cubicBezTo>
                  <a:cubicBezTo>
                    <a:pt x="140" y="266"/>
                    <a:pt x="144" y="266"/>
                    <a:pt x="146" y="266"/>
                  </a:cubicBezTo>
                  <a:cubicBezTo>
                    <a:pt x="148" y="266"/>
                    <a:pt x="148" y="269"/>
                    <a:pt x="147" y="271"/>
                  </a:cubicBezTo>
                  <a:cubicBezTo>
                    <a:pt x="146" y="272"/>
                    <a:pt x="142" y="273"/>
                    <a:pt x="141" y="272"/>
                  </a:cubicBezTo>
                  <a:cubicBezTo>
                    <a:pt x="140" y="270"/>
                    <a:pt x="135" y="272"/>
                    <a:pt x="135" y="270"/>
                  </a:cubicBezTo>
                  <a:cubicBezTo>
                    <a:pt x="134" y="268"/>
                    <a:pt x="131" y="265"/>
                    <a:pt x="127" y="266"/>
                  </a:cubicBezTo>
                  <a:cubicBezTo>
                    <a:pt x="123" y="266"/>
                    <a:pt x="123" y="264"/>
                    <a:pt x="123" y="261"/>
                  </a:cubicBezTo>
                  <a:cubicBezTo>
                    <a:pt x="123" y="258"/>
                    <a:pt x="121" y="256"/>
                    <a:pt x="121" y="255"/>
                  </a:cubicBezTo>
                  <a:cubicBezTo>
                    <a:pt x="121" y="254"/>
                    <a:pt x="119" y="251"/>
                    <a:pt x="121" y="250"/>
                  </a:cubicBezTo>
                  <a:cubicBezTo>
                    <a:pt x="123" y="249"/>
                    <a:pt x="122" y="247"/>
                    <a:pt x="122" y="245"/>
                  </a:cubicBezTo>
                  <a:cubicBezTo>
                    <a:pt x="122" y="243"/>
                    <a:pt x="119" y="240"/>
                    <a:pt x="116" y="240"/>
                  </a:cubicBezTo>
                  <a:cubicBezTo>
                    <a:pt x="113" y="240"/>
                    <a:pt x="113" y="237"/>
                    <a:pt x="111" y="237"/>
                  </a:cubicBezTo>
                  <a:cubicBezTo>
                    <a:pt x="108" y="236"/>
                    <a:pt x="103" y="232"/>
                    <a:pt x="103" y="230"/>
                  </a:cubicBezTo>
                  <a:cubicBezTo>
                    <a:pt x="103" y="228"/>
                    <a:pt x="99" y="228"/>
                    <a:pt x="100" y="227"/>
                  </a:cubicBezTo>
                  <a:cubicBezTo>
                    <a:pt x="101" y="227"/>
                    <a:pt x="104" y="228"/>
                    <a:pt x="107" y="230"/>
                  </a:cubicBezTo>
                  <a:cubicBezTo>
                    <a:pt x="109" y="232"/>
                    <a:pt x="112" y="234"/>
                    <a:pt x="118" y="235"/>
                  </a:cubicBezTo>
                  <a:cubicBezTo>
                    <a:pt x="123" y="235"/>
                    <a:pt x="126" y="238"/>
                    <a:pt x="132" y="239"/>
                  </a:cubicBezTo>
                  <a:cubicBezTo>
                    <a:pt x="138" y="240"/>
                    <a:pt x="142" y="241"/>
                    <a:pt x="151" y="242"/>
                  </a:cubicBezTo>
                  <a:cubicBezTo>
                    <a:pt x="160" y="243"/>
                    <a:pt x="171" y="234"/>
                    <a:pt x="174" y="232"/>
                  </a:cubicBezTo>
                  <a:cubicBezTo>
                    <a:pt x="176" y="229"/>
                    <a:pt x="173" y="224"/>
                    <a:pt x="173" y="222"/>
                  </a:cubicBezTo>
                  <a:cubicBezTo>
                    <a:pt x="173" y="220"/>
                    <a:pt x="169" y="220"/>
                    <a:pt x="169" y="219"/>
                  </a:cubicBezTo>
                  <a:cubicBezTo>
                    <a:pt x="168" y="217"/>
                    <a:pt x="165" y="215"/>
                    <a:pt x="162" y="215"/>
                  </a:cubicBezTo>
                  <a:cubicBezTo>
                    <a:pt x="158" y="215"/>
                    <a:pt x="158" y="211"/>
                    <a:pt x="155" y="211"/>
                  </a:cubicBezTo>
                  <a:cubicBezTo>
                    <a:pt x="152" y="211"/>
                    <a:pt x="151" y="210"/>
                    <a:pt x="143" y="205"/>
                  </a:cubicBezTo>
                  <a:cubicBezTo>
                    <a:pt x="136" y="200"/>
                    <a:pt x="126" y="197"/>
                    <a:pt x="125" y="198"/>
                  </a:cubicBezTo>
                  <a:cubicBezTo>
                    <a:pt x="123" y="199"/>
                    <a:pt x="122" y="199"/>
                    <a:pt x="121" y="197"/>
                  </a:cubicBezTo>
                  <a:cubicBezTo>
                    <a:pt x="119" y="195"/>
                    <a:pt x="117" y="196"/>
                    <a:pt x="115" y="197"/>
                  </a:cubicBezTo>
                  <a:cubicBezTo>
                    <a:pt x="113" y="199"/>
                    <a:pt x="111" y="196"/>
                    <a:pt x="107" y="197"/>
                  </a:cubicBezTo>
                  <a:cubicBezTo>
                    <a:pt x="104" y="198"/>
                    <a:pt x="102" y="195"/>
                    <a:pt x="103" y="194"/>
                  </a:cubicBezTo>
                  <a:cubicBezTo>
                    <a:pt x="104" y="193"/>
                    <a:pt x="109" y="194"/>
                    <a:pt x="109" y="192"/>
                  </a:cubicBezTo>
                  <a:cubicBezTo>
                    <a:pt x="109" y="190"/>
                    <a:pt x="107" y="192"/>
                    <a:pt x="103" y="190"/>
                  </a:cubicBezTo>
                  <a:cubicBezTo>
                    <a:pt x="100" y="188"/>
                    <a:pt x="98" y="189"/>
                    <a:pt x="98" y="191"/>
                  </a:cubicBezTo>
                  <a:cubicBezTo>
                    <a:pt x="97" y="193"/>
                    <a:pt x="94" y="192"/>
                    <a:pt x="93" y="191"/>
                  </a:cubicBezTo>
                  <a:cubicBezTo>
                    <a:pt x="93" y="191"/>
                    <a:pt x="92" y="191"/>
                    <a:pt x="92" y="190"/>
                  </a:cubicBezTo>
                  <a:cubicBezTo>
                    <a:pt x="92" y="193"/>
                    <a:pt x="90" y="194"/>
                    <a:pt x="88" y="193"/>
                  </a:cubicBezTo>
                  <a:cubicBezTo>
                    <a:pt x="86" y="193"/>
                    <a:pt x="84" y="196"/>
                    <a:pt x="82" y="196"/>
                  </a:cubicBezTo>
                  <a:cubicBezTo>
                    <a:pt x="79" y="196"/>
                    <a:pt x="77" y="199"/>
                    <a:pt x="76" y="201"/>
                  </a:cubicBezTo>
                  <a:cubicBezTo>
                    <a:pt x="76" y="203"/>
                    <a:pt x="73" y="202"/>
                    <a:pt x="73" y="204"/>
                  </a:cubicBezTo>
                  <a:cubicBezTo>
                    <a:pt x="73" y="205"/>
                    <a:pt x="73" y="206"/>
                    <a:pt x="72" y="208"/>
                  </a:cubicBezTo>
                  <a:cubicBezTo>
                    <a:pt x="71" y="209"/>
                    <a:pt x="72" y="210"/>
                    <a:pt x="73" y="212"/>
                  </a:cubicBezTo>
                  <a:cubicBezTo>
                    <a:pt x="74" y="215"/>
                    <a:pt x="77" y="215"/>
                    <a:pt x="78" y="215"/>
                  </a:cubicBezTo>
                  <a:cubicBezTo>
                    <a:pt x="79" y="216"/>
                    <a:pt x="84" y="220"/>
                    <a:pt x="84" y="221"/>
                  </a:cubicBezTo>
                  <a:cubicBezTo>
                    <a:pt x="84" y="223"/>
                    <a:pt x="80" y="226"/>
                    <a:pt x="79" y="227"/>
                  </a:cubicBezTo>
                  <a:cubicBezTo>
                    <a:pt x="77" y="228"/>
                    <a:pt x="75" y="230"/>
                    <a:pt x="76" y="232"/>
                  </a:cubicBezTo>
                  <a:cubicBezTo>
                    <a:pt x="77" y="233"/>
                    <a:pt x="81" y="239"/>
                    <a:pt x="84" y="244"/>
                  </a:cubicBezTo>
                  <a:cubicBezTo>
                    <a:pt x="87" y="249"/>
                    <a:pt x="83" y="247"/>
                    <a:pt x="81" y="249"/>
                  </a:cubicBezTo>
                  <a:cubicBezTo>
                    <a:pt x="80" y="251"/>
                    <a:pt x="82" y="254"/>
                    <a:pt x="82" y="255"/>
                  </a:cubicBezTo>
                  <a:cubicBezTo>
                    <a:pt x="83" y="256"/>
                    <a:pt x="80" y="256"/>
                    <a:pt x="81" y="257"/>
                  </a:cubicBezTo>
                  <a:cubicBezTo>
                    <a:pt x="81" y="259"/>
                    <a:pt x="84" y="259"/>
                    <a:pt x="85" y="260"/>
                  </a:cubicBezTo>
                  <a:cubicBezTo>
                    <a:pt x="85" y="261"/>
                    <a:pt x="82" y="262"/>
                    <a:pt x="83" y="264"/>
                  </a:cubicBezTo>
                  <a:cubicBezTo>
                    <a:pt x="85" y="266"/>
                    <a:pt x="87" y="266"/>
                    <a:pt x="88" y="268"/>
                  </a:cubicBezTo>
                  <a:cubicBezTo>
                    <a:pt x="88" y="271"/>
                    <a:pt x="82" y="271"/>
                    <a:pt x="83" y="273"/>
                  </a:cubicBezTo>
                  <a:cubicBezTo>
                    <a:pt x="83" y="275"/>
                    <a:pt x="90" y="277"/>
                    <a:pt x="93" y="281"/>
                  </a:cubicBezTo>
                  <a:cubicBezTo>
                    <a:pt x="96" y="284"/>
                    <a:pt x="96" y="285"/>
                    <a:pt x="95" y="287"/>
                  </a:cubicBezTo>
                  <a:cubicBezTo>
                    <a:pt x="94" y="291"/>
                    <a:pt x="85" y="294"/>
                    <a:pt x="83" y="298"/>
                  </a:cubicBezTo>
                  <a:cubicBezTo>
                    <a:pt x="81" y="303"/>
                    <a:pt x="74" y="305"/>
                    <a:pt x="71" y="308"/>
                  </a:cubicBezTo>
                  <a:cubicBezTo>
                    <a:pt x="69" y="310"/>
                    <a:pt x="68" y="312"/>
                    <a:pt x="67" y="313"/>
                  </a:cubicBezTo>
                  <a:cubicBezTo>
                    <a:pt x="68" y="313"/>
                    <a:pt x="70" y="313"/>
                    <a:pt x="70" y="312"/>
                  </a:cubicBezTo>
                  <a:cubicBezTo>
                    <a:pt x="72" y="311"/>
                    <a:pt x="74" y="316"/>
                    <a:pt x="75" y="317"/>
                  </a:cubicBezTo>
                  <a:cubicBezTo>
                    <a:pt x="77" y="319"/>
                    <a:pt x="81" y="317"/>
                    <a:pt x="82" y="319"/>
                  </a:cubicBezTo>
                  <a:cubicBezTo>
                    <a:pt x="84" y="320"/>
                    <a:pt x="81" y="320"/>
                    <a:pt x="79" y="320"/>
                  </a:cubicBezTo>
                  <a:cubicBezTo>
                    <a:pt x="76" y="320"/>
                    <a:pt x="75" y="321"/>
                    <a:pt x="71" y="323"/>
                  </a:cubicBezTo>
                  <a:cubicBezTo>
                    <a:pt x="68" y="324"/>
                    <a:pt x="68" y="325"/>
                    <a:pt x="67" y="326"/>
                  </a:cubicBezTo>
                  <a:cubicBezTo>
                    <a:pt x="69" y="328"/>
                    <a:pt x="66" y="329"/>
                    <a:pt x="65" y="331"/>
                  </a:cubicBezTo>
                  <a:cubicBezTo>
                    <a:pt x="64" y="333"/>
                    <a:pt x="63" y="334"/>
                    <a:pt x="63" y="335"/>
                  </a:cubicBezTo>
                  <a:cubicBezTo>
                    <a:pt x="62" y="337"/>
                    <a:pt x="63" y="338"/>
                    <a:pt x="63" y="340"/>
                  </a:cubicBezTo>
                  <a:cubicBezTo>
                    <a:pt x="63" y="342"/>
                    <a:pt x="64" y="342"/>
                    <a:pt x="65" y="344"/>
                  </a:cubicBezTo>
                  <a:cubicBezTo>
                    <a:pt x="66" y="346"/>
                    <a:pt x="64" y="346"/>
                    <a:pt x="63" y="347"/>
                  </a:cubicBezTo>
                  <a:cubicBezTo>
                    <a:pt x="62" y="348"/>
                    <a:pt x="62" y="350"/>
                    <a:pt x="64" y="351"/>
                  </a:cubicBezTo>
                  <a:cubicBezTo>
                    <a:pt x="65" y="352"/>
                    <a:pt x="65" y="354"/>
                    <a:pt x="65" y="355"/>
                  </a:cubicBezTo>
                  <a:cubicBezTo>
                    <a:pt x="64" y="357"/>
                    <a:pt x="66" y="359"/>
                    <a:pt x="67" y="360"/>
                  </a:cubicBezTo>
                  <a:cubicBezTo>
                    <a:pt x="69" y="361"/>
                    <a:pt x="68" y="365"/>
                    <a:pt x="69" y="366"/>
                  </a:cubicBezTo>
                  <a:cubicBezTo>
                    <a:pt x="71" y="366"/>
                    <a:pt x="72" y="367"/>
                    <a:pt x="74" y="367"/>
                  </a:cubicBezTo>
                  <a:cubicBezTo>
                    <a:pt x="76" y="366"/>
                    <a:pt x="77" y="367"/>
                    <a:pt x="78" y="369"/>
                  </a:cubicBezTo>
                  <a:cubicBezTo>
                    <a:pt x="79" y="370"/>
                    <a:pt x="80" y="370"/>
                    <a:pt x="82" y="369"/>
                  </a:cubicBezTo>
                  <a:cubicBezTo>
                    <a:pt x="84" y="368"/>
                    <a:pt x="89" y="370"/>
                    <a:pt x="90" y="371"/>
                  </a:cubicBezTo>
                  <a:cubicBezTo>
                    <a:pt x="91" y="371"/>
                    <a:pt x="90" y="374"/>
                    <a:pt x="90" y="376"/>
                  </a:cubicBezTo>
                  <a:cubicBezTo>
                    <a:pt x="90" y="378"/>
                    <a:pt x="89" y="381"/>
                    <a:pt x="91" y="382"/>
                  </a:cubicBezTo>
                  <a:cubicBezTo>
                    <a:pt x="93" y="383"/>
                    <a:pt x="93" y="386"/>
                    <a:pt x="95" y="387"/>
                  </a:cubicBezTo>
                  <a:cubicBezTo>
                    <a:pt x="97" y="388"/>
                    <a:pt x="98" y="391"/>
                    <a:pt x="100" y="392"/>
                  </a:cubicBezTo>
                  <a:cubicBezTo>
                    <a:pt x="101" y="392"/>
                    <a:pt x="104" y="394"/>
                    <a:pt x="104" y="396"/>
                  </a:cubicBezTo>
                  <a:cubicBezTo>
                    <a:pt x="104" y="397"/>
                    <a:pt x="102" y="399"/>
                    <a:pt x="100" y="399"/>
                  </a:cubicBezTo>
                  <a:cubicBezTo>
                    <a:pt x="98" y="400"/>
                    <a:pt x="95" y="397"/>
                    <a:pt x="94" y="399"/>
                  </a:cubicBezTo>
                  <a:cubicBezTo>
                    <a:pt x="93" y="400"/>
                    <a:pt x="95" y="402"/>
                    <a:pt x="95" y="406"/>
                  </a:cubicBezTo>
                  <a:cubicBezTo>
                    <a:pt x="96" y="410"/>
                    <a:pt x="97" y="410"/>
                    <a:pt x="99" y="410"/>
                  </a:cubicBezTo>
                  <a:cubicBezTo>
                    <a:pt x="101" y="410"/>
                    <a:pt x="101" y="409"/>
                    <a:pt x="103" y="408"/>
                  </a:cubicBezTo>
                  <a:cubicBezTo>
                    <a:pt x="104" y="408"/>
                    <a:pt x="107" y="409"/>
                    <a:pt x="108" y="408"/>
                  </a:cubicBezTo>
                  <a:cubicBezTo>
                    <a:pt x="109" y="408"/>
                    <a:pt x="114" y="407"/>
                    <a:pt x="115" y="409"/>
                  </a:cubicBezTo>
                  <a:cubicBezTo>
                    <a:pt x="115" y="410"/>
                    <a:pt x="116" y="414"/>
                    <a:pt x="116" y="415"/>
                  </a:cubicBezTo>
                  <a:cubicBezTo>
                    <a:pt x="115" y="416"/>
                    <a:pt x="117" y="418"/>
                    <a:pt x="117" y="419"/>
                  </a:cubicBezTo>
                  <a:cubicBezTo>
                    <a:pt x="118" y="421"/>
                    <a:pt x="122" y="420"/>
                    <a:pt x="123" y="421"/>
                  </a:cubicBezTo>
                  <a:cubicBezTo>
                    <a:pt x="125" y="421"/>
                    <a:pt x="127" y="425"/>
                    <a:pt x="127" y="427"/>
                  </a:cubicBezTo>
                  <a:cubicBezTo>
                    <a:pt x="126" y="429"/>
                    <a:pt x="129" y="429"/>
                    <a:pt x="130" y="429"/>
                  </a:cubicBezTo>
                  <a:cubicBezTo>
                    <a:pt x="131" y="428"/>
                    <a:pt x="132" y="430"/>
                    <a:pt x="134" y="430"/>
                  </a:cubicBezTo>
                  <a:cubicBezTo>
                    <a:pt x="135" y="431"/>
                    <a:pt x="137" y="431"/>
                    <a:pt x="138" y="430"/>
                  </a:cubicBezTo>
                  <a:cubicBezTo>
                    <a:pt x="139" y="429"/>
                    <a:pt x="142" y="429"/>
                    <a:pt x="142" y="430"/>
                  </a:cubicBezTo>
                  <a:cubicBezTo>
                    <a:pt x="143" y="431"/>
                    <a:pt x="146" y="433"/>
                    <a:pt x="146" y="434"/>
                  </a:cubicBezTo>
                  <a:cubicBezTo>
                    <a:pt x="146" y="435"/>
                    <a:pt x="150" y="434"/>
                    <a:pt x="153" y="435"/>
                  </a:cubicBezTo>
                  <a:cubicBezTo>
                    <a:pt x="155" y="436"/>
                    <a:pt x="157" y="436"/>
                    <a:pt x="159" y="437"/>
                  </a:cubicBezTo>
                  <a:cubicBezTo>
                    <a:pt x="162" y="438"/>
                    <a:pt x="164" y="438"/>
                    <a:pt x="164" y="440"/>
                  </a:cubicBezTo>
                  <a:cubicBezTo>
                    <a:pt x="164" y="441"/>
                    <a:pt x="162" y="442"/>
                    <a:pt x="162" y="443"/>
                  </a:cubicBezTo>
                  <a:cubicBezTo>
                    <a:pt x="162" y="444"/>
                    <a:pt x="164" y="444"/>
                    <a:pt x="164" y="445"/>
                  </a:cubicBezTo>
                  <a:cubicBezTo>
                    <a:pt x="164" y="447"/>
                    <a:pt x="161" y="447"/>
                    <a:pt x="161" y="447"/>
                  </a:cubicBezTo>
                  <a:cubicBezTo>
                    <a:pt x="160" y="448"/>
                    <a:pt x="162" y="450"/>
                    <a:pt x="163" y="450"/>
                  </a:cubicBezTo>
                  <a:cubicBezTo>
                    <a:pt x="163" y="451"/>
                    <a:pt x="161" y="454"/>
                    <a:pt x="161" y="455"/>
                  </a:cubicBezTo>
                  <a:cubicBezTo>
                    <a:pt x="161" y="456"/>
                    <a:pt x="156" y="455"/>
                    <a:pt x="155" y="455"/>
                  </a:cubicBezTo>
                  <a:cubicBezTo>
                    <a:pt x="153" y="455"/>
                    <a:pt x="150" y="459"/>
                    <a:pt x="148" y="459"/>
                  </a:cubicBezTo>
                  <a:cubicBezTo>
                    <a:pt x="147" y="460"/>
                    <a:pt x="148" y="462"/>
                    <a:pt x="148" y="463"/>
                  </a:cubicBezTo>
                  <a:cubicBezTo>
                    <a:pt x="152" y="462"/>
                    <a:pt x="156" y="462"/>
                    <a:pt x="156" y="463"/>
                  </a:cubicBezTo>
                  <a:cubicBezTo>
                    <a:pt x="157" y="464"/>
                    <a:pt x="148" y="468"/>
                    <a:pt x="146" y="469"/>
                  </a:cubicBezTo>
                  <a:cubicBezTo>
                    <a:pt x="145" y="469"/>
                    <a:pt x="150" y="472"/>
                    <a:pt x="149" y="473"/>
                  </a:cubicBezTo>
                  <a:cubicBezTo>
                    <a:pt x="149" y="475"/>
                    <a:pt x="144" y="475"/>
                    <a:pt x="145" y="478"/>
                  </a:cubicBezTo>
                  <a:cubicBezTo>
                    <a:pt x="145" y="481"/>
                    <a:pt x="143" y="481"/>
                    <a:pt x="140" y="481"/>
                  </a:cubicBezTo>
                  <a:cubicBezTo>
                    <a:pt x="138" y="481"/>
                    <a:pt x="137" y="483"/>
                    <a:pt x="138" y="483"/>
                  </a:cubicBezTo>
                  <a:cubicBezTo>
                    <a:pt x="139" y="484"/>
                    <a:pt x="139" y="487"/>
                    <a:pt x="144" y="488"/>
                  </a:cubicBezTo>
                  <a:cubicBezTo>
                    <a:pt x="150" y="490"/>
                    <a:pt x="155" y="495"/>
                    <a:pt x="159" y="499"/>
                  </a:cubicBezTo>
                  <a:cubicBezTo>
                    <a:pt x="160" y="500"/>
                    <a:pt x="161" y="500"/>
                    <a:pt x="161" y="501"/>
                  </a:cubicBezTo>
                  <a:cubicBezTo>
                    <a:pt x="163" y="500"/>
                    <a:pt x="164" y="500"/>
                    <a:pt x="165" y="500"/>
                  </a:cubicBezTo>
                  <a:cubicBezTo>
                    <a:pt x="167" y="499"/>
                    <a:pt x="172" y="501"/>
                    <a:pt x="174" y="502"/>
                  </a:cubicBezTo>
                  <a:cubicBezTo>
                    <a:pt x="177" y="504"/>
                    <a:pt x="186" y="502"/>
                    <a:pt x="187" y="503"/>
                  </a:cubicBezTo>
                  <a:cubicBezTo>
                    <a:pt x="188" y="505"/>
                    <a:pt x="190" y="507"/>
                    <a:pt x="192" y="507"/>
                  </a:cubicBezTo>
                  <a:cubicBezTo>
                    <a:pt x="193" y="507"/>
                    <a:pt x="195" y="510"/>
                    <a:pt x="197" y="509"/>
                  </a:cubicBezTo>
                  <a:cubicBezTo>
                    <a:pt x="198" y="508"/>
                    <a:pt x="203" y="508"/>
                    <a:pt x="205" y="508"/>
                  </a:cubicBezTo>
                  <a:cubicBezTo>
                    <a:pt x="206" y="508"/>
                    <a:pt x="206" y="509"/>
                    <a:pt x="208" y="509"/>
                  </a:cubicBezTo>
                  <a:cubicBezTo>
                    <a:pt x="209" y="509"/>
                    <a:pt x="209" y="514"/>
                    <a:pt x="210" y="514"/>
                  </a:cubicBezTo>
                  <a:cubicBezTo>
                    <a:pt x="211" y="514"/>
                    <a:pt x="215" y="517"/>
                    <a:pt x="218" y="518"/>
                  </a:cubicBezTo>
                  <a:cubicBezTo>
                    <a:pt x="220" y="518"/>
                    <a:pt x="223" y="522"/>
                    <a:pt x="224" y="522"/>
                  </a:cubicBezTo>
                  <a:cubicBezTo>
                    <a:pt x="225" y="522"/>
                    <a:pt x="227" y="524"/>
                    <a:pt x="227" y="522"/>
                  </a:cubicBezTo>
                  <a:cubicBezTo>
                    <a:pt x="228" y="520"/>
                    <a:pt x="231" y="521"/>
                    <a:pt x="232" y="518"/>
                  </a:cubicBezTo>
                  <a:cubicBezTo>
                    <a:pt x="228" y="513"/>
                    <a:pt x="223" y="507"/>
                    <a:pt x="223" y="504"/>
                  </a:cubicBezTo>
                  <a:cubicBezTo>
                    <a:pt x="223" y="500"/>
                    <a:pt x="225" y="497"/>
                    <a:pt x="220" y="493"/>
                  </a:cubicBezTo>
                  <a:cubicBezTo>
                    <a:pt x="215" y="489"/>
                    <a:pt x="221" y="486"/>
                    <a:pt x="224" y="482"/>
                  </a:cubicBezTo>
                  <a:cubicBezTo>
                    <a:pt x="227" y="478"/>
                    <a:pt x="234" y="476"/>
                    <a:pt x="238" y="473"/>
                  </a:cubicBezTo>
                  <a:cubicBezTo>
                    <a:pt x="238" y="472"/>
                    <a:pt x="237" y="472"/>
                    <a:pt x="236" y="471"/>
                  </a:cubicBezTo>
                  <a:cubicBezTo>
                    <a:pt x="233" y="470"/>
                    <a:pt x="232" y="468"/>
                    <a:pt x="234" y="468"/>
                  </a:cubicBezTo>
                  <a:cubicBezTo>
                    <a:pt x="237" y="467"/>
                    <a:pt x="235" y="466"/>
                    <a:pt x="233" y="463"/>
                  </a:cubicBezTo>
                  <a:cubicBezTo>
                    <a:pt x="230" y="460"/>
                    <a:pt x="229" y="457"/>
                    <a:pt x="228" y="457"/>
                  </a:cubicBezTo>
                  <a:cubicBezTo>
                    <a:pt x="227" y="457"/>
                    <a:pt x="224" y="457"/>
                    <a:pt x="222" y="457"/>
                  </a:cubicBezTo>
                  <a:cubicBezTo>
                    <a:pt x="220" y="458"/>
                    <a:pt x="221" y="456"/>
                    <a:pt x="221" y="453"/>
                  </a:cubicBezTo>
                  <a:cubicBezTo>
                    <a:pt x="221" y="451"/>
                    <a:pt x="217" y="451"/>
                    <a:pt x="216" y="450"/>
                  </a:cubicBezTo>
                  <a:cubicBezTo>
                    <a:pt x="216" y="449"/>
                    <a:pt x="217" y="445"/>
                    <a:pt x="218" y="445"/>
                  </a:cubicBezTo>
                  <a:cubicBezTo>
                    <a:pt x="219" y="445"/>
                    <a:pt x="221" y="444"/>
                    <a:pt x="221" y="442"/>
                  </a:cubicBezTo>
                  <a:cubicBezTo>
                    <a:pt x="221" y="441"/>
                    <a:pt x="217" y="441"/>
                    <a:pt x="218" y="439"/>
                  </a:cubicBezTo>
                  <a:cubicBezTo>
                    <a:pt x="220" y="436"/>
                    <a:pt x="223" y="436"/>
                    <a:pt x="223" y="434"/>
                  </a:cubicBezTo>
                  <a:cubicBezTo>
                    <a:pt x="223" y="431"/>
                    <a:pt x="225" y="429"/>
                    <a:pt x="227" y="431"/>
                  </a:cubicBezTo>
                  <a:cubicBezTo>
                    <a:pt x="230" y="432"/>
                    <a:pt x="231" y="437"/>
                    <a:pt x="234" y="436"/>
                  </a:cubicBezTo>
                  <a:cubicBezTo>
                    <a:pt x="237" y="435"/>
                    <a:pt x="235" y="432"/>
                    <a:pt x="234" y="431"/>
                  </a:cubicBezTo>
                  <a:cubicBezTo>
                    <a:pt x="234" y="430"/>
                    <a:pt x="233" y="427"/>
                    <a:pt x="237" y="427"/>
                  </a:cubicBezTo>
                  <a:cubicBezTo>
                    <a:pt x="240" y="426"/>
                    <a:pt x="238" y="423"/>
                    <a:pt x="241" y="423"/>
                  </a:cubicBezTo>
                  <a:cubicBezTo>
                    <a:pt x="243" y="423"/>
                    <a:pt x="248" y="420"/>
                    <a:pt x="249" y="419"/>
                  </a:cubicBezTo>
                  <a:cubicBezTo>
                    <a:pt x="251" y="418"/>
                    <a:pt x="254" y="416"/>
                    <a:pt x="255" y="417"/>
                  </a:cubicBezTo>
                  <a:cubicBezTo>
                    <a:pt x="257" y="418"/>
                    <a:pt x="259" y="420"/>
                    <a:pt x="260" y="417"/>
                  </a:cubicBezTo>
                  <a:cubicBezTo>
                    <a:pt x="261" y="415"/>
                    <a:pt x="265" y="416"/>
                    <a:pt x="265" y="417"/>
                  </a:cubicBezTo>
                  <a:cubicBezTo>
                    <a:pt x="266" y="419"/>
                    <a:pt x="273" y="419"/>
                    <a:pt x="275" y="420"/>
                  </a:cubicBezTo>
                  <a:cubicBezTo>
                    <a:pt x="277" y="421"/>
                    <a:pt x="281" y="424"/>
                    <a:pt x="281" y="426"/>
                  </a:cubicBezTo>
                  <a:cubicBezTo>
                    <a:pt x="281" y="427"/>
                    <a:pt x="284" y="429"/>
                    <a:pt x="284" y="427"/>
                  </a:cubicBezTo>
                  <a:cubicBezTo>
                    <a:pt x="284" y="424"/>
                    <a:pt x="285" y="425"/>
                    <a:pt x="288" y="427"/>
                  </a:cubicBezTo>
                  <a:cubicBezTo>
                    <a:pt x="291" y="429"/>
                    <a:pt x="295" y="428"/>
                    <a:pt x="296" y="426"/>
                  </a:cubicBezTo>
                  <a:cubicBezTo>
                    <a:pt x="296" y="424"/>
                    <a:pt x="302" y="422"/>
                    <a:pt x="304" y="424"/>
                  </a:cubicBezTo>
                  <a:cubicBezTo>
                    <a:pt x="305" y="425"/>
                    <a:pt x="306" y="426"/>
                    <a:pt x="308" y="424"/>
                  </a:cubicBezTo>
                  <a:cubicBezTo>
                    <a:pt x="310" y="422"/>
                    <a:pt x="315" y="422"/>
                    <a:pt x="316" y="424"/>
                  </a:cubicBezTo>
                  <a:cubicBezTo>
                    <a:pt x="317" y="426"/>
                    <a:pt x="319" y="427"/>
                    <a:pt x="321" y="427"/>
                  </a:cubicBezTo>
                  <a:cubicBezTo>
                    <a:pt x="324" y="427"/>
                    <a:pt x="324" y="430"/>
                    <a:pt x="325" y="429"/>
                  </a:cubicBezTo>
                  <a:cubicBezTo>
                    <a:pt x="327" y="429"/>
                    <a:pt x="326" y="425"/>
                    <a:pt x="328" y="425"/>
                  </a:cubicBezTo>
                  <a:cubicBezTo>
                    <a:pt x="330" y="426"/>
                    <a:pt x="331" y="428"/>
                    <a:pt x="334" y="428"/>
                  </a:cubicBezTo>
                  <a:cubicBezTo>
                    <a:pt x="337" y="428"/>
                    <a:pt x="339" y="427"/>
                    <a:pt x="339" y="425"/>
                  </a:cubicBezTo>
                  <a:cubicBezTo>
                    <a:pt x="339" y="423"/>
                    <a:pt x="339" y="419"/>
                    <a:pt x="337" y="419"/>
                  </a:cubicBezTo>
                  <a:cubicBezTo>
                    <a:pt x="335" y="419"/>
                    <a:pt x="334" y="417"/>
                    <a:pt x="331" y="417"/>
                  </a:cubicBezTo>
                  <a:cubicBezTo>
                    <a:pt x="329" y="417"/>
                    <a:pt x="327" y="414"/>
                    <a:pt x="329" y="413"/>
                  </a:cubicBezTo>
                  <a:cubicBezTo>
                    <a:pt x="331" y="412"/>
                    <a:pt x="335" y="411"/>
                    <a:pt x="334" y="409"/>
                  </a:cubicBezTo>
                  <a:cubicBezTo>
                    <a:pt x="334" y="407"/>
                    <a:pt x="333" y="404"/>
                    <a:pt x="336" y="403"/>
                  </a:cubicBezTo>
                  <a:cubicBezTo>
                    <a:pt x="339" y="403"/>
                    <a:pt x="345" y="403"/>
                    <a:pt x="344" y="402"/>
                  </a:cubicBezTo>
                  <a:cubicBezTo>
                    <a:pt x="344" y="401"/>
                    <a:pt x="338" y="400"/>
                    <a:pt x="337" y="398"/>
                  </a:cubicBezTo>
                  <a:cubicBezTo>
                    <a:pt x="336" y="396"/>
                    <a:pt x="336" y="392"/>
                    <a:pt x="337" y="391"/>
                  </a:cubicBezTo>
                  <a:cubicBezTo>
                    <a:pt x="338" y="391"/>
                    <a:pt x="341" y="392"/>
                    <a:pt x="344" y="391"/>
                  </a:cubicBezTo>
                  <a:cubicBezTo>
                    <a:pt x="346" y="390"/>
                    <a:pt x="350" y="392"/>
                    <a:pt x="353" y="390"/>
                  </a:cubicBezTo>
                  <a:cubicBezTo>
                    <a:pt x="356" y="388"/>
                    <a:pt x="362" y="388"/>
                    <a:pt x="365" y="388"/>
                  </a:cubicBezTo>
                  <a:cubicBezTo>
                    <a:pt x="369" y="388"/>
                    <a:pt x="371" y="385"/>
                    <a:pt x="374" y="385"/>
                  </a:cubicBezTo>
                  <a:cubicBezTo>
                    <a:pt x="376" y="385"/>
                    <a:pt x="383" y="384"/>
                    <a:pt x="385" y="383"/>
                  </a:cubicBezTo>
                  <a:cubicBezTo>
                    <a:pt x="387" y="382"/>
                    <a:pt x="396" y="381"/>
                    <a:pt x="397" y="379"/>
                  </a:cubicBezTo>
                  <a:cubicBezTo>
                    <a:pt x="397" y="377"/>
                    <a:pt x="405" y="376"/>
                    <a:pt x="407" y="377"/>
                  </a:cubicBezTo>
                  <a:cubicBezTo>
                    <a:pt x="409" y="378"/>
                    <a:pt x="411" y="378"/>
                    <a:pt x="413" y="378"/>
                  </a:cubicBezTo>
                  <a:cubicBezTo>
                    <a:pt x="415" y="377"/>
                    <a:pt x="418" y="379"/>
                    <a:pt x="418" y="381"/>
                  </a:cubicBezTo>
                  <a:cubicBezTo>
                    <a:pt x="418" y="383"/>
                    <a:pt x="420" y="385"/>
                    <a:pt x="420" y="386"/>
                  </a:cubicBezTo>
                  <a:cubicBezTo>
                    <a:pt x="419" y="388"/>
                    <a:pt x="418" y="389"/>
                    <a:pt x="419" y="390"/>
                  </a:cubicBezTo>
                  <a:cubicBezTo>
                    <a:pt x="420" y="391"/>
                    <a:pt x="425" y="390"/>
                    <a:pt x="426" y="389"/>
                  </a:cubicBezTo>
                  <a:cubicBezTo>
                    <a:pt x="427" y="387"/>
                    <a:pt x="429" y="389"/>
                    <a:pt x="429" y="391"/>
                  </a:cubicBezTo>
                  <a:cubicBezTo>
                    <a:pt x="429" y="392"/>
                    <a:pt x="431" y="393"/>
                    <a:pt x="431" y="391"/>
                  </a:cubicBezTo>
                  <a:cubicBezTo>
                    <a:pt x="431" y="389"/>
                    <a:pt x="434" y="391"/>
                    <a:pt x="435" y="392"/>
                  </a:cubicBezTo>
                  <a:cubicBezTo>
                    <a:pt x="436" y="393"/>
                    <a:pt x="439" y="390"/>
                    <a:pt x="439" y="392"/>
                  </a:cubicBezTo>
                  <a:cubicBezTo>
                    <a:pt x="439" y="394"/>
                    <a:pt x="434" y="395"/>
                    <a:pt x="436" y="397"/>
                  </a:cubicBezTo>
                  <a:cubicBezTo>
                    <a:pt x="439" y="399"/>
                    <a:pt x="440" y="395"/>
                    <a:pt x="443" y="396"/>
                  </a:cubicBezTo>
                  <a:cubicBezTo>
                    <a:pt x="445" y="397"/>
                    <a:pt x="449" y="393"/>
                    <a:pt x="451" y="392"/>
                  </a:cubicBezTo>
                  <a:cubicBezTo>
                    <a:pt x="454" y="392"/>
                    <a:pt x="456" y="389"/>
                    <a:pt x="459" y="388"/>
                  </a:cubicBezTo>
                  <a:cubicBezTo>
                    <a:pt x="461" y="387"/>
                    <a:pt x="465" y="387"/>
                    <a:pt x="464" y="389"/>
                  </a:cubicBezTo>
                  <a:cubicBezTo>
                    <a:pt x="463" y="390"/>
                    <a:pt x="461" y="393"/>
                    <a:pt x="466" y="395"/>
                  </a:cubicBezTo>
                  <a:cubicBezTo>
                    <a:pt x="472" y="397"/>
                    <a:pt x="478" y="407"/>
                    <a:pt x="481" y="412"/>
                  </a:cubicBezTo>
                  <a:cubicBezTo>
                    <a:pt x="484" y="417"/>
                    <a:pt x="488" y="427"/>
                    <a:pt x="489" y="427"/>
                  </a:cubicBezTo>
                  <a:cubicBezTo>
                    <a:pt x="491" y="427"/>
                    <a:pt x="492" y="422"/>
                    <a:pt x="494" y="422"/>
                  </a:cubicBezTo>
                  <a:cubicBezTo>
                    <a:pt x="496" y="421"/>
                    <a:pt x="498" y="426"/>
                    <a:pt x="500" y="426"/>
                  </a:cubicBezTo>
                  <a:cubicBezTo>
                    <a:pt x="503" y="427"/>
                    <a:pt x="506" y="428"/>
                    <a:pt x="508" y="427"/>
                  </a:cubicBezTo>
                  <a:cubicBezTo>
                    <a:pt x="510" y="427"/>
                    <a:pt x="515" y="424"/>
                    <a:pt x="516" y="425"/>
                  </a:cubicBezTo>
                  <a:cubicBezTo>
                    <a:pt x="518" y="426"/>
                    <a:pt x="520" y="426"/>
                    <a:pt x="521" y="429"/>
                  </a:cubicBezTo>
                  <a:cubicBezTo>
                    <a:pt x="523" y="433"/>
                    <a:pt x="525" y="433"/>
                    <a:pt x="526" y="433"/>
                  </a:cubicBezTo>
                  <a:cubicBezTo>
                    <a:pt x="528" y="433"/>
                    <a:pt x="528" y="435"/>
                    <a:pt x="528" y="436"/>
                  </a:cubicBezTo>
                  <a:cubicBezTo>
                    <a:pt x="528" y="438"/>
                    <a:pt x="531" y="440"/>
                    <a:pt x="532" y="440"/>
                  </a:cubicBezTo>
                  <a:cubicBezTo>
                    <a:pt x="534" y="440"/>
                    <a:pt x="537" y="439"/>
                    <a:pt x="539" y="439"/>
                  </a:cubicBezTo>
                  <a:cubicBezTo>
                    <a:pt x="540" y="438"/>
                    <a:pt x="541" y="437"/>
                    <a:pt x="541" y="439"/>
                  </a:cubicBezTo>
                  <a:cubicBezTo>
                    <a:pt x="542" y="440"/>
                    <a:pt x="544" y="443"/>
                    <a:pt x="545" y="443"/>
                  </a:cubicBezTo>
                  <a:cubicBezTo>
                    <a:pt x="547" y="443"/>
                    <a:pt x="549" y="444"/>
                    <a:pt x="550" y="443"/>
                  </a:cubicBezTo>
                  <a:cubicBezTo>
                    <a:pt x="550" y="442"/>
                    <a:pt x="554" y="441"/>
                    <a:pt x="555" y="441"/>
                  </a:cubicBezTo>
                  <a:cubicBezTo>
                    <a:pt x="557" y="441"/>
                    <a:pt x="562" y="440"/>
                    <a:pt x="563" y="438"/>
                  </a:cubicBezTo>
                  <a:cubicBezTo>
                    <a:pt x="564" y="435"/>
                    <a:pt x="568" y="435"/>
                    <a:pt x="569" y="434"/>
                  </a:cubicBezTo>
                  <a:cubicBezTo>
                    <a:pt x="570" y="433"/>
                    <a:pt x="573" y="432"/>
                    <a:pt x="574" y="430"/>
                  </a:cubicBezTo>
                  <a:cubicBezTo>
                    <a:pt x="575" y="429"/>
                    <a:pt x="579" y="429"/>
                    <a:pt x="579" y="428"/>
                  </a:cubicBezTo>
                  <a:cubicBezTo>
                    <a:pt x="580" y="427"/>
                    <a:pt x="583" y="427"/>
                    <a:pt x="585" y="427"/>
                  </a:cubicBezTo>
                  <a:cubicBezTo>
                    <a:pt x="587" y="428"/>
                    <a:pt x="595" y="429"/>
                    <a:pt x="596" y="429"/>
                  </a:cubicBezTo>
                  <a:cubicBezTo>
                    <a:pt x="598" y="429"/>
                    <a:pt x="598" y="433"/>
                    <a:pt x="599" y="434"/>
                  </a:cubicBezTo>
                  <a:cubicBezTo>
                    <a:pt x="600" y="434"/>
                    <a:pt x="604" y="437"/>
                    <a:pt x="606" y="436"/>
                  </a:cubicBezTo>
                  <a:cubicBezTo>
                    <a:pt x="607" y="435"/>
                    <a:pt x="610" y="434"/>
                    <a:pt x="612" y="436"/>
                  </a:cubicBezTo>
                  <a:cubicBezTo>
                    <a:pt x="614" y="437"/>
                    <a:pt x="617" y="439"/>
                    <a:pt x="618" y="437"/>
                  </a:cubicBezTo>
                  <a:cubicBezTo>
                    <a:pt x="619" y="436"/>
                    <a:pt x="624" y="435"/>
                    <a:pt x="624" y="434"/>
                  </a:cubicBezTo>
                  <a:cubicBezTo>
                    <a:pt x="625" y="433"/>
                    <a:pt x="626" y="430"/>
                    <a:pt x="625" y="429"/>
                  </a:cubicBezTo>
                  <a:cubicBezTo>
                    <a:pt x="623" y="428"/>
                    <a:pt x="622" y="424"/>
                    <a:pt x="622" y="423"/>
                  </a:cubicBezTo>
                  <a:cubicBezTo>
                    <a:pt x="621" y="421"/>
                    <a:pt x="625" y="420"/>
                    <a:pt x="625" y="419"/>
                  </a:cubicBezTo>
                  <a:cubicBezTo>
                    <a:pt x="626" y="417"/>
                    <a:pt x="628" y="417"/>
                    <a:pt x="629" y="416"/>
                  </a:cubicBezTo>
                  <a:cubicBezTo>
                    <a:pt x="630" y="415"/>
                    <a:pt x="631" y="413"/>
                    <a:pt x="632" y="413"/>
                  </a:cubicBezTo>
                  <a:cubicBezTo>
                    <a:pt x="634" y="414"/>
                    <a:pt x="637" y="415"/>
                    <a:pt x="638" y="415"/>
                  </a:cubicBezTo>
                  <a:cubicBezTo>
                    <a:pt x="639" y="416"/>
                    <a:pt x="642" y="417"/>
                    <a:pt x="643" y="417"/>
                  </a:cubicBezTo>
                  <a:cubicBezTo>
                    <a:pt x="645" y="417"/>
                    <a:pt x="647" y="418"/>
                    <a:pt x="649" y="419"/>
                  </a:cubicBezTo>
                  <a:cubicBezTo>
                    <a:pt x="651" y="420"/>
                    <a:pt x="656" y="420"/>
                    <a:pt x="657" y="421"/>
                  </a:cubicBezTo>
                  <a:cubicBezTo>
                    <a:pt x="658" y="423"/>
                    <a:pt x="657" y="427"/>
                    <a:pt x="658" y="428"/>
                  </a:cubicBezTo>
                  <a:cubicBezTo>
                    <a:pt x="659" y="430"/>
                    <a:pt x="662" y="433"/>
                    <a:pt x="663" y="432"/>
                  </a:cubicBezTo>
                  <a:cubicBezTo>
                    <a:pt x="664" y="431"/>
                    <a:pt x="668" y="434"/>
                    <a:pt x="670" y="434"/>
                  </a:cubicBezTo>
                  <a:cubicBezTo>
                    <a:pt x="672" y="434"/>
                    <a:pt x="674" y="431"/>
                    <a:pt x="676" y="431"/>
                  </a:cubicBezTo>
                  <a:cubicBezTo>
                    <a:pt x="677" y="431"/>
                    <a:pt x="682" y="430"/>
                    <a:pt x="683" y="430"/>
                  </a:cubicBezTo>
                  <a:cubicBezTo>
                    <a:pt x="685" y="431"/>
                    <a:pt x="690" y="433"/>
                    <a:pt x="691" y="432"/>
                  </a:cubicBezTo>
                  <a:cubicBezTo>
                    <a:pt x="691" y="432"/>
                    <a:pt x="696" y="432"/>
                    <a:pt x="697" y="434"/>
                  </a:cubicBezTo>
                  <a:cubicBezTo>
                    <a:pt x="697" y="435"/>
                    <a:pt x="703" y="435"/>
                    <a:pt x="703" y="437"/>
                  </a:cubicBezTo>
                  <a:cubicBezTo>
                    <a:pt x="703" y="439"/>
                    <a:pt x="707" y="439"/>
                    <a:pt x="708" y="441"/>
                  </a:cubicBezTo>
                  <a:cubicBezTo>
                    <a:pt x="709" y="443"/>
                    <a:pt x="716" y="442"/>
                    <a:pt x="718" y="443"/>
                  </a:cubicBezTo>
                  <a:cubicBezTo>
                    <a:pt x="719" y="444"/>
                    <a:pt x="728" y="444"/>
                    <a:pt x="729" y="443"/>
                  </a:cubicBezTo>
                  <a:cubicBezTo>
                    <a:pt x="729" y="442"/>
                    <a:pt x="737" y="442"/>
                    <a:pt x="739" y="441"/>
                  </a:cubicBezTo>
                  <a:cubicBezTo>
                    <a:pt x="741" y="439"/>
                    <a:pt x="745" y="440"/>
                    <a:pt x="745" y="438"/>
                  </a:cubicBezTo>
                  <a:cubicBezTo>
                    <a:pt x="746" y="437"/>
                    <a:pt x="750" y="435"/>
                    <a:pt x="752" y="434"/>
                  </a:cubicBezTo>
                  <a:cubicBezTo>
                    <a:pt x="754" y="433"/>
                    <a:pt x="761" y="433"/>
                    <a:pt x="762" y="434"/>
                  </a:cubicBezTo>
                  <a:cubicBezTo>
                    <a:pt x="762" y="436"/>
                    <a:pt x="767" y="437"/>
                    <a:pt x="769" y="436"/>
                  </a:cubicBezTo>
                  <a:cubicBezTo>
                    <a:pt x="771" y="435"/>
                    <a:pt x="776" y="436"/>
                    <a:pt x="776" y="438"/>
                  </a:cubicBezTo>
                  <a:cubicBezTo>
                    <a:pt x="777" y="439"/>
                    <a:pt x="783" y="440"/>
                    <a:pt x="784" y="440"/>
                  </a:cubicBezTo>
                  <a:cubicBezTo>
                    <a:pt x="786" y="439"/>
                    <a:pt x="790" y="436"/>
                    <a:pt x="792" y="436"/>
                  </a:cubicBezTo>
                  <a:cubicBezTo>
                    <a:pt x="793" y="436"/>
                    <a:pt x="796" y="434"/>
                    <a:pt x="795" y="432"/>
                  </a:cubicBezTo>
                  <a:cubicBezTo>
                    <a:pt x="795" y="431"/>
                    <a:pt x="799" y="426"/>
                    <a:pt x="799" y="424"/>
                  </a:cubicBezTo>
                  <a:cubicBezTo>
                    <a:pt x="800" y="422"/>
                    <a:pt x="803" y="417"/>
                    <a:pt x="804" y="416"/>
                  </a:cubicBezTo>
                  <a:cubicBezTo>
                    <a:pt x="805" y="416"/>
                    <a:pt x="808" y="414"/>
                    <a:pt x="808" y="412"/>
                  </a:cubicBezTo>
                  <a:cubicBezTo>
                    <a:pt x="808" y="411"/>
                    <a:pt x="807" y="407"/>
                    <a:pt x="805" y="407"/>
                  </a:cubicBezTo>
                  <a:cubicBezTo>
                    <a:pt x="804" y="407"/>
                    <a:pt x="801" y="407"/>
                    <a:pt x="805" y="402"/>
                  </a:cubicBezTo>
                  <a:cubicBezTo>
                    <a:pt x="808" y="398"/>
                    <a:pt x="814" y="399"/>
                    <a:pt x="815" y="399"/>
                  </a:cubicBezTo>
                  <a:cubicBezTo>
                    <a:pt x="816" y="399"/>
                    <a:pt x="823" y="397"/>
                    <a:pt x="827" y="398"/>
                  </a:cubicBezTo>
                  <a:cubicBezTo>
                    <a:pt x="830" y="399"/>
                    <a:pt x="832" y="398"/>
                    <a:pt x="836" y="400"/>
                  </a:cubicBezTo>
                  <a:cubicBezTo>
                    <a:pt x="839" y="401"/>
                    <a:pt x="844" y="401"/>
                    <a:pt x="846" y="402"/>
                  </a:cubicBezTo>
                  <a:cubicBezTo>
                    <a:pt x="847" y="404"/>
                    <a:pt x="851" y="405"/>
                    <a:pt x="851" y="408"/>
                  </a:cubicBezTo>
                  <a:cubicBezTo>
                    <a:pt x="850" y="411"/>
                    <a:pt x="853" y="410"/>
                    <a:pt x="855" y="416"/>
                  </a:cubicBezTo>
                  <a:cubicBezTo>
                    <a:pt x="856" y="422"/>
                    <a:pt x="859" y="422"/>
                    <a:pt x="859" y="425"/>
                  </a:cubicBezTo>
                  <a:cubicBezTo>
                    <a:pt x="860" y="428"/>
                    <a:pt x="864" y="433"/>
                    <a:pt x="863" y="435"/>
                  </a:cubicBezTo>
                  <a:cubicBezTo>
                    <a:pt x="863" y="437"/>
                    <a:pt x="862" y="439"/>
                    <a:pt x="866" y="439"/>
                  </a:cubicBezTo>
                  <a:cubicBezTo>
                    <a:pt x="871" y="440"/>
                    <a:pt x="873" y="443"/>
                    <a:pt x="874" y="442"/>
                  </a:cubicBezTo>
                  <a:cubicBezTo>
                    <a:pt x="875" y="442"/>
                    <a:pt x="880" y="444"/>
                    <a:pt x="882" y="446"/>
                  </a:cubicBezTo>
                  <a:cubicBezTo>
                    <a:pt x="885" y="448"/>
                    <a:pt x="888" y="447"/>
                    <a:pt x="888" y="450"/>
                  </a:cubicBezTo>
                  <a:cubicBezTo>
                    <a:pt x="888" y="452"/>
                    <a:pt x="890" y="454"/>
                    <a:pt x="890" y="457"/>
                  </a:cubicBezTo>
                  <a:cubicBezTo>
                    <a:pt x="890" y="459"/>
                    <a:pt x="894" y="460"/>
                    <a:pt x="898" y="460"/>
                  </a:cubicBezTo>
                  <a:cubicBezTo>
                    <a:pt x="901" y="459"/>
                    <a:pt x="903" y="461"/>
                    <a:pt x="905" y="458"/>
                  </a:cubicBezTo>
                  <a:cubicBezTo>
                    <a:pt x="906" y="455"/>
                    <a:pt x="911" y="456"/>
                    <a:pt x="913" y="455"/>
                  </a:cubicBezTo>
                  <a:cubicBezTo>
                    <a:pt x="914" y="454"/>
                    <a:pt x="919" y="453"/>
                    <a:pt x="919" y="457"/>
                  </a:cubicBezTo>
                  <a:cubicBezTo>
                    <a:pt x="919" y="461"/>
                    <a:pt x="922" y="462"/>
                    <a:pt x="919" y="463"/>
                  </a:cubicBezTo>
                  <a:cubicBezTo>
                    <a:pt x="917" y="465"/>
                    <a:pt x="916" y="471"/>
                    <a:pt x="915" y="474"/>
                  </a:cubicBezTo>
                  <a:cubicBezTo>
                    <a:pt x="914" y="476"/>
                    <a:pt x="911" y="477"/>
                    <a:pt x="910" y="480"/>
                  </a:cubicBezTo>
                  <a:cubicBezTo>
                    <a:pt x="910" y="483"/>
                    <a:pt x="906" y="483"/>
                    <a:pt x="906" y="485"/>
                  </a:cubicBezTo>
                  <a:cubicBezTo>
                    <a:pt x="906" y="487"/>
                    <a:pt x="902" y="487"/>
                    <a:pt x="899" y="485"/>
                  </a:cubicBezTo>
                  <a:cubicBezTo>
                    <a:pt x="897" y="483"/>
                    <a:pt x="895" y="488"/>
                    <a:pt x="893" y="488"/>
                  </a:cubicBezTo>
                  <a:cubicBezTo>
                    <a:pt x="891" y="488"/>
                    <a:pt x="891" y="492"/>
                    <a:pt x="891" y="494"/>
                  </a:cubicBezTo>
                  <a:cubicBezTo>
                    <a:pt x="892" y="496"/>
                    <a:pt x="891" y="498"/>
                    <a:pt x="892" y="501"/>
                  </a:cubicBezTo>
                  <a:cubicBezTo>
                    <a:pt x="893" y="502"/>
                    <a:pt x="892" y="505"/>
                    <a:pt x="892" y="508"/>
                  </a:cubicBezTo>
                  <a:cubicBezTo>
                    <a:pt x="895" y="506"/>
                    <a:pt x="898" y="505"/>
                    <a:pt x="899" y="505"/>
                  </a:cubicBezTo>
                  <a:cubicBezTo>
                    <a:pt x="902" y="505"/>
                    <a:pt x="905" y="510"/>
                    <a:pt x="908" y="510"/>
                  </a:cubicBezTo>
                  <a:cubicBezTo>
                    <a:pt x="912" y="510"/>
                    <a:pt x="927" y="500"/>
                    <a:pt x="927" y="498"/>
                  </a:cubicBezTo>
                  <a:cubicBezTo>
                    <a:pt x="927" y="497"/>
                    <a:pt x="936" y="488"/>
                    <a:pt x="940" y="484"/>
                  </a:cubicBezTo>
                  <a:cubicBezTo>
                    <a:pt x="944" y="479"/>
                    <a:pt x="950" y="473"/>
                    <a:pt x="952" y="468"/>
                  </a:cubicBezTo>
                  <a:cubicBezTo>
                    <a:pt x="953" y="465"/>
                    <a:pt x="959" y="459"/>
                    <a:pt x="960" y="456"/>
                  </a:cubicBezTo>
                  <a:cubicBezTo>
                    <a:pt x="962" y="454"/>
                    <a:pt x="963" y="454"/>
                    <a:pt x="965" y="448"/>
                  </a:cubicBezTo>
                  <a:cubicBezTo>
                    <a:pt x="968" y="443"/>
                    <a:pt x="968" y="428"/>
                    <a:pt x="969" y="427"/>
                  </a:cubicBezTo>
                  <a:cubicBezTo>
                    <a:pt x="970" y="426"/>
                    <a:pt x="969" y="424"/>
                    <a:pt x="970" y="422"/>
                  </a:cubicBezTo>
                  <a:cubicBezTo>
                    <a:pt x="972" y="421"/>
                    <a:pt x="971" y="418"/>
                    <a:pt x="973" y="416"/>
                  </a:cubicBezTo>
                  <a:cubicBezTo>
                    <a:pt x="976" y="414"/>
                    <a:pt x="975" y="413"/>
                    <a:pt x="975" y="411"/>
                  </a:cubicBezTo>
                  <a:cubicBezTo>
                    <a:pt x="974" y="410"/>
                    <a:pt x="975" y="406"/>
                    <a:pt x="974" y="405"/>
                  </a:cubicBezTo>
                  <a:cubicBezTo>
                    <a:pt x="974" y="404"/>
                    <a:pt x="974" y="403"/>
                    <a:pt x="975" y="403"/>
                  </a:cubicBezTo>
                  <a:cubicBezTo>
                    <a:pt x="977" y="402"/>
                    <a:pt x="974" y="400"/>
                    <a:pt x="972" y="399"/>
                  </a:cubicBezTo>
                  <a:cubicBezTo>
                    <a:pt x="970" y="398"/>
                    <a:pt x="968" y="397"/>
                    <a:pt x="967" y="395"/>
                  </a:cubicBezTo>
                  <a:cubicBezTo>
                    <a:pt x="967" y="392"/>
                    <a:pt x="964" y="390"/>
                    <a:pt x="961" y="390"/>
                  </a:cubicBezTo>
                  <a:cubicBezTo>
                    <a:pt x="958" y="390"/>
                    <a:pt x="954" y="388"/>
                    <a:pt x="954" y="390"/>
                  </a:cubicBezTo>
                  <a:cubicBezTo>
                    <a:pt x="955" y="392"/>
                    <a:pt x="954" y="393"/>
                    <a:pt x="953" y="393"/>
                  </a:cubicBezTo>
                  <a:cubicBezTo>
                    <a:pt x="951" y="393"/>
                    <a:pt x="951" y="394"/>
                    <a:pt x="949" y="396"/>
                  </a:cubicBezTo>
                  <a:cubicBezTo>
                    <a:pt x="948" y="398"/>
                    <a:pt x="942" y="399"/>
                    <a:pt x="945" y="396"/>
                  </a:cubicBezTo>
                  <a:cubicBezTo>
                    <a:pt x="947" y="394"/>
                    <a:pt x="944" y="394"/>
                    <a:pt x="944" y="392"/>
                  </a:cubicBezTo>
                  <a:cubicBezTo>
                    <a:pt x="945" y="389"/>
                    <a:pt x="947" y="387"/>
                    <a:pt x="944" y="388"/>
                  </a:cubicBezTo>
                  <a:cubicBezTo>
                    <a:pt x="941" y="390"/>
                    <a:pt x="941" y="394"/>
                    <a:pt x="939" y="394"/>
                  </a:cubicBezTo>
                  <a:cubicBezTo>
                    <a:pt x="937" y="395"/>
                    <a:pt x="937" y="388"/>
                    <a:pt x="938" y="386"/>
                  </a:cubicBezTo>
                  <a:cubicBezTo>
                    <a:pt x="939" y="384"/>
                    <a:pt x="934" y="386"/>
                    <a:pt x="929" y="386"/>
                  </a:cubicBezTo>
                  <a:cubicBezTo>
                    <a:pt x="924" y="385"/>
                    <a:pt x="925" y="382"/>
                    <a:pt x="929" y="380"/>
                  </a:cubicBezTo>
                  <a:cubicBezTo>
                    <a:pt x="933" y="378"/>
                    <a:pt x="933" y="376"/>
                    <a:pt x="935" y="375"/>
                  </a:cubicBezTo>
                  <a:cubicBezTo>
                    <a:pt x="937" y="374"/>
                    <a:pt x="942" y="370"/>
                    <a:pt x="945" y="369"/>
                  </a:cubicBezTo>
                  <a:cubicBezTo>
                    <a:pt x="948" y="367"/>
                    <a:pt x="949" y="365"/>
                    <a:pt x="949" y="363"/>
                  </a:cubicBezTo>
                  <a:cubicBezTo>
                    <a:pt x="950" y="361"/>
                    <a:pt x="956" y="358"/>
                    <a:pt x="961" y="354"/>
                  </a:cubicBezTo>
                  <a:cubicBezTo>
                    <a:pt x="966" y="350"/>
                    <a:pt x="968" y="348"/>
                    <a:pt x="970" y="345"/>
                  </a:cubicBezTo>
                  <a:cubicBezTo>
                    <a:pt x="971" y="343"/>
                    <a:pt x="978" y="339"/>
                    <a:pt x="979" y="338"/>
                  </a:cubicBezTo>
                  <a:cubicBezTo>
                    <a:pt x="979" y="336"/>
                    <a:pt x="988" y="331"/>
                    <a:pt x="994" y="330"/>
                  </a:cubicBezTo>
                  <a:cubicBezTo>
                    <a:pt x="1000" y="329"/>
                    <a:pt x="1009" y="330"/>
                    <a:pt x="1011" y="332"/>
                  </a:cubicBezTo>
                  <a:cubicBezTo>
                    <a:pt x="1013" y="334"/>
                    <a:pt x="1014" y="333"/>
                    <a:pt x="1015" y="332"/>
                  </a:cubicBezTo>
                  <a:cubicBezTo>
                    <a:pt x="1016" y="331"/>
                    <a:pt x="1019" y="331"/>
                    <a:pt x="1023" y="332"/>
                  </a:cubicBezTo>
                  <a:cubicBezTo>
                    <a:pt x="1027" y="332"/>
                    <a:pt x="1028" y="330"/>
                    <a:pt x="1031" y="331"/>
                  </a:cubicBezTo>
                  <a:cubicBezTo>
                    <a:pt x="1033" y="331"/>
                    <a:pt x="1036" y="332"/>
                    <a:pt x="1037" y="329"/>
                  </a:cubicBezTo>
                  <a:cubicBezTo>
                    <a:pt x="1039" y="325"/>
                    <a:pt x="1047" y="326"/>
                    <a:pt x="1049" y="327"/>
                  </a:cubicBezTo>
                  <a:cubicBezTo>
                    <a:pt x="1050" y="329"/>
                    <a:pt x="1052" y="330"/>
                    <a:pt x="1055" y="329"/>
                  </a:cubicBezTo>
                  <a:cubicBezTo>
                    <a:pt x="1057" y="327"/>
                    <a:pt x="1057" y="331"/>
                    <a:pt x="1060" y="331"/>
                  </a:cubicBezTo>
                  <a:cubicBezTo>
                    <a:pt x="1063" y="332"/>
                    <a:pt x="1061" y="334"/>
                    <a:pt x="1059" y="334"/>
                  </a:cubicBezTo>
                  <a:cubicBezTo>
                    <a:pt x="1056" y="334"/>
                    <a:pt x="1053" y="335"/>
                    <a:pt x="1056" y="337"/>
                  </a:cubicBezTo>
                  <a:cubicBezTo>
                    <a:pt x="1059" y="338"/>
                    <a:pt x="1062" y="335"/>
                    <a:pt x="1064" y="335"/>
                  </a:cubicBezTo>
                  <a:cubicBezTo>
                    <a:pt x="1066" y="336"/>
                    <a:pt x="1070" y="336"/>
                    <a:pt x="1073" y="334"/>
                  </a:cubicBezTo>
                  <a:cubicBezTo>
                    <a:pt x="1076" y="332"/>
                    <a:pt x="1076" y="336"/>
                    <a:pt x="1078" y="334"/>
                  </a:cubicBezTo>
                  <a:cubicBezTo>
                    <a:pt x="1080" y="332"/>
                    <a:pt x="1085" y="332"/>
                    <a:pt x="1087" y="332"/>
                  </a:cubicBezTo>
                  <a:cubicBezTo>
                    <a:pt x="1089" y="332"/>
                    <a:pt x="1087" y="329"/>
                    <a:pt x="1083" y="329"/>
                  </a:cubicBezTo>
                  <a:cubicBezTo>
                    <a:pt x="1080" y="329"/>
                    <a:pt x="1080" y="327"/>
                    <a:pt x="1083" y="323"/>
                  </a:cubicBezTo>
                  <a:cubicBezTo>
                    <a:pt x="1086" y="318"/>
                    <a:pt x="1091" y="315"/>
                    <a:pt x="1095" y="312"/>
                  </a:cubicBezTo>
                  <a:cubicBezTo>
                    <a:pt x="1098" y="309"/>
                    <a:pt x="1101" y="311"/>
                    <a:pt x="1101" y="309"/>
                  </a:cubicBezTo>
                  <a:cubicBezTo>
                    <a:pt x="1101" y="307"/>
                    <a:pt x="1102" y="301"/>
                    <a:pt x="1105" y="301"/>
                  </a:cubicBezTo>
                  <a:cubicBezTo>
                    <a:pt x="1107" y="301"/>
                    <a:pt x="1114" y="302"/>
                    <a:pt x="1118" y="300"/>
                  </a:cubicBezTo>
                  <a:cubicBezTo>
                    <a:pt x="1122" y="298"/>
                    <a:pt x="1122" y="302"/>
                    <a:pt x="1123" y="302"/>
                  </a:cubicBezTo>
                  <a:cubicBezTo>
                    <a:pt x="1125" y="303"/>
                    <a:pt x="1127" y="299"/>
                    <a:pt x="1129" y="300"/>
                  </a:cubicBezTo>
                  <a:cubicBezTo>
                    <a:pt x="1131" y="301"/>
                    <a:pt x="1126" y="304"/>
                    <a:pt x="1125" y="308"/>
                  </a:cubicBezTo>
                  <a:cubicBezTo>
                    <a:pt x="1124" y="311"/>
                    <a:pt x="1128" y="310"/>
                    <a:pt x="1130" y="311"/>
                  </a:cubicBezTo>
                  <a:cubicBezTo>
                    <a:pt x="1132" y="312"/>
                    <a:pt x="1127" y="313"/>
                    <a:pt x="1128" y="314"/>
                  </a:cubicBezTo>
                  <a:cubicBezTo>
                    <a:pt x="1128" y="315"/>
                    <a:pt x="1132" y="315"/>
                    <a:pt x="1137" y="310"/>
                  </a:cubicBezTo>
                  <a:cubicBezTo>
                    <a:pt x="1143" y="305"/>
                    <a:pt x="1147" y="303"/>
                    <a:pt x="1151" y="303"/>
                  </a:cubicBezTo>
                  <a:cubicBezTo>
                    <a:pt x="1154" y="304"/>
                    <a:pt x="1152" y="300"/>
                    <a:pt x="1152" y="296"/>
                  </a:cubicBezTo>
                  <a:cubicBezTo>
                    <a:pt x="1153" y="291"/>
                    <a:pt x="1163" y="289"/>
                    <a:pt x="1166" y="291"/>
                  </a:cubicBezTo>
                  <a:cubicBezTo>
                    <a:pt x="1170" y="292"/>
                    <a:pt x="1169" y="293"/>
                    <a:pt x="1166" y="293"/>
                  </a:cubicBezTo>
                  <a:cubicBezTo>
                    <a:pt x="1163" y="292"/>
                    <a:pt x="1160" y="295"/>
                    <a:pt x="1160" y="299"/>
                  </a:cubicBezTo>
                  <a:cubicBezTo>
                    <a:pt x="1160" y="303"/>
                    <a:pt x="1157" y="304"/>
                    <a:pt x="1159" y="306"/>
                  </a:cubicBezTo>
                  <a:cubicBezTo>
                    <a:pt x="1160" y="307"/>
                    <a:pt x="1156" y="308"/>
                    <a:pt x="1156" y="309"/>
                  </a:cubicBezTo>
                  <a:cubicBezTo>
                    <a:pt x="1156" y="311"/>
                    <a:pt x="1156" y="312"/>
                    <a:pt x="1154" y="313"/>
                  </a:cubicBezTo>
                  <a:cubicBezTo>
                    <a:pt x="1152" y="314"/>
                    <a:pt x="1144" y="314"/>
                    <a:pt x="1143" y="317"/>
                  </a:cubicBezTo>
                  <a:cubicBezTo>
                    <a:pt x="1143" y="321"/>
                    <a:pt x="1139" y="321"/>
                    <a:pt x="1137" y="325"/>
                  </a:cubicBezTo>
                  <a:cubicBezTo>
                    <a:pt x="1135" y="329"/>
                    <a:pt x="1127" y="331"/>
                    <a:pt x="1122" y="338"/>
                  </a:cubicBezTo>
                  <a:cubicBezTo>
                    <a:pt x="1117" y="346"/>
                    <a:pt x="1109" y="346"/>
                    <a:pt x="1109" y="347"/>
                  </a:cubicBezTo>
                  <a:cubicBezTo>
                    <a:pt x="1109" y="349"/>
                    <a:pt x="1103" y="349"/>
                    <a:pt x="1101" y="349"/>
                  </a:cubicBezTo>
                  <a:cubicBezTo>
                    <a:pt x="1099" y="349"/>
                    <a:pt x="1103" y="354"/>
                    <a:pt x="1099" y="359"/>
                  </a:cubicBezTo>
                  <a:cubicBezTo>
                    <a:pt x="1094" y="364"/>
                    <a:pt x="1091" y="370"/>
                    <a:pt x="1091" y="377"/>
                  </a:cubicBezTo>
                  <a:cubicBezTo>
                    <a:pt x="1091" y="384"/>
                    <a:pt x="1094" y="403"/>
                    <a:pt x="1096" y="407"/>
                  </a:cubicBezTo>
                  <a:cubicBezTo>
                    <a:pt x="1098" y="410"/>
                    <a:pt x="1096" y="419"/>
                    <a:pt x="1098" y="421"/>
                  </a:cubicBezTo>
                  <a:cubicBezTo>
                    <a:pt x="1100" y="422"/>
                    <a:pt x="1099" y="425"/>
                    <a:pt x="1100" y="426"/>
                  </a:cubicBezTo>
                  <a:cubicBezTo>
                    <a:pt x="1101" y="427"/>
                    <a:pt x="1106" y="422"/>
                    <a:pt x="1109" y="419"/>
                  </a:cubicBezTo>
                  <a:cubicBezTo>
                    <a:pt x="1112" y="417"/>
                    <a:pt x="1111" y="416"/>
                    <a:pt x="1113" y="415"/>
                  </a:cubicBezTo>
                  <a:cubicBezTo>
                    <a:pt x="1115" y="413"/>
                    <a:pt x="1114" y="408"/>
                    <a:pt x="1114" y="406"/>
                  </a:cubicBezTo>
                  <a:cubicBezTo>
                    <a:pt x="1115" y="405"/>
                    <a:pt x="1119" y="404"/>
                    <a:pt x="1120" y="403"/>
                  </a:cubicBezTo>
                  <a:cubicBezTo>
                    <a:pt x="1121" y="401"/>
                    <a:pt x="1124" y="402"/>
                    <a:pt x="1126" y="401"/>
                  </a:cubicBezTo>
                  <a:cubicBezTo>
                    <a:pt x="1128" y="401"/>
                    <a:pt x="1126" y="397"/>
                    <a:pt x="1125" y="395"/>
                  </a:cubicBezTo>
                  <a:cubicBezTo>
                    <a:pt x="1125" y="392"/>
                    <a:pt x="1130" y="389"/>
                    <a:pt x="1133" y="387"/>
                  </a:cubicBezTo>
                  <a:cubicBezTo>
                    <a:pt x="1136" y="385"/>
                    <a:pt x="1139" y="389"/>
                    <a:pt x="1143" y="386"/>
                  </a:cubicBezTo>
                  <a:cubicBezTo>
                    <a:pt x="1146" y="383"/>
                    <a:pt x="1142" y="379"/>
                    <a:pt x="1141" y="378"/>
                  </a:cubicBezTo>
                  <a:cubicBezTo>
                    <a:pt x="1140" y="376"/>
                    <a:pt x="1144" y="369"/>
                    <a:pt x="1147" y="368"/>
                  </a:cubicBezTo>
                  <a:cubicBezTo>
                    <a:pt x="1149" y="367"/>
                    <a:pt x="1151" y="370"/>
                    <a:pt x="1153" y="368"/>
                  </a:cubicBezTo>
                  <a:cubicBezTo>
                    <a:pt x="1155" y="365"/>
                    <a:pt x="1151" y="362"/>
                    <a:pt x="1149" y="362"/>
                  </a:cubicBezTo>
                  <a:cubicBezTo>
                    <a:pt x="1148" y="362"/>
                    <a:pt x="1147" y="356"/>
                    <a:pt x="1151" y="353"/>
                  </a:cubicBezTo>
                  <a:cubicBezTo>
                    <a:pt x="1155" y="350"/>
                    <a:pt x="1153" y="350"/>
                    <a:pt x="1151" y="349"/>
                  </a:cubicBezTo>
                  <a:cubicBezTo>
                    <a:pt x="1148" y="348"/>
                    <a:pt x="1148" y="349"/>
                    <a:pt x="1146" y="349"/>
                  </a:cubicBezTo>
                  <a:cubicBezTo>
                    <a:pt x="1144" y="349"/>
                    <a:pt x="1141" y="345"/>
                    <a:pt x="1145" y="341"/>
                  </a:cubicBezTo>
                  <a:cubicBezTo>
                    <a:pt x="1148" y="337"/>
                    <a:pt x="1151" y="337"/>
                    <a:pt x="1151" y="334"/>
                  </a:cubicBezTo>
                  <a:cubicBezTo>
                    <a:pt x="1152" y="330"/>
                    <a:pt x="1156" y="325"/>
                    <a:pt x="1157" y="324"/>
                  </a:cubicBezTo>
                  <a:cubicBezTo>
                    <a:pt x="1158" y="322"/>
                    <a:pt x="1163" y="324"/>
                    <a:pt x="1164" y="323"/>
                  </a:cubicBezTo>
                  <a:cubicBezTo>
                    <a:pt x="1166" y="323"/>
                    <a:pt x="1166" y="327"/>
                    <a:pt x="1168" y="325"/>
                  </a:cubicBezTo>
                  <a:cubicBezTo>
                    <a:pt x="1170" y="323"/>
                    <a:pt x="1173" y="317"/>
                    <a:pt x="1176" y="317"/>
                  </a:cubicBezTo>
                  <a:cubicBezTo>
                    <a:pt x="1178" y="317"/>
                    <a:pt x="1177" y="321"/>
                    <a:pt x="1177" y="324"/>
                  </a:cubicBezTo>
                  <a:cubicBezTo>
                    <a:pt x="1178" y="327"/>
                    <a:pt x="1180" y="323"/>
                    <a:pt x="1185" y="320"/>
                  </a:cubicBezTo>
                  <a:cubicBezTo>
                    <a:pt x="1190" y="316"/>
                    <a:pt x="1201" y="317"/>
                    <a:pt x="1205" y="318"/>
                  </a:cubicBezTo>
                  <a:cubicBezTo>
                    <a:pt x="1208" y="320"/>
                    <a:pt x="1209" y="324"/>
                    <a:pt x="1211" y="323"/>
                  </a:cubicBezTo>
                  <a:cubicBezTo>
                    <a:pt x="1214" y="323"/>
                    <a:pt x="1211" y="319"/>
                    <a:pt x="1214" y="319"/>
                  </a:cubicBezTo>
                  <a:cubicBezTo>
                    <a:pt x="1217" y="318"/>
                    <a:pt x="1222" y="315"/>
                    <a:pt x="1226" y="312"/>
                  </a:cubicBezTo>
                  <a:cubicBezTo>
                    <a:pt x="1230" y="309"/>
                    <a:pt x="1229" y="311"/>
                    <a:pt x="1231" y="309"/>
                  </a:cubicBezTo>
                  <a:cubicBezTo>
                    <a:pt x="1233" y="306"/>
                    <a:pt x="1235" y="307"/>
                    <a:pt x="1235" y="306"/>
                  </a:cubicBezTo>
                  <a:cubicBezTo>
                    <a:pt x="1236" y="304"/>
                    <a:pt x="1241" y="301"/>
                    <a:pt x="1249" y="300"/>
                  </a:cubicBezTo>
                  <a:cubicBezTo>
                    <a:pt x="1256" y="298"/>
                    <a:pt x="1266" y="293"/>
                    <a:pt x="1265" y="291"/>
                  </a:cubicBezTo>
                  <a:cubicBezTo>
                    <a:pt x="1265" y="290"/>
                    <a:pt x="1268" y="289"/>
                    <a:pt x="1269" y="291"/>
                  </a:cubicBezTo>
                  <a:cubicBezTo>
                    <a:pt x="1269" y="292"/>
                    <a:pt x="1272" y="292"/>
                    <a:pt x="1276" y="293"/>
                  </a:cubicBezTo>
                  <a:cubicBezTo>
                    <a:pt x="1280" y="293"/>
                    <a:pt x="1282" y="295"/>
                    <a:pt x="1285" y="292"/>
                  </a:cubicBezTo>
                  <a:cubicBezTo>
                    <a:pt x="1288" y="289"/>
                    <a:pt x="1284" y="288"/>
                    <a:pt x="1284" y="285"/>
                  </a:cubicBezTo>
                  <a:cubicBezTo>
                    <a:pt x="1285" y="283"/>
                    <a:pt x="1279" y="280"/>
                    <a:pt x="1280" y="278"/>
                  </a:cubicBezTo>
                  <a:cubicBezTo>
                    <a:pt x="1280" y="275"/>
                    <a:pt x="1276" y="269"/>
                    <a:pt x="1274" y="270"/>
                  </a:cubicBezTo>
                  <a:cubicBezTo>
                    <a:pt x="1273" y="271"/>
                    <a:pt x="1270" y="269"/>
                    <a:pt x="1270" y="267"/>
                  </a:cubicBezTo>
                  <a:cubicBezTo>
                    <a:pt x="1270" y="265"/>
                    <a:pt x="1269" y="263"/>
                    <a:pt x="1267" y="264"/>
                  </a:cubicBezTo>
                  <a:cubicBezTo>
                    <a:pt x="1265" y="266"/>
                    <a:pt x="1261" y="265"/>
                    <a:pt x="1260" y="263"/>
                  </a:cubicBezTo>
                  <a:cubicBezTo>
                    <a:pt x="1260" y="261"/>
                    <a:pt x="1265" y="259"/>
                    <a:pt x="1268" y="261"/>
                  </a:cubicBezTo>
                  <a:cubicBezTo>
                    <a:pt x="1272" y="262"/>
                    <a:pt x="1271" y="264"/>
                    <a:pt x="1273" y="265"/>
                  </a:cubicBezTo>
                  <a:cubicBezTo>
                    <a:pt x="1274" y="266"/>
                    <a:pt x="1279" y="265"/>
                    <a:pt x="1282" y="264"/>
                  </a:cubicBezTo>
                  <a:cubicBezTo>
                    <a:pt x="1284" y="263"/>
                    <a:pt x="1291" y="261"/>
                    <a:pt x="1292" y="259"/>
                  </a:cubicBezTo>
                  <a:cubicBezTo>
                    <a:pt x="1294" y="256"/>
                    <a:pt x="1292" y="256"/>
                    <a:pt x="1295" y="254"/>
                  </a:cubicBezTo>
                  <a:cubicBezTo>
                    <a:pt x="1297" y="253"/>
                    <a:pt x="1295" y="251"/>
                    <a:pt x="1293" y="250"/>
                  </a:cubicBezTo>
                  <a:cubicBezTo>
                    <a:pt x="1291" y="249"/>
                    <a:pt x="1292" y="246"/>
                    <a:pt x="1294" y="246"/>
                  </a:cubicBezTo>
                  <a:cubicBezTo>
                    <a:pt x="1296" y="246"/>
                    <a:pt x="1295" y="243"/>
                    <a:pt x="1297" y="243"/>
                  </a:cubicBezTo>
                  <a:cubicBezTo>
                    <a:pt x="1298" y="243"/>
                    <a:pt x="1298" y="244"/>
                    <a:pt x="1301" y="243"/>
                  </a:cubicBezTo>
                  <a:cubicBezTo>
                    <a:pt x="1304" y="242"/>
                    <a:pt x="1301" y="245"/>
                    <a:pt x="1300" y="247"/>
                  </a:cubicBezTo>
                  <a:cubicBezTo>
                    <a:pt x="1299" y="249"/>
                    <a:pt x="1302" y="251"/>
                    <a:pt x="1303" y="253"/>
                  </a:cubicBezTo>
                  <a:cubicBezTo>
                    <a:pt x="1303" y="254"/>
                    <a:pt x="1308" y="254"/>
                    <a:pt x="1311" y="253"/>
                  </a:cubicBezTo>
                  <a:cubicBezTo>
                    <a:pt x="1314" y="251"/>
                    <a:pt x="1323" y="255"/>
                    <a:pt x="1324" y="257"/>
                  </a:cubicBezTo>
                  <a:cubicBezTo>
                    <a:pt x="1324" y="259"/>
                    <a:pt x="1326" y="262"/>
                    <a:pt x="1329" y="264"/>
                  </a:cubicBezTo>
                  <a:cubicBezTo>
                    <a:pt x="1333" y="266"/>
                    <a:pt x="1337" y="265"/>
                    <a:pt x="1337" y="267"/>
                  </a:cubicBezTo>
                  <a:cubicBezTo>
                    <a:pt x="1338" y="269"/>
                    <a:pt x="1340" y="269"/>
                    <a:pt x="1342" y="269"/>
                  </a:cubicBezTo>
                  <a:cubicBezTo>
                    <a:pt x="1344" y="269"/>
                    <a:pt x="1345" y="271"/>
                    <a:pt x="1347" y="269"/>
                  </a:cubicBezTo>
                  <a:cubicBezTo>
                    <a:pt x="1348" y="268"/>
                    <a:pt x="1349" y="270"/>
                    <a:pt x="1351" y="269"/>
                  </a:cubicBezTo>
                  <a:cubicBezTo>
                    <a:pt x="1353" y="267"/>
                    <a:pt x="1347" y="266"/>
                    <a:pt x="1347" y="264"/>
                  </a:cubicBezTo>
                  <a:cubicBezTo>
                    <a:pt x="1348" y="263"/>
                    <a:pt x="1350" y="265"/>
                    <a:pt x="1351" y="265"/>
                  </a:cubicBezTo>
                  <a:cubicBezTo>
                    <a:pt x="1353" y="265"/>
                    <a:pt x="1351" y="261"/>
                    <a:pt x="1352" y="261"/>
                  </a:cubicBezTo>
                  <a:cubicBezTo>
                    <a:pt x="1353" y="261"/>
                    <a:pt x="1352" y="254"/>
                    <a:pt x="1351" y="253"/>
                  </a:cubicBezTo>
                  <a:cubicBezTo>
                    <a:pt x="1350" y="253"/>
                    <a:pt x="1351" y="250"/>
                    <a:pt x="1353" y="252"/>
                  </a:cubicBezTo>
                  <a:cubicBezTo>
                    <a:pt x="1356" y="254"/>
                    <a:pt x="1360" y="254"/>
                    <a:pt x="1363" y="254"/>
                  </a:cubicBezTo>
                  <a:cubicBezTo>
                    <a:pt x="1365" y="254"/>
                    <a:pt x="1363" y="252"/>
                    <a:pt x="1361" y="252"/>
                  </a:cubicBezTo>
                  <a:cubicBezTo>
                    <a:pt x="1359" y="252"/>
                    <a:pt x="1361" y="250"/>
                    <a:pt x="1362" y="251"/>
                  </a:cubicBezTo>
                  <a:cubicBezTo>
                    <a:pt x="1364" y="252"/>
                    <a:pt x="1367" y="253"/>
                    <a:pt x="1367" y="252"/>
                  </a:cubicBezTo>
                  <a:cubicBezTo>
                    <a:pt x="1367" y="250"/>
                    <a:pt x="1368" y="247"/>
                    <a:pt x="1371" y="247"/>
                  </a:cubicBezTo>
                  <a:cubicBezTo>
                    <a:pt x="1373" y="247"/>
                    <a:pt x="1374" y="246"/>
                    <a:pt x="1372" y="245"/>
                  </a:cubicBezTo>
                  <a:close/>
                  <a:moveTo>
                    <a:pt x="709" y="401"/>
                  </a:moveTo>
                  <a:cubicBezTo>
                    <a:pt x="702" y="407"/>
                    <a:pt x="688" y="409"/>
                    <a:pt x="688" y="414"/>
                  </a:cubicBezTo>
                  <a:cubicBezTo>
                    <a:pt x="688" y="419"/>
                    <a:pt x="672" y="421"/>
                    <a:pt x="671" y="419"/>
                  </a:cubicBezTo>
                  <a:cubicBezTo>
                    <a:pt x="669" y="417"/>
                    <a:pt x="683" y="416"/>
                    <a:pt x="686" y="409"/>
                  </a:cubicBezTo>
                  <a:cubicBezTo>
                    <a:pt x="689" y="402"/>
                    <a:pt x="701" y="398"/>
                    <a:pt x="707" y="389"/>
                  </a:cubicBezTo>
                  <a:cubicBezTo>
                    <a:pt x="712" y="382"/>
                    <a:pt x="715" y="372"/>
                    <a:pt x="718" y="373"/>
                  </a:cubicBezTo>
                  <a:cubicBezTo>
                    <a:pt x="720" y="373"/>
                    <a:pt x="716" y="395"/>
                    <a:pt x="709" y="401"/>
                  </a:cubicBezTo>
                  <a:close/>
                  <a:moveTo>
                    <a:pt x="739" y="122"/>
                  </a:moveTo>
                  <a:cubicBezTo>
                    <a:pt x="738" y="124"/>
                    <a:pt x="733" y="124"/>
                    <a:pt x="734" y="126"/>
                  </a:cubicBezTo>
                  <a:cubicBezTo>
                    <a:pt x="737" y="129"/>
                    <a:pt x="749" y="127"/>
                    <a:pt x="749" y="123"/>
                  </a:cubicBezTo>
                  <a:cubicBezTo>
                    <a:pt x="749" y="119"/>
                    <a:pt x="740" y="120"/>
                    <a:pt x="739" y="122"/>
                  </a:cubicBezTo>
                  <a:close/>
                  <a:moveTo>
                    <a:pt x="275" y="141"/>
                  </a:moveTo>
                  <a:cubicBezTo>
                    <a:pt x="275" y="143"/>
                    <a:pt x="273" y="145"/>
                    <a:pt x="269" y="145"/>
                  </a:cubicBezTo>
                  <a:cubicBezTo>
                    <a:pt x="264" y="145"/>
                    <a:pt x="271" y="148"/>
                    <a:pt x="272" y="150"/>
                  </a:cubicBezTo>
                  <a:cubicBezTo>
                    <a:pt x="272" y="153"/>
                    <a:pt x="267" y="151"/>
                    <a:pt x="267" y="155"/>
                  </a:cubicBezTo>
                  <a:cubicBezTo>
                    <a:pt x="267" y="159"/>
                    <a:pt x="258" y="155"/>
                    <a:pt x="257" y="160"/>
                  </a:cubicBezTo>
                  <a:cubicBezTo>
                    <a:pt x="256" y="166"/>
                    <a:pt x="261" y="165"/>
                    <a:pt x="265" y="165"/>
                  </a:cubicBezTo>
                  <a:cubicBezTo>
                    <a:pt x="269" y="165"/>
                    <a:pt x="263" y="169"/>
                    <a:pt x="266" y="171"/>
                  </a:cubicBezTo>
                  <a:cubicBezTo>
                    <a:pt x="269" y="173"/>
                    <a:pt x="271" y="172"/>
                    <a:pt x="269" y="168"/>
                  </a:cubicBezTo>
                  <a:cubicBezTo>
                    <a:pt x="267" y="164"/>
                    <a:pt x="279" y="170"/>
                    <a:pt x="276" y="173"/>
                  </a:cubicBezTo>
                  <a:cubicBezTo>
                    <a:pt x="272" y="176"/>
                    <a:pt x="281" y="178"/>
                    <a:pt x="286" y="179"/>
                  </a:cubicBezTo>
                  <a:cubicBezTo>
                    <a:pt x="291" y="179"/>
                    <a:pt x="307" y="182"/>
                    <a:pt x="307" y="179"/>
                  </a:cubicBezTo>
                  <a:cubicBezTo>
                    <a:pt x="307" y="176"/>
                    <a:pt x="301" y="174"/>
                    <a:pt x="296" y="169"/>
                  </a:cubicBezTo>
                  <a:cubicBezTo>
                    <a:pt x="291" y="164"/>
                    <a:pt x="287" y="155"/>
                    <a:pt x="293" y="152"/>
                  </a:cubicBezTo>
                  <a:cubicBezTo>
                    <a:pt x="299" y="148"/>
                    <a:pt x="294" y="146"/>
                    <a:pt x="300" y="142"/>
                  </a:cubicBezTo>
                  <a:cubicBezTo>
                    <a:pt x="305" y="138"/>
                    <a:pt x="302" y="134"/>
                    <a:pt x="307" y="134"/>
                  </a:cubicBezTo>
                  <a:cubicBezTo>
                    <a:pt x="311" y="133"/>
                    <a:pt x="306" y="129"/>
                    <a:pt x="311" y="128"/>
                  </a:cubicBezTo>
                  <a:cubicBezTo>
                    <a:pt x="316" y="128"/>
                    <a:pt x="317" y="122"/>
                    <a:pt x="316" y="121"/>
                  </a:cubicBezTo>
                  <a:cubicBezTo>
                    <a:pt x="315" y="119"/>
                    <a:pt x="321" y="121"/>
                    <a:pt x="324" y="118"/>
                  </a:cubicBezTo>
                  <a:cubicBezTo>
                    <a:pt x="326" y="115"/>
                    <a:pt x="332" y="117"/>
                    <a:pt x="334" y="113"/>
                  </a:cubicBezTo>
                  <a:cubicBezTo>
                    <a:pt x="336" y="109"/>
                    <a:pt x="364" y="100"/>
                    <a:pt x="379" y="96"/>
                  </a:cubicBezTo>
                  <a:cubicBezTo>
                    <a:pt x="394" y="93"/>
                    <a:pt x="405" y="86"/>
                    <a:pt x="400" y="82"/>
                  </a:cubicBezTo>
                  <a:cubicBezTo>
                    <a:pt x="394" y="78"/>
                    <a:pt x="379" y="83"/>
                    <a:pt x="375" y="87"/>
                  </a:cubicBezTo>
                  <a:cubicBezTo>
                    <a:pt x="371" y="90"/>
                    <a:pt x="366" y="88"/>
                    <a:pt x="362" y="90"/>
                  </a:cubicBezTo>
                  <a:cubicBezTo>
                    <a:pt x="358" y="92"/>
                    <a:pt x="350" y="94"/>
                    <a:pt x="346" y="91"/>
                  </a:cubicBezTo>
                  <a:cubicBezTo>
                    <a:pt x="342" y="88"/>
                    <a:pt x="337" y="94"/>
                    <a:pt x="334" y="94"/>
                  </a:cubicBezTo>
                  <a:cubicBezTo>
                    <a:pt x="331" y="94"/>
                    <a:pt x="327" y="97"/>
                    <a:pt x="324" y="97"/>
                  </a:cubicBezTo>
                  <a:cubicBezTo>
                    <a:pt x="321" y="97"/>
                    <a:pt x="314" y="99"/>
                    <a:pt x="314" y="101"/>
                  </a:cubicBezTo>
                  <a:cubicBezTo>
                    <a:pt x="313" y="103"/>
                    <a:pt x="307" y="103"/>
                    <a:pt x="307" y="105"/>
                  </a:cubicBezTo>
                  <a:cubicBezTo>
                    <a:pt x="307" y="108"/>
                    <a:pt x="303" y="110"/>
                    <a:pt x="301" y="108"/>
                  </a:cubicBezTo>
                  <a:cubicBezTo>
                    <a:pt x="298" y="105"/>
                    <a:pt x="295" y="110"/>
                    <a:pt x="299" y="113"/>
                  </a:cubicBezTo>
                  <a:cubicBezTo>
                    <a:pt x="302" y="116"/>
                    <a:pt x="292" y="116"/>
                    <a:pt x="294" y="118"/>
                  </a:cubicBezTo>
                  <a:cubicBezTo>
                    <a:pt x="296" y="120"/>
                    <a:pt x="291" y="121"/>
                    <a:pt x="292" y="123"/>
                  </a:cubicBezTo>
                  <a:cubicBezTo>
                    <a:pt x="293" y="126"/>
                    <a:pt x="288" y="126"/>
                    <a:pt x="285" y="127"/>
                  </a:cubicBezTo>
                  <a:cubicBezTo>
                    <a:pt x="281" y="128"/>
                    <a:pt x="279" y="132"/>
                    <a:pt x="284" y="133"/>
                  </a:cubicBezTo>
                  <a:cubicBezTo>
                    <a:pt x="288" y="133"/>
                    <a:pt x="281" y="134"/>
                    <a:pt x="282" y="137"/>
                  </a:cubicBezTo>
                  <a:cubicBezTo>
                    <a:pt x="282" y="141"/>
                    <a:pt x="274" y="138"/>
                    <a:pt x="275" y="141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5AFC40C8-98C5-F744-938F-FC4B3BF1B1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30763" y="3006271"/>
              <a:ext cx="4768850" cy="1820863"/>
            </a:xfrm>
            <a:custGeom>
              <a:avLst/>
              <a:gdLst>
                <a:gd name="T0" fmla="*/ 423 w 1374"/>
                <a:gd name="T1" fmla="*/ 141 h 524"/>
                <a:gd name="T2" fmla="*/ 587 w 1374"/>
                <a:gd name="T3" fmla="*/ 17 h 524"/>
                <a:gd name="T4" fmla="*/ 481 w 1374"/>
                <a:gd name="T5" fmla="*/ 147 h 524"/>
                <a:gd name="T6" fmla="*/ 664 w 1374"/>
                <a:gd name="T7" fmla="*/ 42 h 524"/>
                <a:gd name="T8" fmla="*/ 1003 w 1374"/>
                <a:gd name="T9" fmla="*/ 107 h 524"/>
                <a:gd name="T10" fmla="*/ 1035 w 1374"/>
                <a:gd name="T11" fmla="*/ 118 h 524"/>
                <a:gd name="T12" fmla="*/ 985 w 1374"/>
                <a:gd name="T13" fmla="*/ 471 h 524"/>
                <a:gd name="T14" fmla="*/ 1349 w 1374"/>
                <a:gd name="T15" fmla="*/ 234 h 524"/>
                <a:gd name="T16" fmla="*/ 1232 w 1374"/>
                <a:gd name="T17" fmla="*/ 193 h 524"/>
                <a:gd name="T18" fmla="*/ 1136 w 1374"/>
                <a:gd name="T19" fmla="*/ 197 h 524"/>
                <a:gd name="T20" fmla="*/ 1015 w 1374"/>
                <a:gd name="T21" fmla="*/ 164 h 524"/>
                <a:gd name="T22" fmla="*/ 964 w 1374"/>
                <a:gd name="T23" fmla="*/ 168 h 524"/>
                <a:gd name="T24" fmla="*/ 869 w 1374"/>
                <a:gd name="T25" fmla="*/ 158 h 524"/>
                <a:gd name="T26" fmla="*/ 830 w 1374"/>
                <a:gd name="T27" fmla="*/ 144 h 524"/>
                <a:gd name="T28" fmla="*/ 727 w 1374"/>
                <a:gd name="T29" fmla="*/ 128 h 524"/>
                <a:gd name="T30" fmla="*/ 751 w 1374"/>
                <a:gd name="T31" fmla="*/ 106 h 524"/>
                <a:gd name="T32" fmla="*/ 686 w 1374"/>
                <a:gd name="T33" fmla="*/ 79 h 524"/>
                <a:gd name="T34" fmla="*/ 631 w 1374"/>
                <a:gd name="T35" fmla="*/ 93 h 524"/>
                <a:gd name="T36" fmla="*/ 550 w 1374"/>
                <a:gd name="T37" fmla="*/ 110 h 524"/>
                <a:gd name="T38" fmla="*/ 535 w 1374"/>
                <a:gd name="T39" fmla="*/ 132 h 524"/>
                <a:gd name="T40" fmla="*/ 469 w 1374"/>
                <a:gd name="T41" fmla="*/ 160 h 524"/>
                <a:gd name="T42" fmla="*/ 445 w 1374"/>
                <a:gd name="T43" fmla="*/ 180 h 524"/>
                <a:gd name="T44" fmla="*/ 448 w 1374"/>
                <a:gd name="T45" fmla="*/ 208 h 524"/>
                <a:gd name="T46" fmla="*/ 426 w 1374"/>
                <a:gd name="T47" fmla="*/ 231 h 524"/>
                <a:gd name="T48" fmla="*/ 423 w 1374"/>
                <a:gd name="T49" fmla="*/ 146 h 524"/>
                <a:gd name="T50" fmla="*/ 387 w 1374"/>
                <a:gd name="T51" fmla="*/ 206 h 524"/>
                <a:gd name="T52" fmla="*/ 323 w 1374"/>
                <a:gd name="T53" fmla="*/ 207 h 524"/>
                <a:gd name="T54" fmla="*/ 229 w 1374"/>
                <a:gd name="T55" fmla="*/ 223 h 524"/>
                <a:gd name="T56" fmla="*/ 201 w 1374"/>
                <a:gd name="T57" fmla="*/ 235 h 524"/>
                <a:gd name="T58" fmla="*/ 138 w 1374"/>
                <a:gd name="T59" fmla="*/ 263 h 524"/>
                <a:gd name="T60" fmla="*/ 107 w 1374"/>
                <a:gd name="T61" fmla="*/ 230 h 524"/>
                <a:gd name="T62" fmla="*/ 103 w 1374"/>
                <a:gd name="T63" fmla="*/ 194 h 524"/>
                <a:gd name="T64" fmla="*/ 79 w 1374"/>
                <a:gd name="T65" fmla="*/ 227 h 524"/>
                <a:gd name="T66" fmla="*/ 67 w 1374"/>
                <a:gd name="T67" fmla="*/ 313 h 524"/>
                <a:gd name="T68" fmla="*/ 67 w 1374"/>
                <a:gd name="T69" fmla="*/ 360 h 524"/>
                <a:gd name="T70" fmla="*/ 99 w 1374"/>
                <a:gd name="T71" fmla="*/ 410 h 524"/>
                <a:gd name="T72" fmla="*/ 159 w 1374"/>
                <a:gd name="T73" fmla="*/ 437 h 524"/>
                <a:gd name="T74" fmla="*/ 140 w 1374"/>
                <a:gd name="T75" fmla="*/ 481 h 524"/>
                <a:gd name="T76" fmla="*/ 224 w 1374"/>
                <a:gd name="T77" fmla="*/ 522 h 524"/>
                <a:gd name="T78" fmla="*/ 218 w 1374"/>
                <a:gd name="T79" fmla="*/ 445 h 524"/>
                <a:gd name="T80" fmla="*/ 281 w 1374"/>
                <a:gd name="T81" fmla="*/ 426 h 524"/>
                <a:gd name="T82" fmla="*/ 329 w 1374"/>
                <a:gd name="T83" fmla="*/ 413 h 524"/>
                <a:gd name="T84" fmla="*/ 418 w 1374"/>
                <a:gd name="T85" fmla="*/ 381 h 524"/>
                <a:gd name="T86" fmla="*/ 481 w 1374"/>
                <a:gd name="T87" fmla="*/ 412 h 524"/>
                <a:gd name="T88" fmla="*/ 555 w 1374"/>
                <a:gd name="T89" fmla="*/ 441 h 524"/>
                <a:gd name="T90" fmla="*/ 625 w 1374"/>
                <a:gd name="T91" fmla="*/ 419 h 524"/>
                <a:gd name="T92" fmla="*/ 703 w 1374"/>
                <a:gd name="T93" fmla="*/ 437 h 524"/>
                <a:gd name="T94" fmla="*/ 804 w 1374"/>
                <a:gd name="T95" fmla="*/ 416 h 524"/>
                <a:gd name="T96" fmla="*/ 882 w 1374"/>
                <a:gd name="T97" fmla="*/ 446 h 524"/>
                <a:gd name="T98" fmla="*/ 892 w 1374"/>
                <a:gd name="T99" fmla="*/ 501 h 524"/>
                <a:gd name="T100" fmla="*/ 975 w 1374"/>
                <a:gd name="T101" fmla="*/ 403 h 524"/>
                <a:gd name="T102" fmla="*/ 935 w 1374"/>
                <a:gd name="T103" fmla="*/ 375 h 524"/>
                <a:gd name="T104" fmla="*/ 1060 w 1374"/>
                <a:gd name="T105" fmla="*/ 331 h 524"/>
                <a:gd name="T106" fmla="*/ 1129 w 1374"/>
                <a:gd name="T107" fmla="*/ 300 h 524"/>
                <a:gd name="T108" fmla="*/ 1137 w 1374"/>
                <a:gd name="T109" fmla="*/ 325 h 524"/>
                <a:gd name="T110" fmla="*/ 1125 w 1374"/>
                <a:gd name="T111" fmla="*/ 395 h 524"/>
                <a:gd name="T112" fmla="*/ 1168 w 1374"/>
                <a:gd name="T113" fmla="*/ 325 h 524"/>
                <a:gd name="T114" fmla="*/ 1285 w 1374"/>
                <a:gd name="T115" fmla="*/ 292 h 524"/>
                <a:gd name="T116" fmla="*/ 1297 w 1374"/>
                <a:gd name="T117" fmla="*/ 243 h 524"/>
                <a:gd name="T118" fmla="*/ 1351 w 1374"/>
                <a:gd name="T119" fmla="*/ 253 h 524"/>
                <a:gd name="T120" fmla="*/ 709 w 1374"/>
                <a:gd name="T121" fmla="*/ 401 h 524"/>
                <a:gd name="T122" fmla="*/ 286 w 1374"/>
                <a:gd name="T123" fmla="*/ 179 h 524"/>
                <a:gd name="T124" fmla="*/ 346 w 1374"/>
                <a:gd name="T125" fmla="*/ 91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74" h="524">
                  <a:moveTo>
                    <a:pt x="21" y="378"/>
                  </a:moveTo>
                  <a:cubicBezTo>
                    <a:pt x="20" y="378"/>
                    <a:pt x="17" y="377"/>
                    <a:pt x="16" y="376"/>
                  </a:cubicBezTo>
                  <a:cubicBezTo>
                    <a:pt x="16" y="375"/>
                    <a:pt x="13" y="375"/>
                    <a:pt x="11" y="375"/>
                  </a:cubicBezTo>
                  <a:cubicBezTo>
                    <a:pt x="12" y="376"/>
                    <a:pt x="12" y="376"/>
                    <a:pt x="13" y="377"/>
                  </a:cubicBezTo>
                  <a:cubicBezTo>
                    <a:pt x="14" y="379"/>
                    <a:pt x="8" y="379"/>
                    <a:pt x="10" y="381"/>
                  </a:cubicBezTo>
                  <a:cubicBezTo>
                    <a:pt x="12" y="383"/>
                    <a:pt x="6" y="383"/>
                    <a:pt x="6" y="381"/>
                  </a:cubicBezTo>
                  <a:cubicBezTo>
                    <a:pt x="6" y="379"/>
                    <a:pt x="1" y="380"/>
                    <a:pt x="1" y="381"/>
                  </a:cubicBezTo>
                  <a:cubicBezTo>
                    <a:pt x="1" y="382"/>
                    <a:pt x="1" y="383"/>
                    <a:pt x="0" y="383"/>
                  </a:cubicBezTo>
                  <a:cubicBezTo>
                    <a:pt x="2" y="384"/>
                    <a:pt x="4" y="385"/>
                    <a:pt x="4" y="385"/>
                  </a:cubicBezTo>
                  <a:cubicBezTo>
                    <a:pt x="5" y="385"/>
                    <a:pt x="20" y="387"/>
                    <a:pt x="25" y="386"/>
                  </a:cubicBezTo>
                  <a:cubicBezTo>
                    <a:pt x="25" y="385"/>
                    <a:pt x="26" y="382"/>
                    <a:pt x="26" y="380"/>
                  </a:cubicBezTo>
                  <a:cubicBezTo>
                    <a:pt x="26" y="379"/>
                    <a:pt x="22" y="377"/>
                    <a:pt x="21" y="378"/>
                  </a:cubicBezTo>
                  <a:close/>
                  <a:moveTo>
                    <a:pt x="411" y="144"/>
                  </a:moveTo>
                  <a:cubicBezTo>
                    <a:pt x="414" y="144"/>
                    <a:pt x="423" y="142"/>
                    <a:pt x="423" y="141"/>
                  </a:cubicBezTo>
                  <a:cubicBezTo>
                    <a:pt x="424" y="139"/>
                    <a:pt x="420" y="137"/>
                    <a:pt x="415" y="137"/>
                  </a:cubicBezTo>
                  <a:cubicBezTo>
                    <a:pt x="409" y="137"/>
                    <a:pt x="408" y="143"/>
                    <a:pt x="411" y="144"/>
                  </a:cubicBezTo>
                  <a:close/>
                  <a:moveTo>
                    <a:pt x="587" y="22"/>
                  </a:moveTo>
                  <a:cubicBezTo>
                    <a:pt x="591" y="24"/>
                    <a:pt x="590" y="25"/>
                    <a:pt x="585" y="25"/>
                  </a:cubicBezTo>
                  <a:cubicBezTo>
                    <a:pt x="580" y="25"/>
                    <a:pt x="576" y="27"/>
                    <a:pt x="579" y="28"/>
                  </a:cubicBezTo>
                  <a:cubicBezTo>
                    <a:pt x="582" y="29"/>
                    <a:pt x="581" y="32"/>
                    <a:pt x="586" y="33"/>
                  </a:cubicBezTo>
                  <a:cubicBezTo>
                    <a:pt x="591" y="34"/>
                    <a:pt x="596" y="30"/>
                    <a:pt x="596" y="27"/>
                  </a:cubicBezTo>
                  <a:cubicBezTo>
                    <a:pt x="595" y="24"/>
                    <a:pt x="613" y="22"/>
                    <a:pt x="618" y="20"/>
                  </a:cubicBezTo>
                  <a:cubicBezTo>
                    <a:pt x="623" y="19"/>
                    <a:pt x="615" y="14"/>
                    <a:pt x="620" y="14"/>
                  </a:cubicBezTo>
                  <a:cubicBezTo>
                    <a:pt x="625" y="13"/>
                    <a:pt x="623" y="11"/>
                    <a:pt x="617" y="10"/>
                  </a:cubicBezTo>
                  <a:cubicBezTo>
                    <a:pt x="610" y="9"/>
                    <a:pt x="613" y="4"/>
                    <a:pt x="611" y="2"/>
                  </a:cubicBezTo>
                  <a:cubicBezTo>
                    <a:pt x="609" y="0"/>
                    <a:pt x="608" y="4"/>
                    <a:pt x="599" y="6"/>
                  </a:cubicBezTo>
                  <a:cubicBezTo>
                    <a:pt x="591" y="7"/>
                    <a:pt x="587" y="10"/>
                    <a:pt x="590" y="11"/>
                  </a:cubicBezTo>
                  <a:cubicBezTo>
                    <a:pt x="593" y="13"/>
                    <a:pt x="590" y="17"/>
                    <a:pt x="587" y="17"/>
                  </a:cubicBezTo>
                  <a:cubicBezTo>
                    <a:pt x="583" y="16"/>
                    <a:pt x="582" y="20"/>
                    <a:pt x="587" y="22"/>
                  </a:cubicBezTo>
                  <a:close/>
                  <a:moveTo>
                    <a:pt x="599" y="29"/>
                  </a:moveTo>
                  <a:cubicBezTo>
                    <a:pt x="599" y="31"/>
                    <a:pt x="592" y="34"/>
                    <a:pt x="594" y="36"/>
                  </a:cubicBezTo>
                  <a:cubicBezTo>
                    <a:pt x="596" y="38"/>
                    <a:pt x="598" y="37"/>
                    <a:pt x="600" y="38"/>
                  </a:cubicBezTo>
                  <a:cubicBezTo>
                    <a:pt x="602" y="38"/>
                    <a:pt x="603" y="44"/>
                    <a:pt x="608" y="43"/>
                  </a:cubicBezTo>
                  <a:cubicBezTo>
                    <a:pt x="612" y="42"/>
                    <a:pt x="624" y="48"/>
                    <a:pt x="631" y="48"/>
                  </a:cubicBezTo>
                  <a:cubicBezTo>
                    <a:pt x="637" y="48"/>
                    <a:pt x="638" y="42"/>
                    <a:pt x="636" y="42"/>
                  </a:cubicBezTo>
                  <a:cubicBezTo>
                    <a:pt x="634" y="42"/>
                    <a:pt x="636" y="38"/>
                    <a:pt x="640" y="33"/>
                  </a:cubicBezTo>
                  <a:cubicBezTo>
                    <a:pt x="643" y="27"/>
                    <a:pt x="628" y="23"/>
                    <a:pt x="628" y="28"/>
                  </a:cubicBezTo>
                  <a:cubicBezTo>
                    <a:pt x="628" y="32"/>
                    <a:pt x="623" y="27"/>
                    <a:pt x="622" y="24"/>
                  </a:cubicBezTo>
                  <a:cubicBezTo>
                    <a:pt x="620" y="21"/>
                    <a:pt x="599" y="26"/>
                    <a:pt x="599" y="29"/>
                  </a:cubicBezTo>
                  <a:close/>
                  <a:moveTo>
                    <a:pt x="481" y="147"/>
                  </a:moveTo>
                  <a:cubicBezTo>
                    <a:pt x="484" y="149"/>
                    <a:pt x="487" y="148"/>
                    <a:pt x="487" y="145"/>
                  </a:cubicBezTo>
                  <a:cubicBezTo>
                    <a:pt x="486" y="141"/>
                    <a:pt x="478" y="146"/>
                    <a:pt x="481" y="147"/>
                  </a:cubicBezTo>
                  <a:close/>
                  <a:moveTo>
                    <a:pt x="581" y="5"/>
                  </a:moveTo>
                  <a:cubicBezTo>
                    <a:pt x="582" y="2"/>
                    <a:pt x="566" y="3"/>
                    <a:pt x="570" y="7"/>
                  </a:cubicBezTo>
                  <a:cubicBezTo>
                    <a:pt x="571" y="8"/>
                    <a:pt x="580" y="9"/>
                    <a:pt x="581" y="5"/>
                  </a:cubicBezTo>
                  <a:close/>
                  <a:moveTo>
                    <a:pt x="1280" y="178"/>
                  </a:moveTo>
                  <a:cubicBezTo>
                    <a:pt x="1285" y="180"/>
                    <a:pt x="1288" y="175"/>
                    <a:pt x="1292" y="177"/>
                  </a:cubicBezTo>
                  <a:cubicBezTo>
                    <a:pt x="1296" y="180"/>
                    <a:pt x="1305" y="176"/>
                    <a:pt x="1309" y="176"/>
                  </a:cubicBezTo>
                  <a:cubicBezTo>
                    <a:pt x="1313" y="175"/>
                    <a:pt x="1311" y="170"/>
                    <a:pt x="1300" y="169"/>
                  </a:cubicBezTo>
                  <a:cubicBezTo>
                    <a:pt x="1289" y="167"/>
                    <a:pt x="1275" y="175"/>
                    <a:pt x="1280" y="178"/>
                  </a:cubicBezTo>
                  <a:close/>
                  <a:moveTo>
                    <a:pt x="636" y="62"/>
                  </a:moveTo>
                  <a:cubicBezTo>
                    <a:pt x="640" y="64"/>
                    <a:pt x="650" y="60"/>
                    <a:pt x="657" y="60"/>
                  </a:cubicBezTo>
                  <a:cubicBezTo>
                    <a:pt x="665" y="60"/>
                    <a:pt x="685" y="55"/>
                    <a:pt x="685" y="51"/>
                  </a:cubicBezTo>
                  <a:cubicBezTo>
                    <a:pt x="686" y="47"/>
                    <a:pt x="678" y="47"/>
                    <a:pt x="675" y="44"/>
                  </a:cubicBezTo>
                  <a:cubicBezTo>
                    <a:pt x="672" y="41"/>
                    <a:pt x="665" y="44"/>
                    <a:pt x="663" y="46"/>
                  </a:cubicBezTo>
                  <a:cubicBezTo>
                    <a:pt x="661" y="49"/>
                    <a:pt x="660" y="47"/>
                    <a:pt x="664" y="42"/>
                  </a:cubicBezTo>
                  <a:cubicBezTo>
                    <a:pt x="669" y="38"/>
                    <a:pt x="660" y="34"/>
                    <a:pt x="659" y="37"/>
                  </a:cubicBezTo>
                  <a:cubicBezTo>
                    <a:pt x="659" y="40"/>
                    <a:pt x="651" y="37"/>
                    <a:pt x="651" y="40"/>
                  </a:cubicBezTo>
                  <a:cubicBezTo>
                    <a:pt x="651" y="43"/>
                    <a:pt x="648" y="44"/>
                    <a:pt x="648" y="46"/>
                  </a:cubicBezTo>
                  <a:cubicBezTo>
                    <a:pt x="648" y="49"/>
                    <a:pt x="642" y="45"/>
                    <a:pt x="642" y="51"/>
                  </a:cubicBezTo>
                  <a:cubicBezTo>
                    <a:pt x="642" y="57"/>
                    <a:pt x="633" y="60"/>
                    <a:pt x="636" y="62"/>
                  </a:cubicBezTo>
                  <a:close/>
                  <a:moveTo>
                    <a:pt x="943" y="111"/>
                  </a:moveTo>
                  <a:cubicBezTo>
                    <a:pt x="946" y="113"/>
                    <a:pt x="948" y="115"/>
                    <a:pt x="949" y="117"/>
                  </a:cubicBezTo>
                  <a:cubicBezTo>
                    <a:pt x="951" y="118"/>
                    <a:pt x="958" y="116"/>
                    <a:pt x="961" y="115"/>
                  </a:cubicBezTo>
                  <a:cubicBezTo>
                    <a:pt x="964" y="114"/>
                    <a:pt x="964" y="119"/>
                    <a:pt x="969" y="116"/>
                  </a:cubicBezTo>
                  <a:cubicBezTo>
                    <a:pt x="973" y="113"/>
                    <a:pt x="978" y="115"/>
                    <a:pt x="983" y="115"/>
                  </a:cubicBezTo>
                  <a:cubicBezTo>
                    <a:pt x="988" y="115"/>
                    <a:pt x="982" y="108"/>
                    <a:pt x="983" y="105"/>
                  </a:cubicBezTo>
                  <a:cubicBezTo>
                    <a:pt x="983" y="103"/>
                    <a:pt x="989" y="104"/>
                    <a:pt x="987" y="107"/>
                  </a:cubicBezTo>
                  <a:cubicBezTo>
                    <a:pt x="985" y="109"/>
                    <a:pt x="990" y="115"/>
                    <a:pt x="997" y="114"/>
                  </a:cubicBezTo>
                  <a:cubicBezTo>
                    <a:pt x="1005" y="114"/>
                    <a:pt x="999" y="109"/>
                    <a:pt x="1003" y="107"/>
                  </a:cubicBezTo>
                  <a:cubicBezTo>
                    <a:pt x="1007" y="106"/>
                    <a:pt x="1006" y="104"/>
                    <a:pt x="1001" y="100"/>
                  </a:cubicBezTo>
                  <a:cubicBezTo>
                    <a:pt x="995" y="97"/>
                    <a:pt x="988" y="99"/>
                    <a:pt x="983" y="97"/>
                  </a:cubicBezTo>
                  <a:cubicBezTo>
                    <a:pt x="978" y="95"/>
                    <a:pt x="972" y="95"/>
                    <a:pt x="972" y="100"/>
                  </a:cubicBezTo>
                  <a:cubicBezTo>
                    <a:pt x="972" y="105"/>
                    <a:pt x="962" y="94"/>
                    <a:pt x="957" y="93"/>
                  </a:cubicBezTo>
                  <a:cubicBezTo>
                    <a:pt x="951" y="91"/>
                    <a:pt x="935" y="107"/>
                    <a:pt x="943" y="111"/>
                  </a:cubicBezTo>
                  <a:close/>
                  <a:moveTo>
                    <a:pt x="993" y="142"/>
                  </a:moveTo>
                  <a:cubicBezTo>
                    <a:pt x="997" y="141"/>
                    <a:pt x="990" y="133"/>
                    <a:pt x="982" y="132"/>
                  </a:cubicBezTo>
                  <a:cubicBezTo>
                    <a:pt x="975" y="131"/>
                    <a:pt x="968" y="137"/>
                    <a:pt x="969" y="138"/>
                  </a:cubicBezTo>
                  <a:cubicBezTo>
                    <a:pt x="971" y="141"/>
                    <a:pt x="988" y="143"/>
                    <a:pt x="993" y="142"/>
                  </a:cubicBezTo>
                  <a:close/>
                  <a:moveTo>
                    <a:pt x="974" y="126"/>
                  </a:moveTo>
                  <a:cubicBezTo>
                    <a:pt x="974" y="122"/>
                    <a:pt x="961" y="127"/>
                    <a:pt x="966" y="129"/>
                  </a:cubicBezTo>
                  <a:cubicBezTo>
                    <a:pt x="969" y="130"/>
                    <a:pt x="974" y="130"/>
                    <a:pt x="974" y="126"/>
                  </a:cubicBezTo>
                  <a:close/>
                  <a:moveTo>
                    <a:pt x="1015" y="111"/>
                  </a:moveTo>
                  <a:cubicBezTo>
                    <a:pt x="1021" y="112"/>
                    <a:pt x="1024" y="117"/>
                    <a:pt x="1035" y="118"/>
                  </a:cubicBezTo>
                  <a:cubicBezTo>
                    <a:pt x="1046" y="118"/>
                    <a:pt x="1054" y="116"/>
                    <a:pt x="1054" y="114"/>
                  </a:cubicBezTo>
                  <a:cubicBezTo>
                    <a:pt x="1054" y="112"/>
                    <a:pt x="1044" y="108"/>
                    <a:pt x="1041" y="110"/>
                  </a:cubicBezTo>
                  <a:cubicBezTo>
                    <a:pt x="1038" y="112"/>
                    <a:pt x="1035" y="107"/>
                    <a:pt x="1032" y="108"/>
                  </a:cubicBezTo>
                  <a:cubicBezTo>
                    <a:pt x="1028" y="109"/>
                    <a:pt x="1022" y="109"/>
                    <a:pt x="1021" y="106"/>
                  </a:cubicBezTo>
                  <a:cubicBezTo>
                    <a:pt x="1019" y="102"/>
                    <a:pt x="1012" y="111"/>
                    <a:pt x="1015" y="111"/>
                  </a:cubicBezTo>
                  <a:close/>
                  <a:moveTo>
                    <a:pt x="991" y="416"/>
                  </a:moveTo>
                  <a:cubicBezTo>
                    <a:pt x="988" y="410"/>
                    <a:pt x="995" y="403"/>
                    <a:pt x="990" y="399"/>
                  </a:cubicBezTo>
                  <a:cubicBezTo>
                    <a:pt x="985" y="396"/>
                    <a:pt x="987" y="388"/>
                    <a:pt x="985" y="390"/>
                  </a:cubicBezTo>
                  <a:cubicBezTo>
                    <a:pt x="982" y="391"/>
                    <a:pt x="985" y="398"/>
                    <a:pt x="981" y="398"/>
                  </a:cubicBezTo>
                  <a:cubicBezTo>
                    <a:pt x="977" y="399"/>
                    <a:pt x="981" y="402"/>
                    <a:pt x="979" y="407"/>
                  </a:cubicBezTo>
                  <a:cubicBezTo>
                    <a:pt x="978" y="412"/>
                    <a:pt x="980" y="419"/>
                    <a:pt x="982" y="423"/>
                  </a:cubicBezTo>
                  <a:cubicBezTo>
                    <a:pt x="984" y="427"/>
                    <a:pt x="979" y="450"/>
                    <a:pt x="981" y="454"/>
                  </a:cubicBezTo>
                  <a:cubicBezTo>
                    <a:pt x="983" y="458"/>
                    <a:pt x="978" y="474"/>
                    <a:pt x="980" y="476"/>
                  </a:cubicBezTo>
                  <a:cubicBezTo>
                    <a:pt x="983" y="480"/>
                    <a:pt x="981" y="472"/>
                    <a:pt x="985" y="471"/>
                  </a:cubicBezTo>
                  <a:cubicBezTo>
                    <a:pt x="989" y="470"/>
                    <a:pt x="989" y="476"/>
                    <a:pt x="992" y="477"/>
                  </a:cubicBezTo>
                  <a:cubicBezTo>
                    <a:pt x="994" y="478"/>
                    <a:pt x="993" y="469"/>
                    <a:pt x="990" y="470"/>
                  </a:cubicBezTo>
                  <a:cubicBezTo>
                    <a:pt x="988" y="470"/>
                    <a:pt x="986" y="464"/>
                    <a:pt x="985" y="460"/>
                  </a:cubicBezTo>
                  <a:cubicBezTo>
                    <a:pt x="984" y="457"/>
                    <a:pt x="987" y="452"/>
                    <a:pt x="987" y="447"/>
                  </a:cubicBezTo>
                  <a:cubicBezTo>
                    <a:pt x="987" y="443"/>
                    <a:pt x="993" y="443"/>
                    <a:pt x="997" y="446"/>
                  </a:cubicBezTo>
                  <a:cubicBezTo>
                    <a:pt x="1000" y="450"/>
                    <a:pt x="1001" y="448"/>
                    <a:pt x="999" y="445"/>
                  </a:cubicBezTo>
                  <a:cubicBezTo>
                    <a:pt x="998" y="442"/>
                    <a:pt x="993" y="423"/>
                    <a:pt x="991" y="416"/>
                  </a:cubicBezTo>
                  <a:close/>
                  <a:moveTo>
                    <a:pt x="233" y="205"/>
                  </a:moveTo>
                  <a:cubicBezTo>
                    <a:pt x="239" y="210"/>
                    <a:pt x="245" y="202"/>
                    <a:pt x="248" y="201"/>
                  </a:cubicBezTo>
                  <a:cubicBezTo>
                    <a:pt x="251" y="201"/>
                    <a:pt x="246" y="198"/>
                    <a:pt x="241" y="196"/>
                  </a:cubicBezTo>
                  <a:cubicBezTo>
                    <a:pt x="235" y="195"/>
                    <a:pt x="228" y="200"/>
                    <a:pt x="233" y="205"/>
                  </a:cubicBezTo>
                  <a:close/>
                  <a:moveTo>
                    <a:pt x="1372" y="245"/>
                  </a:moveTo>
                  <a:cubicBezTo>
                    <a:pt x="1370" y="244"/>
                    <a:pt x="1362" y="239"/>
                    <a:pt x="1360" y="237"/>
                  </a:cubicBezTo>
                  <a:cubicBezTo>
                    <a:pt x="1358" y="234"/>
                    <a:pt x="1349" y="233"/>
                    <a:pt x="1349" y="234"/>
                  </a:cubicBezTo>
                  <a:cubicBezTo>
                    <a:pt x="1349" y="235"/>
                    <a:pt x="1346" y="234"/>
                    <a:pt x="1345" y="232"/>
                  </a:cubicBezTo>
                  <a:cubicBezTo>
                    <a:pt x="1345" y="231"/>
                    <a:pt x="1335" y="230"/>
                    <a:pt x="1335" y="232"/>
                  </a:cubicBezTo>
                  <a:cubicBezTo>
                    <a:pt x="1335" y="234"/>
                    <a:pt x="1337" y="234"/>
                    <a:pt x="1338" y="236"/>
                  </a:cubicBezTo>
                  <a:cubicBezTo>
                    <a:pt x="1340" y="238"/>
                    <a:pt x="1337" y="239"/>
                    <a:pt x="1337" y="241"/>
                  </a:cubicBezTo>
                  <a:cubicBezTo>
                    <a:pt x="1338" y="243"/>
                    <a:pt x="1334" y="240"/>
                    <a:pt x="1332" y="239"/>
                  </a:cubicBezTo>
                  <a:cubicBezTo>
                    <a:pt x="1331" y="237"/>
                    <a:pt x="1331" y="233"/>
                    <a:pt x="1332" y="230"/>
                  </a:cubicBezTo>
                  <a:cubicBezTo>
                    <a:pt x="1332" y="228"/>
                    <a:pt x="1329" y="228"/>
                    <a:pt x="1329" y="226"/>
                  </a:cubicBezTo>
                  <a:cubicBezTo>
                    <a:pt x="1328" y="224"/>
                    <a:pt x="1318" y="219"/>
                    <a:pt x="1313" y="217"/>
                  </a:cubicBezTo>
                  <a:cubicBezTo>
                    <a:pt x="1309" y="215"/>
                    <a:pt x="1303" y="213"/>
                    <a:pt x="1301" y="211"/>
                  </a:cubicBezTo>
                  <a:cubicBezTo>
                    <a:pt x="1300" y="209"/>
                    <a:pt x="1292" y="208"/>
                    <a:pt x="1289" y="205"/>
                  </a:cubicBezTo>
                  <a:cubicBezTo>
                    <a:pt x="1285" y="202"/>
                    <a:pt x="1272" y="196"/>
                    <a:pt x="1266" y="196"/>
                  </a:cubicBezTo>
                  <a:cubicBezTo>
                    <a:pt x="1260" y="195"/>
                    <a:pt x="1262" y="192"/>
                    <a:pt x="1259" y="193"/>
                  </a:cubicBezTo>
                  <a:cubicBezTo>
                    <a:pt x="1256" y="193"/>
                    <a:pt x="1244" y="193"/>
                    <a:pt x="1240" y="192"/>
                  </a:cubicBezTo>
                  <a:cubicBezTo>
                    <a:pt x="1236" y="191"/>
                    <a:pt x="1235" y="194"/>
                    <a:pt x="1232" y="193"/>
                  </a:cubicBezTo>
                  <a:cubicBezTo>
                    <a:pt x="1230" y="192"/>
                    <a:pt x="1216" y="187"/>
                    <a:pt x="1214" y="189"/>
                  </a:cubicBezTo>
                  <a:cubicBezTo>
                    <a:pt x="1212" y="191"/>
                    <a:pt x="1213" y="194"/>
                    <a:pt x="1211" y="194"/>
                  </a:cubicBezTo>
                  <a:cubicBezTo>
                    <a:pt x="1210" y="195"/>
                    <a:pt x="1211" y="197"/>
                    <a:pt x="1215" y="200"/>
                  </a:cubicBezTo>
                  <a:cubicBezTo>
                    <a:pt x="1219" y="204"/>
                    <a:pt x="1217" y="207"/>
                    <a:pt x="1213" y="208"/>
                  </a:cubicBezTo>
                  <a:cubicBezTo>
                    <a:pt x="1210" y="210"/>
                    <a:pt x="1204" y="207"/>
                    <a:pt x="1202" y="204"/>
                  </a:cubicBezTo>
                  <a:cubicBezTo>
                    <a:pt x="1200" y="201"/>
                    <a:pt x="1195" y="203"/>
                    <a:pt x="1194" y="199"/>
                  </a:cubicBezTo>
                  <a:cubicBezTo>
                    <a:pt x="1193" y="195"/>
                    <a:pt x="1196" y="195"/>
                    <a:pt x="1198" y="197"/>
                  </a:cubicBezTo>
                  <a:cubicBezTo>
                    <a:pt x="1200" y="199"/>
                    <a:pt x="1204" y="197"/>
                    <a:pt x="1204" y="195"/>
                  </a:cubicBezTo>
                  <a:cubicBezTo>
                    <a:pt x="1204" y="192"/>
                    <a:pt x="1198" y="190"/>
                    <a:pt x="1194" y="191"/>
                  </a:cubicBezTo>
                  <a:cubicBezTo>
                    <a:pt x="1190" y="191"/>
                    <a:pt x="1188" y="196"/>
                    <a:pt x="1184" y="198"/>
                  </a:cubicBezTo>
                  <a:cubicBezTo>
                    <a:pt x="1181" y="200"/>
                    <a:pt x="1166" y="197"/>
                    <a:pt x="1164" y="196"/>
                  </a:cubicBezTo>
                  <a:cubicBezTo>
                    <a:pt x="1163" y="194"/>
                    <a:pt x="1142" y="196"/>
                    <a:pt x="1140" y="197"/>
                  </a:cubicBezTo>
                  <a:cubicBezTo>
                    <a:pt x="1138" y="199"/>
                    <a:pt x="1139" y="204"/>
                    <a:pt x="1138" y="205"/>
                  </a:cubicBezTo>
                  <a:cubicBezTo>
                    <a:pt x="1137" y="205"/>
                    <a:pt x="1136" y="198"/>
                    <a:pt x="1136" y="197"/>
                  </a:cubicBezTo>
                  <a:cubicBezTo>
                    <a:pt x="1136" y="196"/>
                    <a:pt x="1134" y="195"/>
                    <a:pt x="1130" y="195"/>
                  </a:cubicBezTo>
                  <a:cubicBezTo>
                    <a:pt x="1126" y="195"/>
                    <a:pt x="1124" y="195"/>
                    <a:pt x="1126" y="193"/>
                  </a:cubicBezTo>
                  <a:cubicBezTo>
                    <a:pt x="1127" y="191"/>
                    <a:pt x="1124" y="190"/>
                    <a:pt x="1127" y="188"/>
                  </a:cubicBezTo>
                  <a:cubicBezTo>
                    <a:pt x="1130" y="186"/>
                    <a:pt x="1122" y="180"/>
                    <a:pt x="1114" y="176"/>
                  </a:cubicBezTo>
                  <a:cubicBezTo>
                    <a:pt x="1106" y="173"/>
                    <a:pt x="1088" y="175"/>
                    <a:pt x="1084" y="177"/>
                  </a:cubicBezTo>
                  <a:cubicBezTo>
                    <a:pt x="1079" y="178"/>
                    <a:pt x="1069" y="178"/>
                    <a:pt x="1065" y="178"/>
                  </a:cubicBezTo>
                  <a:cubicBezTo>
                    <a:pt x="1060" y="178"/>
                    <a:pt x="1064" y="176"/>
                    <a:pt x="1063" y="174"/>
                  </a:cubicBezTo>
                  <a:cubicBezTo>
                    <a:pt x="1061" y="172"/>
                    <a:pt x="1054" y="169"/>
                    <a:pt x="1053" y="171"/>
                  </a:cubicBezTo>
                  <a:cubicBezTo>
                    <a:pt x="1052" y="173"/>
                    <a:pt x="1050" y="171"/>
                    <a:pt x="1050" y="169"/>
                  </a:cubicBezTo>
                  <a:cubicBezTo>
                    <a:pt x="1050" y="168"/>
                    <a:pt x="1042" y="166"/>
                    <a:pt x="1039" y="166"/>
                  </a:cubicBezTo>
                  <a:cubicBezTo>
                    <a:pt x="1037" y="167"/>
                    <a:pt x="1035" y="164"/>
                    <a:pt x="1039" y="164"/>
                  </a:cubicBezTo>
                  <a:cubicBezTo>
                    <a:pt x="1042" y="164"/>
                    <a:pt x="1048" y="164"/>
                    <a:pt x="1045" y="160"/>
                  </a:cubicBezTo>
                  <a:cubicBezTo>
                    <a:pt x="1043" y="157"/>
                    <a:pt x="1021" y="155"/>
                    <a:pt x="1019" y="156"/>
                  </a:cubicBezTo>
                  <a:cubicBezTo>
                    <a:pt x="1017" y="157"/>
                    <a:pt x="1019" y="160"/>
                    <a:pt x="1015" y="164"/>
                  </a:cubicBezTo>
                  <a:cubicBezTo>
                    <a:pt x="1010" y="168"/>
                    <a:pt x="1005" y="165"/>
                    <a:pt x="1006" y="163"/>
                  </a:cubicBezTo>
                  <a:cubicBezTo>
                    <a:pt x="1007" y="161"/>
                    <a:pt x="1012" y="161"/>
                    <a:pt x="1012" y="159"/>
                  </a:cubicBezTo>
                  <a:cubicBezTo>
                    <a:pt x="1012" y="157"/>
                    <a:pt x="1004" y="158"/>
                    <a:pt x="1003" y="157"/>
                  </a:cubicBezTo>
                  <a:cubicBezTo>
                    <a:pt x="1002" y="155"/>
                    <a:pt x="1005" y="154"/>
                    <a:pt x="1008" y="154"/>
                  </a:cubicBezTo>
                  <a:cubicBezTo>
                    <a:pt x="1011" y="155"/>
                    <a:pt x="1016" y="156"/>
                    <a:pt x="1016" y="154"/>
                  </a:cubicBezTo>
                  <a:cubicBezTo>
                    <a:pt x="1016" y="153"/>
                    <a:pt x="1013" y="153"/>
                    <a:pt x="1008" y="152"/>
                  </a:cubicBezTo>
                  <a:cubicBezTo>
                    <a:pt x="1003" y="151"/>
                    <a:pt x="992" y="149"/>
                    <a:pt x="986" y="149"/>
                  </a:cubicBezTo>
                  <a:cubicBezTo>
                    <a:pt x="980" y="150"/>
                    <a:pt x="977" y="147"/>
                    <a:pt x="974" y="147"/>
                  </a:cubicBezTo>
                  <a:cubicBezTo>
                    <a:pt x="970" y="146"/>
                    <a:pt x="970" y="148"/>
                    <a:pt x="972" y="150"/>
                  </a:cubicBezTo>
                  <a:cubicBezTo>
                    <a:pt x="973" y="152"/>
                    <a:pt x="969" y="153"/>
                    <a:pt x="965" y="153"/>
                  </a:cubicBezTo>
                  <a:cubicBezTo>
                    <a:pt x="961" y="152"/>
                    <a:pt x="955" y="155"/>
                    <a:pt x="957" y="158"/>
                  </a:cubicBezTo>
                  <a:cubicBezTo>
                    <a:pt x="960" y="161"/>
                    <a:pt x="962" y="157"/>
                    <a:pt x="964" y="158"/>
                  </a:cubicBezTo>
                  <a:cubicBezTo>
                    <a:pt x="966" y="159"/>
                    <a:pt x="959" y="161"/>
                    <a:pt x="962" y="162"/>
                  </a:cubicBezTo>
                  <a:cubicBezTo>
                    <a:pt x="964" y="164"/>
                    <a:pt x="964" y="166"/>
                    <a:pt x="964" y="168"/>
                  </a:cubicBezTo>
                  <a:cubicBezTo>
                    <a:pt x="964" y="169"/>
                    <a:pt x="959" y="170"/>
                    <a:pt x="958" y="168"/>
                  </a:cubicBezTo>
                  <a:cubicBezTo>
                    <a:pt x="956" y="166"/>
                    <a:pt x="953" y="167"/>
                    <a:pt x="950" y="167"/>
                  </a:cubicBezTo>
                  <a:cubicBezTo>
                    <a:pt x="947" y="167"/>
                    <a:pt x="944" y="169"/>
                    <a:pt x="948" y="169"/>
                  </a:cubicBezTo>
                  <a:cubicBezTo>
                    <a:pt x="951" y="169"/>
                    <a:pt x="952" y="172"/>
                    <a:pt x="948" y="172"/>
                  </a:cubicBezTo>
                  <a:cubicBezTo>
                    <a:pt x="943" y="173"/>
                    <a:pt x="944" y="168"/>
                    <a:pt x="941" y="168"/>
                  </a:cubicBezTo>
                  <a:cubicBezTo>
                    <a:pt x="938" y="169"/>
                    <a:pt x="932" y="166"/>
                    <a:pt x="929" y="166"/>
                  </a:cubicBezTo>
                  <a:cubicBezTo>
                    <a:pt x="926" y="166"/>
                    <a:pt x="924" y="169"/>
                    <a:pt x="920" y="169"/>
                  </a:cubicBezTo>
                  <a:cubicBezTo>
                    <a:pt x="915" y="170"/>
                    <a:pt x="909" y="167"/>
                    <a:pt x="907" y="165"/>
                  </a:cubicBezTo>
                  <a:cubicBezTo>
                    <a:pt x="906" y="162"/>
                    <a:pt x="905" y="162"/>
                    <a:pt x="903" y="164"/>
                  </a:cubicBezTo>
                  <a:cubicBezTo>
                    <a:pt x="901" y="167"/>
                    <a:pt x="901" y="172"/>
                    <a:pt x="899" y="173"/>
                  </a:cubicBezTo>
                  <a:cubicBezTo>
                    <a:pt x="896" y="173"/>
                    <a:pt x="896" y="178"/>
                    <a:pt x="893" y="179"/>
                  </a:cubicBezTo>
                  <a:cubicBezTo>
                    <a:pt x="891" y="180"/>
                    <a:pt x="891" y="177"/>
                    <a:pt x="888" y="177"/>
                  </a:cubicBezTo>
                  <a:cubicBezTo>
                    <a:pt x="886" y="178"/>
                    <a:pt x="877" y="169"/>
                    <a:pt x="876" y="166"/>
                  </a:cubicBezTo>
                  <a:cubicBezTo>
                    <a:pt x="876" y="164"/>
                    <a:pt x="871" y="159"/>
                    <a:pt x="869" y="158"/>
                  </a:cubicBezTo>
                  <a:cubicBezTo>
                    <a:pt x="868" y="157"/>
                    <a:pt x="871" y="157"/>
                    <a:pt x="872" y="158"/>
                  </a:cubicBezTo>
                  <a:cubicBezTo>
                    <a:pt x="874" y="160"/>
                    <a:pt x="876" y="160"/>
                    <a:pt x="878" y="159"/>
                  </a:cubicBezTo>
                  <a:cubicBezTo>
                    <a:pt x="880" y="158"/>
                    <a:pt x="880" y="154"/>
                    <a:pt x="877" y="154"/>
                  </a:cubicBezTo>
                  <a:cubicBezTo>
                    <a:pt x="873" y="153"/>
                    <a:pt x="875" y="151"/>
                    <a:pt x="876" y="150"/>
                  </a:cubicBezTo>
                  <a:cubicBezTo>
                    <a:pt x="878" y="150"/>
                    <a:pt x="873" y="145"/>
                    <a:pt x="875" y="145"/>
                  </a:cubicBezTo>
                  <a:cubicBezTo>
                    <a:pt x="876" y="144"/>
                    <a:pt x="876" y="142"/>
                    <a:pt x="873" y="142"/>
                  </a:cubicBezTo>
                  <a:cubicBezTo>
                    <a:pt x="870" y="142"/>
                    <a:pt x="868" y="139"/>
                    <a:pt x="868" y="138"/>
                  </a:cubicBezTo>
                  <a:cubicBezTo>
                    <a:pt x="867" y="137"/>
                    <a:pt x="856" y="136"/>
                    <a:pt x="857" y="138"/>
                  </a:cubicBezTo>
                  <a:cubicBezTo>
                    <a:pt x="857" y="140"/>
                    <a:pt x="853" y="139"/>
                    <a:pt x="854" y="138"/>
                  </a:cubicBezTo>
                  <a:cubicBezTo>
                    <a:pt x="854" y="136"/>
                    <a:pt x="850" y="137"/>
                    <a:pt x="845" y="135"/>
                  </a:cubicBezTo>
                  <a:cubicBezTo>
                    <a:pt x="839" y="134"/>
                    <a:pt x="839" y="130"/>
                    <a:pt x="838" y="130"/>
                  </a:cubicBezTo>
                  <a:cubicBezTo>
                    <a:pt x="836" y="130"/>
                    <a:pt x="836" y="135"/>
                    <a:pt x="834" y="134"/>
                  </a:cubicBezTo>
                  <a:cubicBezTo>
                    <a:pt x="831" y="133"/>
                    <a:pt x="828" y="135"/>
                    <a:pt x="830" y="138"/>
                  </a:cubicBezTo>
                  <a:cubicBezTo>
                    <a:pt x="831" y="141"/>
                    <a:pt x="830" y="142"/>
                    <a:pt x="830" y="144"/>
                  </a:cubicBezTo>
                  <a:cubicBezTo>
                    <a:pt x="829" y="147"/>
                    <a:pt x="828" y="146"/>
                    <a:pt x="825" y="145"/>
                  </a:cubicBezTo>
                  <a:cubicBezTo>
                    <a:pt x="822" y="144"/>
                    <a:pt x="822" y="147"/>
                    <a:pt x="815" y="146"/>
                  </a:cubicBezTo>
                  <a:cubicBezTo>
                    <a:pt x="808" y="144"/>
                    <a:pt x="805" y="146"/>
                    <a:pt x="804" y="144"/>
                  </a:cubicBezTo>
                  <a:cubicBezTo>
                    <a:pt x="803" y="141"/>
                    <a:pt x="801" y="141"/>
                    <a:pt x="801" y="143"/>
                  </a:cubicBezTo>
                  <a:cubicBezTo>
                    <a:pt x="801" y="145"/>
                    <a:pt x="790" y="144"/>
                    <a:pt x="790" y="141"/>
                  </a:cubicBezTo>
                  <a:cubicBezTo>
                    <a:pt x="789" y="139"/>
                    <a:pt x="791" y="138"/>
                    <a:pt x="793" y="138"/>
                  </a:cubicBezTo>
                  <a:cubicBezTo>
                    <a:pt x="794" y="137"/>
                    <a:pt x="791" y="136"/>
                    <a:pt x="786" y="136"/>
                  </a:cubicBezTo>
                  <a:cubicBezTo>
                    <a:pt x="780" y="137"/>
                    <a:pt x="776" y="133"/>
                    <a:pt x="771" y="134"/>
                  </a:cubicBezTo>
                  <a:cubicBezTo>
                    <a:pt x="765" y="135"/>
                    <a:pt x="752" y="136"/>
                    <a:pt x="751" y="137"/>
                  </a:cubicBezTo>
                  <a:cubicBezTo>
                    <a:pt x="749" y="137"/>
                    <a:pt x="752" y="141"/>
                    <a:pt x="749" y="141"/>
                  </a:cubicBezTo>
                  <a:cubicBezTo>
                    <a:pt x="747" y="141"/>
                    <a:pt x="749" y="136"/>
                    <a:pt x="748" y="133"/>
                  </a:cubicBezTo>
                  <a:cubicBezTo>
                    <a:pt x="748" y="130"/>
                    <a:pt x="744" y="130"/>
                    <a:pt x="744" y="132"/>
                  </a:cubicBezTo>
                  <a:cubicBezTo>
                    <a:pt x="745" y="134"/>
                    <a:pt x="738" y="135"/>
                    <a:pt x="736" y="133"/>
                  </a:cubicBezTo>
                  <a:cubicBezTo>
                    <a:pt x="734" y="132"/>
                    <a:pt x="731" y="130"/>
                    <a:pt x="727" y="128"/>
                  </a:cubicBezTo>
                  <a:cubicBezTo>
                    <a:pt x="722" y="127"/>
                    <a:pt x="716" y="132"/>
                    <a:pt x="717" y="134"/>
                  </a:cubicBezTo>
                  <a:cubicBezTo>
                    <a:pt x="719" y="135"/>
                    <a:pt x="722" y="134"/>
                    <a:pt x="722" y="135"/>
                  </a:cubicBezTo>
                  <a:cubicBezTo>
                    <a:pt x="723" y="137"/>
                    <a:pt x="713" y="136"/>
                    <a:pt x="713" y="138"/>
                  </a:cubicBezTo>
                  <a:cubicBezTo>
                    <a:pt x="713" y="139"/>
                    <a:pt x="703" y="142"/>
                    <a:pt x="700" y="142"/>
                  </a:cubicBezTo>
                  <a:cubicBezTo>
                    <a:pt x="692" y="143"/>
                    <a:pt x="691" y="143"/>
                    <a:pt x="687" y="146"/>
                  </a:cubicBezTo>
                  <a:cubicBezTo>
                    <a:pt x="683" y="149"/>
                    <a:pt x="686" y="143"/>
                    <a:pt x="689" y="141"/>
                  </a:cubicBezTo>
                  <a:cubicBezTo>
                    <a:pt x="692" y="138"/>
                    <a:pt x="695" y="139"/>
                    <a:pt x="697" y="137"/>
                  </a:cubicBezTo>
                  <a:cubicBezTo>
                    <a:pt x="698" y="134"/>
                    <a:pt x="701" y="135"/>
                    <a:pt x="705" y="134"/>
                  </a:cubicBezTo>
                  <a:cubicBezTo>
                    <a:pt x="710" y="133"/>
                    <a:pt x="710" y="131"/>
                    <a:pt x="712" y="130"/>
                  </a:cubicBezTo>
                  <a:cubicBezTo>
                    <a:pt x="714" y="129"/>
                    <a:pt x="719" y="127"/>
                    <a:pt x="720" y="125"/>
                  </a:cubicBezTo>
                  <a:cubicBezTo>
                    <a:pt x="721" y="122"/>
                    <a:pt x="732" y="119"/>
                    <a:pt x="734" y="119"/>
                  </a:cubicBezTo>
                  <a:cubicBezTo>
                    <a:pt x="736" y="119"/>
                    <a:pt x="737" y="115"/>
                    <a:pt x="738" y="115"/>
                  </a:cubicBezTo>
                  <a:cubicBezTo>
                    <a:pt x="739" y="115"/>
                    <a:pt x="745" y="112"/>
                    <a:pt x="747" y="111"/>
                  </a:cubicBezTo>
                  <a:cubicBezTo>
                    <a:pt x="750" y="110"/>
                    <a:pt x="751" y="108"/>
                    <a:pt x="751" y="106"/>
                  </a:cubicBezTo>
                  <a:cubicBezTo>
                    <a:pt x="751" y="104"/>
                    <a:pt x="748" y="105"/>
                    <a:pt x="748" y="103"/>
                  </a:cubicBezTo>
                  <a:cubicBezTo>
                    <a:pt x="747" y="102"/>
                    <a:pt x="749" y="103"/>
                    <a:pt x="752" y="102"/>
                  </a:cubicBezTo>
                  <a:cubicBezTo>
                    <a:pt x="754" y="101"/>
                    <a:pt x="752" y="98"/>
                    <a:pt x="750" y="98"/>
                  </a:cubicBezTo>
                  <a:cubicBezTo>
                    <a:pt x="748" y="99"/>
                    <a:pt x="751" y="96"/>
                    <a:pt x="749" y="94"/>
                  </a:cubicBezTo>
                  <a:cubicBezTo>
                    <a:pt x="747" y="92"/>
                    <a:pt x="744" y="96"/>
                    <a:pt x="744" y="93"/>
                  </a:cubicBezTo>
                  <a:cubicBezTo>
                    <a:pt x="744" y="91"/>
                    <a:pt x="743" y="88"/>
                    <a:pt x="742" y="87"/>
                  </a:cubicBezTo>
                  <a:cubicBezTo>
                    <a:pt x="741" y="85"/>
                    <a:pt x="738" y="89"/>
                    <a:pt x="735" y="87"/>
                  </a:cubicBezTo>
                  <a:cubicBezTo>
                    <a:pt x="732" y="85"/>
                    <a:pt x="723" y="83"/>
                    <a:pt x="723" y="84"/>
                  </a:cubicBezTo>
                  <a:cubicBezTo>
                    <a:pt x="723" y="85"/>
                    <a:pt x="719" y="83"/>
                    <a:pt x="718" y="84"/>
                  </a:cubicBezTo>
                  <a:cubicBezTo>
                    <a:pt x="717" y="85"/>
                    <a:pt x="711" y="85"/>
                    <a:pt x="708" y="84"/>
                  </a:cubicBezTo>
                  <a:cubicBezTo>
                    <a:pt x="706" y="83"/>
                    <a:pt x="703" y="85"/>
                    <a:pt x="703" y="87"/>
                  </a:cubicBezTo>
                  <a:cubicBezTo>
                    <a:pt x="703" y="89"/>
                    <a:pt x="695" y="88"/>
                    <a:pt x="693" y="88"/>
                  </a:cubicBezTo>
                  <a:cubicBezTo>
                    <a:pt x="692" y="88"/>
                    <a:pt x="699" y="81"/>
                    <a:pt x="699" y="80"/>
                  </a:cubicBezTo>
                  <a:cubicBezTo>
                    <a:pt x="699" y="79"/>
                    <a:pt x="686" y="81"/>
                    <a:pt x="686" y="79"/>
                  </a:cubicBezTo>
                  <a:cubicBezTo>
                    <a:pt x="685" y="78"/>
                    <a:pt x="679" y="78"/>
                    <a:pt x="676" y="78"/>
                  </a:cubicBezTo>
                  <a:cubicBezTo>
                    <a:pt x="674" y="78"/>
                    <a:pt x="676" y="77"/>
                    <a:pt x="679" y="77"/>
                  </a:cubicBezTo>
                  <a:cubicBezTo>
                    <a:pt x="681" y="77"/>
                    <a:pt x="683" y="75"/>
                    <a:pt x="686" y="74"/>
                  </a:cubicBezTo>
                  <a:cubicBezTo>
                    <a:pt x="689" y="74"/>
                    <a:pt x="688" y="73"/>
                    <a:pt x="687" y="71"/>
                  </a:cubicBezTo>
                  <a:cubicBezTo>
                    <a:pt x="686" y="69"/>
                    <a:pt x="683" y="70"/>
                    <a:pt x="680" y="69"/>
                  </a:cubicBezTo>
                  <a:cubicBezTo>
                    <a:pt x="678" y="69"/>
                    <a:pt x="674" y="67"/>
                    <a:pt x="672" y="67"/>
                  </a:cubicBezTo>
                  <a:cubicBezTo>
                    <a:pt x="669" y="67"/>
                    <a:pt x="667" y="69"/>
                    <a:pt x="661" y="70"/>
                  </a:cubicBezTo>
                  <a:cubicBezTo>
                    <a:pt x="656" y="71"/>
                    <a:pt x="655" y="75"/>
                    <a:pt x="652" y="76"/>
                  </a:cubicBezTo>
                  <a:cubicBezTo>
                    <a:pt x="649" y="78"/>
                    <a:pt x="644" y="83"/>
                    <a:pt x="647" y="83"/>
                  </a:cubicBezTo>
                  <a:cubicBezTo>
                    <a:pt x="649" y="84"/>
                    <a:pt x="648" y="85"/>
                    <a:pt x="648" y="87"/>
                  </a:cubicBezTo>
                  <a:cubicBezTo>
                    <a:pt x="649" y="88"/>
                    <a:pt x="647" y="89"/>
                    <a:pt x="644" y="88"/>
                  </a:cubicBezTo>
                  <a:cubicBezTo>
                    <a:pt x="641" y="88"/>
                    <a:pt x="632" y="88"/>
                    <a:pt x="632" y="90"/>
                  </a:cubicBezTo>
                  <a:cubicBezTo>
                    <a:pt x="632" y="92"/>
                    <a:pt x="637" y="93"/>
                    <a:pt x="637" y="94"/>
                  </a:cubicBezTo>
                  <a:cubicBezTo>
                    <a:pt x="637" y="95"/>
                    <a:pt x="633" y="94"/>
                    <a:pt x="631" y="93"/>
                  </a:cubicBezTo>
                  <a:cubicBezTo>
                    <a:pt x="629" y="92"/>
                    <a:pt x="625" y="92"/>
                    <a:pt x="624" y="94"/>
                  </a:cubicBezTo>
                  <a:cubicBezTo>
                    <a:pt x="623" y="96"/>
                    <a:pt x="620" y="96"/>
                    <a:pt x="619" y="95"/>
                  </a:cubicBezTo>
                  <a:cubicBezTo>
                    <a:pt x="618" y="95"/>
                    <a:pt x="615" y="96"/>
                    <a:pt x="613" y="96"/>
                  </a:cubicBezTo>
                  <a:cubicBezTo>
                    <a:pt x="612" y="95"/>
                    <a:pt x="617" y="92"/>
                    <a:pt x="616" y="91"/>
                  </a:cubicBezTo>
                  <a:cubicBezTo>
                    <a:pt x="614" y="90"/>
                    <a:pt x="609" y="91"/>
                    <a:pt x="608" y="93"/>
                  </a:cubicBezTo>
                  <a:cubicBezTo>
                    <a:pt x="607" y="95"/>
                    <a:pt x="604" y="92"/>
                    <a:pt x="603" y="92"/>
                  </a:cubicBezTo>
                  <a:cubicBezTo>
                    <a:pt x="601" y="93"/>
                    <a:pt x="600" y="94"/>
                    <a:pt x="597" y="95"/>
                  </a:cubicBezTo>
                  <a:cubicBezTo>
                    <a:pt x="595" y="96"/>
                    <a:pt x="591" y="94"/>
                    <a:pt x="590" y="96"/>
                  </a:cubicBezTo>
                  <a:cubicBezTo>
                    <a:pt x="589" y="98"/>
                    <a:pt x="594" y="98"/>
                    <a:pt x="595" y="99"/>
                  </a:cubicBezTo>
                  <a:cubicBezTo>
                    <a:pt x="595" y="100"/>
                    <a:pt x="582" y="100"/>
                    <a:pt x="581" y="101"/>
                  </a:cubicBezTo>
                  <a:cubicBezTo>
                    <a:pt x="581" y="102"/>
                    <a:pt x="576" y="102"/>
                    <a:pt x="571" y="102"/>
                  </a:cubicBezTo>
                  <a:cubicBezTo>
                    <a:pt x="566" y="103"/>
                    <a:pt x="568" y="105"/>
                    <a:pt x="564" y="106"/>
                  </a:cubicBezTo>
                  <a:cubicBezTo>
                    <a:pt x="559" y="107"/>
                    <a:pt x="557" y="107"/>
                    <a:pt x="556" y="109"/>
                  </a:cubicBezTo>
                  <a:cubicBezTo>
                    <a:pt x="555" y="111"/>
                    <a:pt x="551" y="112"/>
                    <a:pt x="550" y="110"/>
                  </a:cubicBezTo>
                  <a:cubicBezTo>
                    <a:pt x="548" y="108"/>
                    <a:pt x="544" y="111"/>
                    <a:pt x="547" y="111"/>
                  </a:cubicBezTo>
                  <a:cubicBezTo>
                    <a:pt x="549" y="111"/>
                    <a:pt x="547" y="113"/>
                    <a:pt x="545" y="113"/>
                  </a:cubicBezTo>
                  <a:cubicBezTo>
                    <a:pt x="544" y="112"/>
                    <a:pt x="540" y="115"/>
                    <a:pt x="542" y="115"/>
                  </a:cubicBezTo>
                  <a:cubicBezTo>
                    <a:pt x="545" y="115"/>
                    <a:pt x="546" y="116"/>
                    <a:pt x="545" y="118"/>
                  </a:cubicBezTo>
                  <a:cubicBezTo>
                    <a:pt x="544" y="119"/>
                    <a:pt x="539" y="116"/>
                    <a:pt x="538" y="117"/>
                  </a:cubicBezTo>
                  <a:cubicBezTo>
                    <a:pt x="537" y="119"/>
                    <a:pt x="540" y="120"/>
                    <a:pt x="542" y="120"/>
                  </a:cubicBezTo>
                  <a:cubicBezTo>
                    <a:pt x="544" y="120"/>
                    <a:pt x="545" y="121"/>
                    <a:pt x="546" y="123"/>
                  </a:cubicBezTo>
                  <a:cubicBezTo>
                    <a:pt x="546" y="124"/>
                    <a:pt x="541" y="122"/>
                    <a:pt x="540" y="123"/>
                  </a:cubicBezTo>
                  <a:cubicBezTo>
                    <a:pt x="539" y="124"/>
                    <a:pt x="540" y="125"/>
                    <a:pt x="543" y="125"/>
                  </a:cubicBezTo>
                  <a:cubicBezTo>
                    <a:pt x="545" y="125"/>
                    <a:pt x="543" y="126"/>
                    <a:pt x="545" y="128"/>
                  </a:cubicBezTo>
                  <a:cubicBezTo>
                    <a:pt x="545" y="128"/>
                    <a:pt x="546" y="128"/>
                    <a:pt x="546" y="128"/>
                  </a:cubicBezTo>
                  <a:cubicBezTo>
                    <a:pt x="547" y="130"/>
                    <a:pt x="545" y="130"/>
                    <a:pt x="545" y="132"/>
                  </a:cubicBezTo>
                  <a:cubicBezTo>
                    <a:pt x="545" y="133"/>
                    <a:pt x="543" y="134"/>
                    <a:pt x="543" y="132"/>
                  </a:cubicBezTo>
                  <a:cubicBezTo>
                    <a:pt x="543" y="131"/>
                    <a:pt x="536" y="131"/>
                    <a:pt x="535" y="132"/>
                  </a:cubicBezTo>
                  <a:cubicBezTo>
                    <a:pt x="534" y="134"/>
                    <a:pt x="533" y="135"/>
                    <a:pt x="531" y="133"/>
                  </a:cubicBezTo>
                  <a:cubicBezTo>
                    <a:pt x="530" y="132"/>
                    <a:pt x="525" y="134"/>
                    <a:pt x="519" y="134"/>
                  </a:cubicBezTo>
                  <a:cubicBezTo>
                    <a:pt x="513" y="134"/>
                    <a:pt x="501" y="135"/>
                    <a:pt x="498" y="136"/>
                  </a:cubicBezTo>
                  <a:cubicBezTo>
                    <a:pt x="496" y="137"/>
                    <a:pt x="493" y="141"/>
                    <a:pt x="496" y="144"/>
                  </a:cubicBezTo>
                  <a:cubicBezTo>
                    <a:pt x="498" y="147"/>
                    <a:pt x="496" y="148"/>
                    <a:pt x="496" y="149"/>
                  </a:cubicBezTo>
                  <a:cubicBezTo>
                    <a:pt x="496" y="151"/>
                    <a:pt x="503" y="155"/>
                    <a:pt x="507" y="155"/>
                  </a:cubicBezTo>
                  <a:cubicBezTo>
                    <a:pt x="511" y="156"/>
                    <a:pt x="514" y="160"/>
                    <a:pt x="511" y="163"/>
                  </a:cubicBezTo>
                  <a:cubicBezTo>
                    <a:pt x="509" y="166"/>
                    <a:pt x="502" y="162"/>
                    <a:pt x="498" y="159"/>
                  </a:cubicBezTo>
                  <a:cubicBezTo>
                    <a:pt x="493" y="155"/>
                    <a:pt x="483" y="154"/>
                    <a:pt x="479" y="154"/>
                  </a:cubicBezTo>
                  <a:cubicBezTo>
                    <a:pt x="476" y="154"/>
                    <a:pt x="478" y="151"/>
                    <a:pt x="474" y="151"/>
                  </a:cubicBezTo>
                  <a:cubicBezTo>
                    <a:pt x="469" y="151"/>
                    <a:pt x="465" y="155"/>
                    <a:pt x="468" y="155"/>
                  </a:cubicBezTo>
                  <a:cubicBezTo>
                    <a:pt x="471" y="155"/>
                    <a:pt x="473" y="155"/>
                    <a:pt x="472" y="156"/>
                  </a:cubicBezTo>
                  <a:cubicBezTo>
                    <a:pt x="470" y="158"/>
                    <a:pt x="473" y="157"/>
                    <a:pt x="476" y="159"/>
                  </a:cubicBezTo>
                  <a:cubicBezTo>
                    <a:pt x="480" y="160"/>
                    <a:pt x="473" y="163"/>
                    <a:pt x="469" y="160"/>
                  </a:cubicBezTo>
                  <a:cubicBezTo>
                    <a:pt x="466" y="158"/>
                    <a:pt x="462" y="160"/>
                    <a:pt x="461" y="162"/>
                  </a:cubicBezTo>
                  <a:cubicBezTo>
                    <a:pt x="460" y="164"/>
                    <a:pt x="465" y="169"/>
                    <a:pt x="471" y="170"/>
                  </a:cubicBezTo>
                  <a:cubicBezTo>
                    <a:pt x="478" y="171"/>
                    <a:pt x="476" y="173"/>
                    <a:pt x="479" y="174"/>
                  </a:cubicBezTo>
                  <a:cubicBezTo>
                    <a:pt x="482" y="175"/>
                    <a:pt x="480" y="176"/>
                    <a:pt x="478" y="177"/>
                  </a:cubicBezTo>
                  <a:cubicBezTo>
                    <a:pt x="476" y="177"/>
                    <a:pt x="471" y="174"/>
                    <a:pt x="468" y="172"/>
                  </a:cubicBezTo>
                  <a:cubicBezTo>
                    <a:pt x="465" y="170"/>
                    <a:pt x="456" y="173"/>
                    <a:pt x="455" y="171"/>
                  </a:cubicBezTo>
                  <a:cubicBezTo>
                    <a:pt x="453" y="169"/>
                    <a:pt x="456" y="167"/>
                    <a:pt x="454" y="165"/>
                  </a:cubicBezTo>
                  <a:cubicBezTo>
                    <a:pt x="452" y="164"/>
                    <a:pt x="454" y="161"/>
                    <a:pt x="456" y="157"/>
                  </a:cubicBezTo>
                  <a:cubicBezTo>
                    <a:pt x="458" y="154"/>
                    <a:pt x="456" y="148"/>
                    <a:pt x="453" y="147"/>
                  </a:cubicBezTo>
                  <a:cubicBezTo>
                    <a:pt x="450" y="147"/>
                    <a:pt x="450" y="150"/>
                    <a:pt x="450" y="151"/>
                  </a:cubicBezTo>
                  <a:cubicBezTo>
                    <a:pt x="451" y="152"/>
                    <a:pt x="451" y="156"/>
                    <a:pt x="448" y="159"/>
                  </a:cubicBezTo>
                  <a:cubicBezTo>
                    <a:pt x="446" y="162"/>
                    <a:pt x="439" y="162"/>
                    <a:pt x="439" y="164"/>
                  </a:cubicBezTo>
                  <a:cubicBezTo>
                    <a:pt x="439" y="166"/>
                    <a:pt x="434" y="168"/>
                    <a:pt x="436" y="169"/>
                  </a:cubicBezTo>
                  <a:cubicBezTo>
                    <a:pt x="437" y="171"/>
                    <a:pt x="444" y="178"/>
                    <a:pt x="445" y="180"/>
                  </a:cubicBezTo>
                  <a:cubicBezTo>
                    <a:pt x="446" y="182"/>
                    <a:pt x="439" y="190"/>
                    <a:pt x="440" y="194"/>
                  </a:cubicBezTo>
                  <a:cubicBezTo>
                    <a:pt x="441" y="198"/>
                    <a:pt x="439" y="200"/>
                    <a:pt x="440" y="202"/>
                  </a:cubicBezTo>
                  <a:cubicBezTo>
                    <a:pt x="442" y="204"/>
                    <a:pt x="445" y="202"/>
                    <a:pt x="447" y="203"/>
                  </a:cubicBezTo>
                  <a:cubicBezTo>
                    <a:pt x="448" y="204"/>
                    <a:pt x="452" y="202"/>
                    <a:pt x="456" y="201"/>
                  </a:cubicBezTo>
                  <a:cubicBezTo>
                    <a:pt x="460" y="200"/>
                    <a:pt x="468" y="205"/>
                    <a:pt x="471" y="206"/>
                  </a:cubicBezTo>
                  <a:cubicBezTo>
                    <a:pt x="474" y="208"/>
                    <a:pt x="473" y="210"/>
                    <a:pt x="474" y="212"/>
                  </a:cubicBezTo>
                  <a:cubicBezTo>
                    <a:pt x="476" y="215"/>
                    <a:pt x="471" y="215"/>
                    <a:pt x="471" y="218"/>
                  </a:cubicBezTo>
                  <a:cubicBezTo>
                    <a:pt x="471" y="222"/>
                    <a:pt x="480" y="223"/>
                    <a:pt x="480" y="224"/>
                  </a:cubicBezTo>
                  <a:cubicBezTo>
                    <a:pt x="480" y="225"/>
                    <a:pt x="474" y="225"/>
                    <a:pt x="471" y="224"/>
                  </a:cubicBezTo>
                  <a:cubicBezTo>
                    <a:pt x="468" y="223"/>
                    <a:pt x="468" y="219"/>
                    <a:pt x="467" y="219"/>
                  </a:cubicBezTo>
                  <a:cubicBezTo>
                    <a:pt x="466" y="218"/>
                    <a:pt x="469" y="215"/>
                    <a:pt x="469" y="213"/>
                  </a:cubicBezTo>
                  <a:cubicBezTo>
                    <a:pt x="469" y="210"/>
                    <a:pt x="466" y="209"/>
                    <a:pt x="465" y="208"/>
                  </a:cubicBezTo>
                  <a:cubicBezTo>
                    <a:pt x="464" y="206"/>
                    <a:pt x="462" y="204"/>
                    <a:pt x="460" y="204"/>
                  </a:cubicBezTo>
                  <a:cubicBezTo>
                    <a:pt x="458" y="205"/>
                    <a:pt x="450" y="205"/>
                    <a:pt x="448" y="208"/>
                  </a:cubicBezTo>
                  <a:cubicBezTo>
                    <a:pt x="445" y="210"/>
                    <a:pt x="448" y="216"/>
                    <a:pt x="449" y="219"/>
                  </a:cubicBezTo>
                  <a:cubicBezTo>
                    <a:pt x="451" y="222"/>
                    <a:pt x="442" y="226"/>
                    <a:pt x="443" y="228"/>
                  </a:cubicBezTo>
                  <a:cubicBezTo>
                    <a:pt x="443" y="231"/>
                    <a:pt x="440" y="232"/>
                    <a:pt x="437" y="234"/>
                  </a:cubicBezTo>
                  <a:cubicBezTo>
                    <a:pt x="433" y="236"/>
                    <a:pt x="429" y="237"/>
                    <a:pt x="429" y="240"/>
                  </a:cubicBezTo>
                  <a:cubicBezTo>
                    <a:pt x="429" y="243"/>
                    <a:pt x="425" y="242"/>
                    <a:pt x="422" y="240"/>
                  </a:cubicBezTo>
                  <a:cubicBezTo>
                    <a:pt x="420" y="239"/>
                    <a:pt x="416" y="241"/>
                    <a:pt x="413" y="241"/>
                  </a:cubicBezTo>
                  <a:cubicBezTo>
                    <a:pt x="409" y="241"/>
                    <a:pt x="409" y="238"/>
                    <a:pt x="406" y="239"/>
                  </a:cubicBezTo>
                  <a:cubicBezTo>
                    <a:pt x="403" y="240"/>
                    <a:pt x="402" y="237"/>
                    <a:pt x="402" y="235"/>
                  </a:cubicBezTo>
                  <a:cubicBezTo>
                    <a:pt x="403" y="233"/>
                    <a:pt x="406" y="235"/>
                    <a:pt x="407" y="236"/>
                  </a:cubicBezTo>
                  <a:cubicBezTo>
                    <a:pt x="407" y="238"/>
                    <a:pt x="409" y="237"/>
                    <a:pt x="411" y="236"/>
                  </a:cubicBezTo>
                  <a:cubicBezTo>
                    <a:pt x="414" y="235"/>
                    <a:pt x="413" y="238"/>
                    <a:pt x="416" y="238"/>
                  </a:cubicBezTo>
                  <a:cubicBezTo>
                    <a:pt x="419" y="238"/>
                    <a:pt x="418" y="236"/>
                    <a:pt x="420" y="236"/>
                  </a:cubicBezTo>
                  <a:cubicBezTo>
                    <a:pt x="423" y="237"/>
                    <a:pt x="423" y="236"/>
                    <a:pt x="422" y="234"/>
                  </a:cubicBezTo>
                  <a:cubicBezTo>
                    <a:pt x="421" y="233"/>
                    <a:pt x="424" y="232"/>
                    <a:pt x="426" y="231"/>
                  </a:cubicBezTo>
                  <a:cubicBezTo>
                    <a:pt x="427" y="231"/>
                    <a:pt x="427" y="228"/>
                    <a:pt x="428" y="227"/>
                  </a:cubicBezTo>
                  <a:cubicBezTo>
                    <a:pt x="430" y="226"/>
                    <a:pt x="429" y="225"/>
                    <a:pt x="430" y="225"/>
                  </a:cubicBezTo>
                  <a:cubicBezTo>
                    <a:pt x="432" y="224"/>
                    <a:pt x="433" y="222"/>
                    <a:pt x="434" y="222"/>
                  </a:cubicBezTo>
                  <a:cubicBezTo>
                    <a:pt x="436" y="222"/>
                    <a:pt x="437" y="219"/>
                    <a:pt x="436" y="218"/>
                  </a:cubicBezTo>
                  <a:cubicBezTo>
                    <a:pt x="435" y="217"/>
                    <a:pt x="436" y="213"/>
                    <a:pt x="438" y="213"/>
                  </a:cubicBezTo>
                  <a:cubicBezTo>
                    <a:pt x="439" y="212"/>
                    <a:pt x="439" y="211"/>
                    <a:pt x="438" y="210"/>
                  </a:cubicBezTo>
                  <a:cubicBezTo>
                    <a:pt x="437" y="209"/>
                    <a:pt x="431" y="205"/>
                    <a:pt x="432" y="203"/>
                  </a:cubicBezTo>
                  <a:cubicBezTo>
                    <a:pt x="432" y="201"/>
                    <a:pt x="431" y="196"/>
                    <a:pt x="431" y="195"/>
                  </a:cubicBezTo>
                  <a:cubicBezTo>
                    <a:pt x="432" y="193"/>
                    <a:pt x="432" y="189"/>
                    <a:pt x="431" y="187"/>
                  </a:cubicBezTo>
                  <a:cubicBezTo>
                    <a:pt x="431" y="185"/>
                    <a:pt x="433" y="183"/>
                    <a:pt x="433" y="179"/>
                  </a:cubicBezTo>
                  <a:cubicBezTo>
                    <a:pt x="434" y="175"/>
                    <a:pt x="429" y="171"/>
                    <a:pt x="427" y="169"/>
                  </a:cubicBezTo>
                  <a:cubicBezTo>
                    <a:pt x="424" y="168"/>
                    <a:pt x="426" y="166"/>
                    <a:pt x="429" y="163"/>
                  </a:cubicBezTo>
                  <a:cubicBezTo>
                    <a:pt x="433" y="161"/>
                    <a:pt x="433" y="152"/>
                    <a:pt x="433" y="150"/>
                  </a:cubicBezTo>
                  <a:cubicBezTo>
                    <a:pt x="433" y="148"/>
                    <a:pt x="426" y="146"/>
                    <a:pt x="423" y="146"/>
                  </a:cubicBezTo>
                  <a:cubicBezTo>
                    <a:pt x="420" y="147"/>
                    <a:pt x="410" y="146"/>
                    <a:pt x="408" y="146"/>
                  </a:cubicBezTo>
                  <a:cubicBezTo>
                    <a:pt x="405" y="145"/>
                    <a:pt x="404" y="148"/>
                    <a:pt x="403" y="150"/>
                  </a:cubicBezTo>
                  <a:cubicBezTo>
                    <a:pt x="402" y="153"/>
                    <a:pt x="399" y="156"/>
                    <a:pt x="398" y="162"/>
                  </a:cubicBezTo>
                  <a:cubicBezTo>
                    <a:pt x="396" y="167"/>
                    <a:pt x="390" y="169"/>
                    <a:pt x="387" y="170"/>
                  </a:cubicBezTo>
                  <a:cubicBezTo>
                    <a:pt x="384" y="171"/>
                    <a:pt x="382" y="175"/>
                    <a:pt x="384" y="177"/>
                  </a:cubicBezTo>
                  <a:cubicBezTo>
                    <a:pt x="385" y="179"/>
                    <a:pt x="387" y="177"/>
                    <a:pt x="388" y="178"/>
                  </a:cubicBezTo>
                  <a:cubicBezTo>
                    <a:pt x="389" y="179"/>
                    <a:pt x="388" y="184"/>
                    <a:pt x="387" y="184"/>
                  </a:cubicBezTo>
                  <a:cubicBezTo>
                    <a:pt x="386" y="185"/>
                    <a:pt x="389" y="187"/>
                    <a:pt x="387" y="188"/>
                  </a:cubicBezTo>
                  <a:cubicBezTo>
                    <a:pt x="385" y="189"/>
                    <a:pt x="383" y="192"/>
                    <a:pt x="384" y="194"/>
                  </a:cubicBezTo>
                  <a:cubicBezTo>
                    <a:pt x="385" y="195"/>
                    <a:pt x="391" y="196"/>
                    <a:pt x="393" y="197"/>
                  </a:cubicBezTo>
                  <a:cubicBezTo>
                    <a:pt x="396" y="199"/>
                    <a:pt x="395" y="201"/>
                    <a:pt x="397" y="204"/>
                  </a:cubicBezTo>
                  <a:cubicBezTo>
                    <a:pt x="399" y="206"/>
                    <a:pt x="401" y="205"/>
                    <a:pt x="402" y="206"/>
                  </a:cubicBezTo>
                  <a:cubicBezTo>
                    <a:pt x="403" y="208"/>
                    <a:pt x="398" y="214"/>
                    <a:pt x="397" y="214"/>
                  </a:cubicBezTo>
                  <a:cubicBezTo>
                    <a:pt x="395" y="214"/>
                    <a:pt x="389" y="208"/>
                    <a:pt x="387" y="206"/>
                  </a:cubicBezTo>
                  <a:cubicBezTo>
                    <a:pt x="385" y="205"/>
                    <a:pt x="378" y="203"/>
                    <a:pt x="374" y="201"/>
                  </a:cubicBezTo>
                  <a:cubicBezTo>
                    <a:pt x="370" y="199"/>
                    <a:pt x="367" y="199"/>
                    <a:pt x="363" y="196"/>
                  </a:cubicBezTo>
                  <a:cubicBezTo>
                    <a:pt x="359" y="194"/>
                    <a:pt x="356" y="192"/>
                    <a:pt x="349" y="193"/>
                  </a:cubicBezTo>
                  <a:cubicBezTo>
                    <a:pt x="341" y="193"/>
                    <a:pt x="336" y="191"/>
                    <a:pt x="334" y="191"/>
                  </a:cubicBezTo>
                  <a:cubicBezTo>
                    <a:pt x="331" y="192"/>
                    <a:pt x="332" y="189"/>
                    <a:pt x="328" y="187"/>
                  </a:cubicBezTo>
                  <a:cubicBezTo>
                    <a:pt x="324" y="185"/>
                    <a:pt x="321" y="182"/>
                    <a:pt x="318" y="184"/>
                  </a:cubicBezTo>
                  <a:cubicBezTo>
                    <a:pt x="316" y="185"/>
                    <a:pt x="317" y="190"/>
                    <a:pt x="321" y="190"/>
                  </a:cubicBezTo>
                  <a:cubicBezTo>
                    <a:pt x="324" y="191"/>
                    <a:pt x="322" y="193"/>
                    <a:pt x="326" y="193"/>
                  </a:cubicBezTo>
                  <a:cubicBezTo>
                    <a:pt x="330" y="192"/>
                    <a:pt x="332" y="194"/>
                    <a:pt x="332" y="196"/>
                  </a:cubicBezTo>
                  <a:cubicBezTo>
                    <a:pt x="331" y="199"/>
                    <a:pt x="333" y="201"/>
                    <a:pt x="335" y="203"/>
                  </a:cubicBezTo>
                  <a:cubicBezTo>
                    <a:pt x="337" y="205"/>
                    <a:pt x="336" y="207"/>
                    <a:pt x="333" y="207"/>
                  </a:cubicBezTo>
                  <a:cubicBezTo>
                    <a:pt x="330" y="207"/>
                    <a:pt x="326" y="208"/>
                    <a:pt x="327" y="210"/>
                  </a:cubicBezTo>
                  <a:cubicBezTo>
                    <a:pt x="329" y="212"/>
                    <a:pt x="326" y="213"/>
                    <a:pt x="323" y="212"/>
                  </a:cubicBezTo>
                  <a:cubicBezTo>
                    <a:pt x="320" y="211"/>
                    <a:pt x="322" y="208"/>
                    <a:pt x="323" y="207"/>
                  </a:cubicBezTo>
                  <a:cubicBezTo>
                    <a:pt x="324" y="206"/>
                    <a:pt x="320" y="204"/>
                    <a:pt x="318" y="203"/>
                  </a:cubicBezTo>
                  <a:cubicBezTo>
                    <a:pt x="316" y="203"/>
                    <a:pt x="308" y="209"/>
                    <a:pt x="306" y="210"/>
                  </a:cubicBezTo>
                  <a:cubicBezTo>
                    <a:pt x="304" y="210"/>
                    <a:pt x="298" y="208"/>
                    <a:pt x="292" y="210"/>
                  </a:cubicBezTo>
                  <a:cubicBezTo>
                    <a:pt x="287" y="211"/>
                    <a:pt x="287" y="215"/>
                    <a:pt x="285" y="215"/>
                  </a:cubicBezTo>
                  <a:cubicBezTo>
                    <a:pt x="283" y="215"/>
                    <a:pt x="276" y="216"/>
                    <a:pt x="274" y="214"/>
                  </a:cubicBezTo>
                  <a:cubicBezTo>
                    <a:pt x="272" y="213"/>
                    <a:pt x="274" y="212"/>
                    <a:pt x="276" y="212"/>
                  </a:cubicBezTo>
                  <a:cubicBezTo>
                    <a:pt x="279" y="212"/>
                    <a:pt x="279" y="211"/>
                    <a:pt x="278" y="210"/>
                  </a:cubicBezTo>
                  <a:cubicBezTo>
                    <a:pt x="277" y="208"/>
                    <a:pt x="280" y="205"/>
                    <a:pt x="280" y="204"/>
                  </a:cubicBezTo>
                  <a:cubicBezTo>
                    <a:pt x="280" y="203"/>
                    <a:pt x="270" y="206"/>
                    <a:pt x="269" y="207"/>
                  </a:cubicBezTo>
                  <a:cubicBezTo>
                    <a:pt x="267" y="209"/>
                    <a:pt x="269" y="211"/>
                    <a:pt x="267" y="212"/>
                  </a:cubicBezTo>
                  <a:cubicBezTo>
                    <a:pt x="266" y="213"/>
                    <a:pt x="266" y="210"/>
                    <a:pt x="264" y="210"/>
                  </a:cubicBezTo>
                  <a:cubicBezTo>
                    <a:pt x="262" y="209"/>
                    <a:pt x="248" y="212"/>
                    <a:pt x="245" y="215"/>
                  </a:cubicBezTo>
                  <a:cubicBezTo>
                    <a:pt x="243" y="218"/>
                    <a:pt x="238" y="218"/>
                    <a:pt x="238" y="220"/>
                  </a:cubicBezTo>
                  <a:cubicBezTo>
                    <a:pt x="238" y="222"/>
                    <a:pt x="231" y="222"/>
                    <a:pt x="229" y="223"/>
                  </a:cubicBezTo>
                  <a:cubicBezTo>
                    <a:pt x="226" y="224"/>
                    <a:pt x="228" y="229"/>
                    <a:pt x="227" y="231"/>
                  </a:cubicBezTo>
                  <a:cubicBezTo>
                    <a:pt x="226" y="234"/>
                    <a:pt x="216" y="233"/>
                    <a:pt x="213" y="233"/>
                  </a:cubicBezTo>
                  <a:cubicBezTo>
                    <a:pt x="210" y="233"/>
                    <a:pt x="209" y="227"/>
                    <a:pt x="207" y="227"/>
                  </a:cubicBezTo>
                  <a:cubicBezTo>
                    <a:pt x="204" y="227"/>
                    <a:pt x="206" y="223"/>
                    <a:pt x="207" y="222"/>
                  </a:cubicBezTo>
                  <a:cubicBezTo>
                    <a:pt x="207" y="220"/>
                    <a:pt x="209" y="222"/>
                    <a:pt x="212" y="220"/>
                  </a:cubicBezTo>
                  <a:cubicBezTo>
                    <a:pt x="215" y="218"/>
                    <a:pt x="218" y="221"/>
                    <a:pt x="219" y="219"/>
                  </a:cubicBezTo>
                  <a:cubicBezTo>
                    <a:pt x="221" y="218"/>
                    <a:pt x="215" y="215"/>
                    <a:pt x="214" y="212"/>
                  </a:cubicBezTo>
                  <a:cubicBezTo>
                    <a:pt x="214" y="209"/>
                    <a:pt x="208" y="208"/>
                    <a:pt x="204" y="209"/>
                  </a:cubicBezTo>
                  <a:cubicBezTo>
                    <a:pt x="201" y="210"/>
                    <a:pt x="197" y="209"/>
                    <a:pt x="194" y="208"/>
                  </a:cubicBezTo>
                  <a:cubicBezTo>
                    <a:pt x="192" y="206"/>
                    <a:pt x="192" y="210"/>
                    <a:pt x="196" y="211"/>
                  </a:cubicBezTo>
                  <a:cubicBezTo>
                    <a:pt x="199" y="212"/>
                    <a:pt x="197" y="215"/>
                    <a:pt x="198" y="216"/>
                  </a:cubicBezTo>
                  <a:cubicBezTo>
                    <a:pt x="199" y="218"/>
                    <a:pt x="197" y="222"/>
                    <a:pt x="195" y="225"/>
                  </a:cubicBezTo>
                  <a:cubicBezTo>
                    <a:pt x="193" y="228"/>
                    <a:pt x="194" y="228"/>
                    <a:pt x="198" y="228"/>
                  </a:cubicBezTo>
                  <a:cubicBezTo>
                    <a:pt x="201" y="228"/>
                    <a:pt x="201" y="232"/>
                    <a:pt x="201" y="235"/>
                  </a:cubicBezTo>
                  <a:cubicBezTo>
                    <a:pt x="201" y="238"/>
                    <a:pt x="198" y="239"/>
                    <a:pt x="198" y="241"/>
                  </a:cubicBezTo>
                  <a:cubicBezTo>
                    <a:pt x="198" y="244"/>
                    <a:pt x="195" y="240"/>
                    <a:pt x="195" y="241"/>
                  </a:cubicBezTo>
                  <a:cubicBezTo>
                    <a:pt x="194" y="242"/>
                    <a:pt x="193" y="241"/>
                    <a:pt x="192" y="239"/>
                  </a:cubicBezTo>
                  <a:cubicBezTo>
                    <a:pt x="192" y="237"/>
                    <a:pt x="187" y="238"/>
                    <a:pt x="184" y="237"/>
                  </a:cubicBezTo>
                  <a:cubicBezTo>
                    <a:pt x="181" y="237"/>
                    <a:pt x="180" y="238"/>
                    <a:pt x="179" y="240"/>
                  </a:cubicBezTo>
                  <a:cubicBezTo>
                    <a:pt x="178" y="242"/>
                    <a:pt x="174" y="243"/>
                    <a:pt x="172" y="243"/>
                  </a:cubicBezTo>
                  <a:cubicBezTo>
                    <a:pt x="170" y="243"/>
                    <a:pt x="166" y="247"/>
                    <a:pt x="164" y="249"/>
                  </a:cubicBezTo>
                  <a:cubicBezTo>
                    <a:pt x="162" y="250"/>
                    <a:pt x="162" y="253"/>
                    <a:pt x="165" y="256"/>
                  </a:cubicBezTo>
                  <a:cubicBezTo>
                    <a:pt x="168" y="258"/>
                    <a:pt x="168" y="260"/>
                    <a:pt x="168" y="262"/>
                  </a:cubicBezTo>
                  <a:cubicBezTo>
                    <a:pt x="168" y="263"/>
                    <a:pt x="160" y="263"/>
                    <a:pt x="158" y="261"/>
                  </a:cubicBezTo>
                  <a:cubicBezTo>
                    <a:pt x="157" y="260"/>
                    <a:pt x="152" y="259"/>
                    <a:pt x="150" y="259"/>
                  </a:cubicBezTo>
                  <a:cubicBezTo>
                    <a:pt x="148" y="260"/>
                    <a:pt x="143" y="254"/>
                    <a:pt x="141" y="254"/>
                  </a:cubicBezTo>
                  <a:cubicBezTo>
                    <a:pt x="138" y="254"/>
                    <a:pt x="137" y="257"/>
                    <a:pt x="136" y="258"/>
                  </a:cubicBezTo>
                  <a:cubicBezTo>
                    <a:pt x="135" y="260"/>
                    <a:pt x="137" y="260"/>
                    <a:pt x="138" y="263"/>
                  </a:cubicBezTo>
                  <a:cubicBezTo>
                    <a:pt x="140" y="266"/>
                    <a:pt x="144" y="266"/>
                    <a:pt x="146" y="266"/>
                  </a:cubicBezTo>
                  <a:cubicBezTo>
                    <a:pt x="148" y="266"/>
                    <a:pt x="148" y="269"/>
                    <a:pt x="147" y="271"/>
                  </a:cubicBezTo>
                  <a:cubicBezTo>
                    <a:pt x="146" y="272"/>
                    <a:pt x="142" y="273"/>
                    <a:pt x="141" y="272"/>
                  </a:cubicBezTo>
                  <a:cubicBezTo>
                    <a:pt x="140" y="270"/>
                    <a:pt x="135" y="272"/>
                    <a:pt x="135" y="270"/>
                  </a:cubicBezTo>
                  <a:cubicBezTo>
                    <a:pt x="134" y="268"/>
                    <a:pt x="131" y="265"/>
                    <a:pt x="127" y="266"/>
                  </a:cubicBezTo>
                  <a:cubicBezTo>
                    <a:pt x="123" y="266"/>
                    <a:pt x="123" y="264"/>
                    <a:pt x="123" y="261"/>
                  </a:cubicBezTo>
                  <a:cubicBezTo>
                    <a:pt x="123" y="258"/>
                    <a:pt x="121" y="256"/>
                    <a:pt x="121" y="255"/>
                  </a:cubicBezTo>
                  <a:cubicBezTo>
                    <a:pt x="121" y="254"/>
                    <a:pt x="119" y="251"/>
                    <a:pt x="121" y="250"/>
                  </a:cubicBezTo>
                  <a:cubicBezTo>
                    <a:pt x="123" y="249"/>
                    <a:pt x="122" y="247"/>
                    <a:pt x="122" y="245"/>
                  </a:cubicBezTo>
                  <a:cubicBezTo>
                    <a:pt x="122" y="243"/>
                    <a:pt x="119" y="240"/>
                    <a:pt x="116" y="240"/>
                  </a:cubicBezTo>
                  <a:cubicBezTo>
                    <a:pt x="113" y="240"/>
                    <a:pt x="113" y="237"/>
                    <a:pt x="111" y="237"/>
                  </a:cubicBezTo>
                  <a:cubicBezTo>
                    <a:pt x="108" y="236"/>
                    <a:pt x="103" y="232"/>
                    <a:pt x="103" y="230"/>
                  </a:cubicBezTo>
                  <a:cubicBezTo>
                    <a:pt x="103" y="228"/>
                    <a:pt x="99" y="228"/>
                    <a:pt x="100" y="227"/>
                  </a:cubicBezTo>
                  <a:cubicBezTo>
                    <a:pt x="101" y="227"/>
                    <a:pt x="104" y="228"/>
                    <a:pt x="107" y="230"/>
                  </a:cubicBezTo>
                  <a:cubicBezTo>
                    <a:pt x="109" y="232"/>
                    <a:pt x="112" y="234"/>
                    <a:pt x="118" y="235"/>
                  </a:cubicBezTo>
                  <a:cubicBezTo>
                    <a:pt x="123" y="235"/>
                    <a:pt x="126" y="238"/>
                    <a:pt x="132" y="239"/>
                  </a:cubicBezTo>
                  <a:cubicBezTo>
                    <a:pt x="138" y="240"/>
                    <a:pt x="142" y="241"/>
                    <a:pt x="151" y="242"/>
                  </a:cubicBezTo>
                  <a:cubicBezTo>
                    <a:pt x="160" y="243"/>
                    <a:pt x="171" y="234"/>
                    <a:pt x="174" y="232"/>
                  </a:cubicBezTo>
                  <a:cubicBezTo>
                    <a:pt x="176" y="229"/>
                    <a:pt x="173" y="224"/>
                    <a:pt x="173" y="222"/>
                  </a:cubicBezTo>
                  <a:cubicBezTo>
                    <a:pt x="173" y="220"/>
                    <a:pt x="169" y="220"/>
                    <a:pt x="169" y="219"/>
                  </a:cubicBezTo>
                  <a:cubicBezTo>
                    <a:pt x="168" y="217"/>
                    <a:pt x="165" y="215"/>
                    <a:pt x="162" y="215"/>
                  </a:cubicBezTo>
                  <a:cubicBezTo>
                    <a:pt x="158" y="215"/>
                    <a:pt x="158" y="211"/>
                    <a:pt x="155" y="211"/>
                  </a:cubicBezTo>
                  <a:cubicBezTo>
                    <a:pt x="152" y="211"/>
                    <a:pt x="151" y="210"/>
                    <a:pt x="143" y="205"/>
                  </a:cubicBezTo>
                  <a:cubicBezTo>
                    <a:pt x="136" y="200"/>
                    <a:pt x="126" y="197"/>
                    <a:pt x="125" y="198"/>
                  </a:cubicBezTo>
                  <a:cubicBezTo>
                    <a:pt x="123" y="199"/>
                    <a:pt x="122" y="199"/>
                    <a:pt x="121" y="197"/>
                  </a:cubicBezTo>
                  <a:cubicBezTo>
                    <a:pt x="119" y="195"/>
                    <a:pt x="117" y="196"/>
                    <a:pt x="115" y="197"/>
                  </a:cubicBezTo>
                  <a:cubicBezTo>
                    <a:pt x="113" y="199"/>
                    <a:pt x="111" y="196"/>
                    <a:pt x="107" y="197"/>
                  </a:cubicBezTo>
                  <a:cubicBezTo>
                    <a:pt x="104" y="198"/>
                    <a:pt x="102" y="195"/>
                    <a:pt x="103" y="194"/>
                  </a:cubicBezTo>
                  <a:cubicBezTo>
                    <a:pt x="104" y="193"/>
                    <a:pt x="109" y="194"/>
                    <a:pt x="109" y="192"/>
                  </a:cubicBezTo>
                  <a:cubicBezTo>
                    <a:pt x="109" y="190"/>
                    <a:pt x="107" y="192"/>
                    <a:pt x="103" y="190"/>
                  </a:cubicBezTo>
                  <a:cubicBezTo>
                    <a:pt x="100" y="188"/>
                    <a:pt x="98" y="189"/>
                    <a:pt x="98" y="191"/>
                  </a:cubicBezTo>
                  <a:cubicBezTo>
                    <a:pt x="97" y="193"/>
                    <a:pt x="94" y="192"/>
                    <a:pt x="93" y="191"/>
                  </a:cubicBezTo>
                  <a:cubicBezTo>
                    <a:pt x="93" y="191"/>
                    <a:pt x="92" y="191"/>
                    <a:pt x="92" y="190"/>
                  </a:cubicBezTo>
                  <a:cubicBezTo>
                    <a:pt x="92" y="193"/>
                    <a:pt x="90" y="194"/>
                    <a:pt x="88" y="193"/>
                  </a:cubicBezTo>
                  <a:cubicBezTo>
                    <a:pt x="86" y="193"/>
                    <a:pt x="84" y="196"/>
                    <a:pt x="82" y="196"/>
                  </a:cubicBezTo>
                  <a:cubicBezTo>
                    <a:pt x="79" y="196"/>
                    <a:pt x="77" y="199"/>
                    <a:pt x="76" y="201"/>
                  </a:cubicBezTo>
                  <a:cubicBezTo>
                    <a:pt x="76" y="203"/>
                    <a:pt x="73" y="202"/>
                    <a:pt x="73" y="204"/>
                  </a:cubicBezTo>
                  <a:cubicBezTo>
                    <a:pt x="73" y="205"/>
                    <a:pt x="73" y="206"/>
                    <a:pt x="72" y="208"/>
                  </a:cubicBezTo>
                  <a:cubicBezTo>
                    <a:pt x="71" y="209"/>
                    <a:pt x="72" y="210"/>
                    <a:pt x="73" y="212"/>
                  </a:cubicBezTo>
                  <a:cubicBezTo>
                    <a:pt x="74" y="215"/>
                    <a:pt x="77" y="215"/>
                    <a:pt x="78" y="215"/>
                  </a:cubicBezTo>
                  <a:cubicBezTo>
                    <a:pt x="79" y="216"/>
                    <a:pt x="84" y="220"/>
                    <a:pt x="84" y="221"/>
                  </a:cubicBezTo>
                  <a:cubicBezTo>
                    <a:pt x="84" y="223"/>
                    <a:pt x="80" y="226"/>
                    <a:pt x="79" y="227"/>
                  </a:cubicBezTo>
                  <a:cubicBezTo>
                    <a:pt x="77" y="228"/>
                    <a:pt x="75" y="230"/>
                    <a:pt x="76" y="232"/>
                  </a:cubicBezTo>
                  <a:cubicBezTo>
                    <a:pt x="77" y="233"/>
                    <a:pt x="81" y="239"/>
                    <a:pt x="84" y="244"/>
                  </a:cubicBezTo>
                  <a:cubicBezTo>
                    <a:pt x="87" y="249"/>
                    <a:pt x="83" y="247"/>
                    <a:pt x="81" y="249"/>
                  </a:cubicBezTo>
                  <a:cubicBezTo>
                    <a:pt x="80" y="251"/>
                    <a:pt x="82" y="254"/>
                    <a:pt x="82" y="255"/>
                  </a:cubicBezTo>
                  <a:cubicBezTo>
                    <a:pt x="83" y="256"/>
                    <a:pt x="80" y="256"/>
                    <a:pt x="81" y="257"/>
                  </a:cubicBezTo>
                  <a:cubicBezTo>
                    <a:pt x="81" y="259"/>
                    <a:pt x="84" y="259"/>
                    <a:pt x="85" y="260"/>
                  </a:cubicBezTo>
                  <a:cubicBezTo>
                    <a:pt x="85" y="261"/>
                    <a:pt x="82" y="262"/>
                    <a:pt x="83" y="264"/>
                  </a:cubicBezTo>
                  <a:cubicBezTo>
                    <a:pt x="85" y="266"/>
                    <a:pt x="87" y="266"/>
                    <a:pt x="88" y="268"/>
                  </a:cubicBezTo>
                  <a:cubicBezTo>
                    <a:pt x="88" y="271"/>
                    <a:pt x="82" y="271"/>
                    <a:pt x="83" y="273"/>
                  </a:cubicBezTo>
                  <a:cubicBezTo>
                    <a:pt x="83" y="275"/>
                    <a:pt x="90" y="277"/>
                    <a:pt x="93" y="281"/>
                  </a:cubicBezTo>
                  <a:cubicBezTo>
                    <a:pt x="96" y="284"/>
                    <a:pt x="96" y="285"/>
                    <a:pt x="95" y="287"/>
                  </a:cubicBezTo>
                  <a:cubicBezTo>
                    <a:pt x="94" y="291"/>
                    <a:pt x="85" y="294"/>
                    <a:pt x="83" y="298"/>
                  </a:cubicBezTo>
                  <a:cubicBezTo>
                    <a:pt x="81" y="303"/>
                    <a:pt x="74" y="305"/>
                    <a:pt x="71" y="308"/>
                  </a:cubicBezTo>
                  <a:cubicBezTo>
                    <a:pt x="69" y="310"/>
                    <a:pt x="68" y="312"/>
                    <a:pt x="67" y="313"/>
                  </a:cubicBezTo>
                  <a:cubicBezTo>
                    <a:pt x="68" y="313"/>
                    <a:pt x="70" y="313"/>
                    <a:pt x="70" y="312"/>
                  </a:cubicBezTo>
                  <a:cubicBezTo>
                    <a:pt x="72" y="311"/>
                    <a:pt x="74" y="316"/>
                    <a:pt x="75" y="317"/>
                  </a:cubicBezTo>
                  <a:cubicBezTo>
                    <a:pt x="77" y="319"/>
                    <a:pt x="81" y="317"/>
                    <a:pt x="82" y="319"/>
                  </a:cubicBezTo>
                  <a:cubicBezTo>
                    <a:pt x="84" y="320"/>
                    <a:pt x="81" y="320"/>
                    <a:pt x="79" y="320"/>
                  </a:cubicBezTo>
                  <a:cubicBezTo>
                    <a:pt x="76" y="320"/>
                    <a:pt x="75" y="321"/>
                    <a:pt x="71" y="323"/>
                  </a:cubicBezTo>
                  <a:cubicBezTo>
                    <a:pt x="68" y="324"/>
                    <a:pt x="68" y="325"/>
                    <a:pt x="67" y="326"/>
                  </a:cubicBezTo>
                  <a:cubicBezTo>
                    <a:pt x="69" y="328"/>
                    <a:pt x="66" y="329"/>
                    <a:pt x="65" y="331"/>
                  </a:cubicBezTo>
                  <a:cubicBezTo>
                    <a:pt x="64" y="333"/>
                    <a:pt x="63" y="334"/>
                    <a:pt x="63" y="335"/>
                  </a:cubicBezTo>
                  <a:cubicBezTo>
                    <a:pt x="62" y="337"/>
                    <a:pt x="63" y="338"/>
                    <a:pt x="63" y="340"/>
                  </a:cubicBezTo>
                  <a:cubicBezTo>
                    <a:pt x="63" y="342"/>
                    <a:pt x="64" y="342"/>
                    <a:pt x="65" y="344"/>
                  </a:cubicBezTo>
                  <a:cubicBezTo>
                    <a:pt x="66" y="346"/>
                    <a:pt x="64" y="346"/>
                    <a:pt x="63" y="347"/>
                  </a:cubicBezTo>
                  <a:cubicBezTo>
                    <a:pt x="62" y="348"/>
                    <a:pt x="62" y="350"/>
                    <a:pt x="64" y="351"/>
                  </a:cubicBezTo>
                  <a:cubicBezTo>
                    <a:pt x="65" y="352"/>
                    <a:pt x="65" y="354"/>
                    <a:pt x="65" y="355"/>
                  </a:cubicBezTo>
                  <a:cubicBezTo>
                    <a:pt x="64" y="357"/>
                    <a:pt x="66" y="359"/>
                    <a:pt x="67" y="360"/>
                  </a:cubicBezTo>
                  <a:cubicBezTo>
                    <a:pt x="69" y="361"/>
                    <a:pt x="68" y="365"/>
                    <a:pt x="69" y="366"/>
                  </a:cubicBezTo>
                  <a:cubicBezTo>
                    <a:pt x="71" y="366"/>
                    <a:pt x="72" y="367"/>
                    <a:pt x="74" y="367"/>
                  </a:cubicBezTo>
                  <a:cubicBezTo>
                    <a:pt x="76" y="366"/>
                    <a:pt x="77" y="367"/>
                    <a:pt x="78" y="369"/>
                  </a:cubicBezTo>
                  <a:cubicBezTo>
                    <a:pt x="79" y="370"/>
                    <a:pt x="80" y="370"/>
                    <a:pt x="82" y="369"/>
                  </a:cubicBezTo>
                  <a:cubicBezTo>
                    <a:pt x="84" y="368"/>
                    <a:pt x="89" y="370"/>
                    <a:pt x="90" y="371"/>
                  </a:cubicBezTo>
                  <a:cubicBezTo>
                    <a:pt x="91" y="371"/>
                    <a:pt x="90" y="374"/>
                    <a:pt x="90" y="376"/>
                  </a:cubicBezTo>
                  <a:cubicBezTo>
                    <a:pt x="90" y="378"/>
                    <a:pt x="89" y="381"/>
                    <a:pt x="91" y="382"/>
                  </a:cubicBezTo>
                  <a:cubicBezTo>
                    <a:pt x="93" y="383"/>
                    <a:pt x="93" y="386"/>
                    <a:pt x="95" y="387"/>
                  </a:cubicBezTo>
                  <a:cubicBezTo>
                    <a:pt x="97" y="388"/>
                    <a:pt x="98" y="391"/>
                    <a:pt x="100" y="392"/>
                  </a:cubicBezTo>
                  <a:cubicBezTo>
                    <a:pt x="101" y="392"/>
                    <a:pt x="104" y="394"/>
                    <a:pt x="104" y="396"/>
                  </a:cubicBezTo>
                  <a:cubicBezTo>
                    <a:pt x="104" y="397"/>
                    <a:pt x="102" y="399"/>
                    <a:pt x="100" y="399"/>
                  </a:cubicBezTo>
                  <a:cubicBezTo>
                    <a:pt x="98" y="400"/>
                    <a:pt x="95" y="397"/>
                    <a:pt x="94" y="399"/>
                  </a:cubicBezTo>
                  <a:cubicBezTo>
                    <a:pt x="93" y="400"/>
                    <a:pt x="95" y="402"/>
                    <a:pt x="95" y="406"/>
                  </a:cubicBezTo>
                  <a:cubicBezTo>
                    <a:pt x="96" y="410"/>
                    <a:pt x="97" y="410"/>
                    <a:pt x="99" y="410"/>
                  </a:cubicBezTo>
                  <a:cubicBezTo>
                    <a:pt x="101" y="410"/>
                    <a:pt x="101" y="409"/>
                    <a:pt x="103" y="408"/>
                  </a:cubicBezTo>
                  <a:cubicBezTo>
                    <a:pt x="104" y="408"/>
                    <a:pt x="107" y="409"/>
                    <a:pt x="108" y="408"/>
                  </a:cubicBezTo>
                  <a:cubicBezTo>
                    <a:pt x="109" y="408"/>
                    <a:pt x="114" y="407"/>
                    <a:pt x="115" y="409"/>
                  </a:cubicBezTo>
                  <a:cubicBezTo>
                    <a:pt x="115" y="410"/>
                    <a:pt x="116" y="414"/>
                    <a:pt x="116" y="415"/>
                  </a:cubicBezTo>
                  <a:cubicBezTo>
                    <a:pt x="115" y="416"/>
                    <a:pt x="117" y="418"/>
                    <a:pt x="117" y="419"/>
                  </a:cubicBezTo>
                  <a:cubicBezTo>
                    <a:pt x="118" y="421"/>
                    <a:pt x="122" y="420"/>
                    <a:pt x="123" y="421"/>
                  </a:cubicBezTo>
                  <a:cubicBezTo>
                    <a:pt x="125" y="421"/>
                    <a:pt x="127" y="425"/>
                    <a:pt x="127" y="427"/>
                  </a:cubicBezTo>
                  <a:cubicBezTo>
                    <a:pt x="126" y="429"/>
                    <a:pt x="129" y="429"/>
                    <a:pt x="130" y="429"/>
                  </a:cubicBezTo>
                  <a:cubicBezTo>
                    <a:pt x="131" y="428"/>
                    <a:pt x="132" y="430"/>
                    <a:pt x="134" y="430"/>
                  </a:cubicBezTo>
                  <a:cubicBezTo>
                    <a:pt x="135" y="431"/>
                    <a:pt x="137" y="431"/>
                    <a:pt x="138" y="430"/>
                  </a:cubicBezTo>
                  <a:cubicBezTo>
                    <a:pt x="139" y="429"/>
                    <a:pt x="142" y="429"/>
                    <a:pt x="142" y="430"/>
                  </a:cubicBezTo>
                  <a:cubicBezTo>
                    <a:pt x="143" y="431"/>
                    <a:pt x="146" y="433"/>
                    <a:pt x="146" y="434"/>
                  </a:cubicBezTo>
                  <a:cubicBezTo>
                    <a:pt x="146" y="435"/>
                    <a:pt x="150" y="434"/>
                    <a:pt x="153" y="435"/>
                  </a:cubicBezTo>
                  <a:cubicBezTo>
                    <a:pt x="155" y="436"/>
                    <a:pt x="157" y="436"/>
                    <a:pt x="159" y="437"/>
                  </a:cubicBezTo>
                  <a:cubicBezTo>
                    <a:pt x="162" y="438"/>
                    <a:pt x="164" y="438"/>
                    <a:pt x="164" y="440"/>
                  </a:cubicBezTo>
                  <a:cubicBezTo>
                    <a:pt x="164" y="441"/>
                    <a:pt x="162" y="442"/>
                    <a:pt x="162" y="443"/>
                  </a:cubicBezTo>
                  <a:cubicBezTo>
                    <a:pt x="162" y="444"/>
                    <a:pt x="164" y="444"/>
                    <a:pt x="164" y="445"/>
                  </a:cubicBezTo>
                  <a:cubicBezTo>
                    <a:pt x="164" y="447"/>
                    <a:pt x="161" y="447"/>
                    <a:pt x="161" y="447"/>
                  </a:cubicBezTo>
                  <a:cubicBezTo>
                    <a:pt x="160" y="448"/>
                    <a:pt x="162" y="450"/>
                    <a:pt x="163" y="450"/>
                  </a:cubicBezTo>
                  <a:cubicBezTo>
                    <a:pt x="163" y="451"/>
                    <a:pt x="161" y="454"/>
                    <a:pt x="161" y="455"/>
                  </a:cubicBezTo>
                  <a:cubicBezTo>
                    <a:pt x="161" y="456"/>
                    <a:pt x="156" y="455"/>
                    <a:pt x="155" y="455"/>
                  </a:cubicBezTo>
                  <a:cubicBezTo>
                    <a:pt x="153" y="455"/>
                    <a:pt x="150" y="459"/>
                    <a:pt x="148" y="459"/>
                  </a:cubicBezTo>
                  <a:cubicBezTo>
                    <a:pt x="147" y="460"/>
                    <a:pt x="148" y="462"/>
                    <a:pt x="148" y="463"/>
                  </a:cubicBezTo>
                  <a:cubicBezTo>
                    <a:pt x="152" y="462"/>
                    <a:pt x="156" y="462"/>
                    <a:pt x="156" y="463"/>
                  </a:cubicBezTo>
                  <a:cubicBezTo>
                    <a:pt x="157" y="464"/>
                    <a:pt x="148" y="468"/>
                    <a:pt x="146" y="469"/>
                  </a:cubicBezTo>
                  <a:cubicBezTo>
                    <a:pt x="145" y="469"/>
                    <a:pt x="150" y="472"/>
                    <a:pt x="149" y="473"/>
                  </a:cubicBezTo>
                  <a:cubicBezTo>
                    <a:pt x="149" y="475"/>
                    <a:pt x="144" y="475"/>
                    <a:pt x="145" y="478"/>
                  </a:cubicBezTo>
                  <a:cubicBezTo>
                    <a:pt x="145" y="481"/>
                    <a:pt x="143" y="481"/>
                    <a:pt x="140" y="481"/>
                  </a:cubicBezTo>
                  <a:cubicBezTo>
                    <a:pt x="138" y="481"/>
                    <a:pt x="137" y="483"/>
                    <a:pt x="138" y="483"/>
                  </a:cubicBezTo>
                  <a:cubicBezTo>
                    <a:pt x="139" y="484"/>
                    <a:pt x="139" y="487"/>
                    <a:pt x="144" y="488"/>
                  </a:cubicBezTo>
                  <a:cubicBezTo>
                    <a:pt x="150" y="490"/>
                    <a:pt x="155" y="495"/>
                    <a:pt x="159" y="499"/>
                  </a:cubicBezTo>
                  <a:cubicBezTo>
                    <a:pt x="160" y="500"/>
                    <a:pt x="161" y="500"/>
                    <a:pt x="161" y="501"/>
                  </a:cubicBezTo>
                  <a:cubicBezTo>
                    <a:pt x="163" y="500"/>
                    <a:pt x="164" y="500"/>
                    <a:pt x="165" y="500"/>
                  </a:cubicBezTo>
                  <a:cubicBezTo>
                    <a:pt x="167" y="499"/>
                    <a:pt x="172" y="501"/>
                    <a:pt x="174" y="502"/>
                  </a:cubicBezTo>
                  <a:cubicBezTo>
                    <a:pt x="177" y="504"/>
                    <a:pt x="186" y="502"/>
                    <a:pt x="187" y="503"/>
                  </a:cubicBezTo>
                  <a:cubicBezTo>
                    <a:pt x="188" y="505"/>
                    <a:pt x="190" y="507"/>
                    <a:pt x="192" y="507"/>
                  </a:cubicBezTo>
                  <a:cubicBezTo>
                    <a:pt x="193" y="507"/>
                    <a:pt x="195" y="510"/>
                    <a:pt x="197" y="509"/>
                  </a:cubicBezTo>
                  <a:cubicBezTo>
                    <a:pt x="198" y="508"/>
                    <a:pt x="203" y="508"/>
                    <a:pt x="205" y="508"/>
                  </a:cubicBezTo>
                  <a:cubicBezTo>
                    <a:pt x="206" y="508"/>
                    <a:pt x="206" y="509"/>
                    <a:pt x="208" y="509"/>
                  </a:cubicBezTo>
                  <a:cubicBezTo>
                    <a:pt x="209" y="509"/>
                    <a:pt x="209" y="514"/>
                    <a:pt x="210" y="514"/>
                  </a:cubicBezTo>
                  <a:cubicBezTo>
                    <a:pt x="211" y="514"/>
                    <a:pt x="215" y="517"/>
                    <a:pt x="218" y="518"/>
                  </a:cubicBezTo>
                  <a:cubicBezTo>
                    <a:pt x="220" y="518"/>
                    <a:pt x="223" y="522"/>
                    <a:pt x="224" y="522"/>
                  </a:cubicBezTo>
                  <a:cubicBezTo>
                    <a:pt x="225" y="522"/>
                    <a:pt x="227" y="524"/>
                    <a:pt x="227" y="522"/>
                  </a:cubicBezTo>
                  <a:cubicBezTo>
                    <a:pt x="228" y="520"/>
                    <a:pt x="231" y="521"/>
                    <a:pt x="232" y="518"/>
                  </a:cubicBezTo>
                  <a:cubicBezTo>
                    <a:pt x="228" y="513"/>
                    <a:pt x="223" y="507"/>
                    <a:pt x="223" y="504"/>
                  </a:cubicBezTo>
                  <a:cubicBezTo>
                    <a:pt x="223" y="500"/>
                    <a:pt x="225" y="497"/>
                    <a:pt x="220" y="493"/>
                  </a:cubicBezTo>
                  <a:cubicBezTo>
                    <a:pt x="215" y="489"/>
                    <a:pt x="221" y="486"/>
                    <a:pt x="224" y="482"/>
                  </a:cubicBezTo>
                  <a:cubicBezTo>
                    <a:pt x="227" y="478"/>
                    <a:pt x="234" y="476"/>
                    <a:pt x="238" y="473"/>
                  </a:cubicBezTo>
                  <a:cubicBezTo>
                    <a:pt x="238" y="472"/>
                    <a:pt x="237" y="472"/>
                    <a:pt x="236" y="471"/>
                  </a:cubicBezTo>
                  <a:cubicBezTo>
                    <a:pt x="233" y="470"/>
                    <a:pt x="232" y="468"/>
                    <a:pt x="234" y="468"/>
                  </a:cubicBezTo>
                  <a:cubicBezTo>
                    <a:pt x="237" y="467"/>
                    <a:pt x="235" y="466"/>
                    <a:pt x="233" y="463"/>
                  </a:cubicBezTo>
                  <a:cubicBezTo>
                    <a:pt x="230" y="460"/>
                    <a:pt x="229" y="457"/>
                    <a:pt x="228" y="457"/>
                  </a:cubicBezTo>
                  <a:cubicBezTo>
                    <a:pt x="227" y="457"/>
                    <a:pt x="224" y="457"/>
                    <a:pt x="222" y="457"/>
                  </a:cubicBezTo>
                  <a:cubicBezTo>
                    <a:pt x="220" y="458"/>
                    <a:pt x="221" y="456"/>
                    <a:pt x="221" y="453"/>
                  </a:cubicBezTo>
                  <a:cubicBezTo>
                    <a:pt x="221" y="451"/>
                    <a:pt x="217" y="451"/>
                    <a:pt x="216" y="450"/>
                  </a:cubicBezTo>
                  <a:cubicBezTo>
                    <a:pt x="216" y="449"/>
                    <a:pt x="217" y="445"/>
                    <a:pt x="218" y="445"/>
                  </a:cubicBezTo>
                  <a:cubicBezTo>
                    <a:pt x="219" y="445"/>
                    <a:pt x="221" y="444"/>
                    <a:pt x="221" y="442"/>
                  </a:cubicBezTo>
                  <a:cubicBezTo>
                    <a:pt x="221" y="441"/>
                    <a:pt x="217" y="441"/>
                    <a:pt x="218" y="439"/>
                  </a:cubicBezTo>
                  <a:cubicBezTo>
                    <a:pt x="220" y="436"/>
                    <a:pt x="223" y="436"/>
                    <a:pt x="223" y="434"/>
                  </a:cubicBezTo>
                  <a:cubicBezTo>
                    <a:pt x="223" y="431"/>
                    <a:pt x="225" y="429"/>
                    <a:pt x="227" y="431"/>
                  </a:cubicBezTo>
                  <a:cubicBezTo>
                    <a:pt x="230" y="432"/>
                    <a:pt x="231" y="437"/>
                    <a:pt x="234" y="436"/>
                  </a:cubicBezTo>
                  <a:cubicBezTo>
                    <a:pt x="237" y="435"/>
                    <a:pt x="235" y="432"/>
                    <a:pt x="234" y="431"/>
                  </a:cubicBezTo>
                  <a:cubicBezTo>
                    <a:pt x="234" y="430"/>
                    <a:pt x="233" y="427"/>
                    <a:pt x="237" y="427"/>
                  </a:cubicBezTo>
                  <a:cubicBezTo>
                    <a:pt x="240" y="426"/>
                    <a:pt x="238" y="423"/>
                    <a:pt x="241" y="423"/>
                  </a:cubicBezTo>
                  <a:cubicBezTo>
                    <a:pt x="243" y="423"/>
                    <a:pt x="248" y="420"/>
                    <a:pt x="249" y="419"/>
                  </a:cubicBezTo>
                  <a:cubicBezTo>
                    <a:pt x="251" y="418"/>
                    <a:pt x="254" y="416"/>
                    <a:pt x="255" y="417"/>
                  </a:cubicBezTo>
                  <a:cubicBezTo>
                    <a:pt x="257" y="418"/>
                    <a:pt x="259" y="420"/>
                    <a:pt x="260" y="417"/>
                  </a:cubicBezTo>
                  <a:cubicBezTo>
                    <a:pt x="261" y="415"/>
                    <a:pt x="265" y="416"/>
                    <a:pt x="265" y="417"/>
                  </a:cubicBezTo>
                  <a:cubicBezTo>
                    <a:pt x="266" y="419"/>
                    <a:pt x="273" y="419"/>
                    <a:pt x="275" y="420"/>
                  </a:cubicBezTo>
                  <a:cubicBezTo>
                    <a:pt x="277" y="421"/>
                    <a:pt x="281" y="424"/>
                    <a:pt x="281" y="426"/>
                  </a:cubicBezTo>
                  <a:cubicBezTo>
                    <a:pt x="281" y="427"/>
                    <a:pt x="284" y="429"/>
                    <a:pt x="284" y="427"/>
                  </a:cubicBezTo>
                  <a:cubicBezTo>
                    <a:pt x="284" y="424"/>
                    <a:pt x="285" y="425"/>
                    <a:pt x="288" y="427"/>
                  </a:cubicBezTo>
                  <a:cubicBezTo>
                    <a:pt x="291" y="429"/>
                    <a:pt x="295" y="428"/>
                    <a:pt x="296" y="426"/>
                  </a:cubicBezTo>
                  <a:cubicBezTo>
                    <a:pt x="296" y="424"/>
                    <a:pt x="302" y="422"/>
                    <a:pt x="304" y="424"/>
                  </a:cubicBezTo>
                  <a:cubicBezTo>
                    <a:pt x="305" y="425"/>
                    <a:pt x="306" y="426"/>
                    <a:pt x="308" y="424"/>
                  </a:cubicBezTo>
                  <a:cubicBezTo>
                    <a:pt x="310" y="422"/>
                    <a:pt x="315" y="422"/>
                    <a:pt x="316" y="424"/>
                  </a:cubicBezTo>
                  <a:cubicBezTo>
                    <a:pt x="317" y="426"/>
                    <a:pt x="319" y="427"/>
                    <a:pt x="321" y="427"/>
                  </a:cubicBezTo>
                  <a:cubicBezTo>
                    <a:pt x="324" y="427"/>
                    <a:pt x="324" y="430"/>
                    <a:pt x="325" y="429"/>
                  </a:cubicBezTo>
                  <a:cubicBezTo>
                    <a:pt x="327" y="429"/>
                    <a:pt x="326" y="425"/>
                    <a:pt x="328" y="425"/>
                  </a:cubicBezTo>
                  <a:cubicBezTo>
                    <a:pt x="330" y="426"/>
                    <a:pt x="331" y="428"/>
                    <a:pt x="334" y="428"/>
                  </a:cubicBezTo>
                  <a:cubicBezTo>
                    <a:pt x="337" y="428"/>
                    <a:pt x="339" y="427"/>
                    <a:pt x="339" y="425"/>
                  </a:cubicBezTo>
                  <a:cubicBezTo>
                    <a:pt x="339" y="423"/>
                    <a:pt x="339" y="419"/>
                    <a:pt x="337" y="419"/>
                  </a:cubicBezTo>
                  <a:cubicBezTo>
                    <a:pt x="335" y="419"/>
                    <a:pt x="334" y="417"/>
                    <a:pt x="331" y="417"/>
                  </a:cubicBezTo>
                  <a:cubicBezTo>
                    <a:pt x="329" y="417"/>
                    <a:pt x="327" y="414"/>
                    <a:pt x="329" y="413"/>
                  </a:cubicBezTo>
                  <a:cubicBezTo>
                    <a:pt x="331" y="412"/>
                    <a:pt x="335" y="411"/>
                    <a:pt x="334" y="409"/>
                  </a:cubicBezTo>
                  <a:cubicBezTo>
                    <a:pt x="334" y="407"/>
                    <a:pt x="333" y="404"/>
                    <a:pt x="336" y="403"/>
                  </a:cubicBezTo>
                  <a:cubicBezTo>
                    <a:pt x="339" y="403"/>
                    <a:pt x="345" y="403"/>
                    <a:pt x="344" y="402"/>
                  </a:cubicBezTo>
                  <a:cubicBezTo>
                    <a:pt x="344" y="401"/>
                    <a:pt x="338" y="400"/>
                    <a:pt x="337" y="398"/>
                  </a:cubicBezTo>
                  <a:cubicBezTo>
                    <a:pt x="336" y="396"/>
                    <a:pt x="336" y="392"/>
                    <a:pt x="337" y="391"/>
                  </a:cubicBezTo>
                  <a:cubicBezTo>
                    <a:pt x="338" y="391"/>
                    <a:pt x="341" y="392"/>
                    <a:pt x="344" y="391"/>
                  </a:cubicBezTo>
                  <a:cubicBezTo>
                    <a:pt x="346" y="390"/>
                    <a:pt x="350" y="392"/>
                    <a:pt x="353" y="390"/>
                  </a:cubicBezTo>
                  <a:cubicBezTo>
                    <a:pt x="356" y="388"/>
                    <a:pt x="362" y="388"/>
                    <a:pt x="365" y="388"/>
                  </a:cubicBezTo>
                  <a:cubicBezTo>
                    <a:pt x="369" y="388"/>
                    <a:pt x="371" y="385"/>
                    <a:pt x="374" y="385"/>
                  </a:cubicBezTo>
                  <a:cubicBezTo>
                    <a:pt x="376" y="385"/>
                    <a:pt x="383" y="384"/>
                    <a:pt x="385" y="383"/>
                  </a:cubicBezTo>
                  <a:cubicBezTo>
                    <a:pt x="387" y="382"/>
                    <a:pt x="396" y="381"/>
                    <a:pt x="397" y="379"/>
                  </a:cubicBezTo>
                  <a:cubicBezTo>
                    <a:pt x="397" y="377"/>
                    <a:pt x="405" y="376"/>
                    <a:pt x="407" y="377"/>
                  </a:cubicBezTo>
                  <a:cubicBezTo>
                    <a:pt x="409" y="378"/>
                    <a:pt x="411" y="378"/>
                    <a:pt x="413" y="378"/>
                  </a:cubicBezTo>
                  <a:cubicBezTo>
                    <a:pt x="415" y="377"/>
                    <a:pt x="418" y="379"/>
                    <a:pt x="418" y="381"/>
                  </a:cubicBezTo>
                  <a:cubicBezTo>
                    <a:pt x="418" y="383"/>
                    <a:pt x="420" y="385"/>
                    <a:pt x="420" y="386"/>
                  </a:cubicBezTo>
                  <a:cubicBezTo>
                    <a:pt x="419" y="388"/>
                    <a:pt x="418" y="389"/>
                    <a:pt x="419" y="390"/>
                  </a:cubicBezTo>
                  <a:cubicBezTo>
                    <a:pt x="420" y="391"/>
                    <a:pt x="425" y="390"/>
                    <a:pt x="426" y="389"/>
                  </a:cubicBezTo>
                  <a:cubicBezTo>
                    <a:pt x="427" y="387"/>
                    <a:pt x="429" y="389"/>
                    <a:pt x="429" y="391"/>
                  </a:cubicBezTo>
                  <a:cubicBezTo>
                    <a:pt x="429" y="392"/>
                    <a:pt x="431" y="393"/>
                    <a:pt x="431" y="391"/>
                  </a:cubicBezTo>
                  <a:cubicBezTo>
                    <a:pt x="431" y="389"/>
                    <a:pt x="434" y="391"/>
                    <a:pt x="435" y="392"/>
                  </a:cubicBezTo>
                  <a:cubicBezTo>
                    <a:pt x="436" y="393"/>
                    <a:pt x="439" y="390"/>
                    <a:pt x="439" y="392"/>
                  </a:cubicBezTo>
                  <a:cubicBezTo>
                    <a:pt x="439" y="394"/>
                    <a:pt x="434" y="395"/>
                    <a:pt x="436" y="397"/>
                  </a:cubicBezTo>
                  <a:cubicBezTo>
                    <a:pt x="439" y="399"/>
                    <a:pt x="440" y="395"/>
                    <a:pt x="443" y="396"/>
                  </a:cubicBezTo>
                  <a:cubicBezTo>
                    <a:pt x="445" y="397"/>
                    <a:pt x="449" y="393"/>
                    <a:pt x="451" y="392"/>
                  </a:cubicBezTo>
                  <a:cubicBezTo>
                    <a:pt x="454" y="392"/>
                    <a:pt x="456" y="389"/>
                    <a:pt x="459" y="388"/>
                  </a:cubicBezTo>
                  <a:cubicBezTo>
                    <a:pt x="461" y="387"/>
                    <a:pt x="465" y="387"/>
                    <a:pt x="464" y="389"/>
                  </a:cubicBezTo>
                  <a:cubicBezTo>
                    <a:pt x="463" y="390"/>
                    <a:pt x="461" y="393"/>
                    <a:pt x="466" y="395"/>
                  </a:cubicBezTo>
                  <a:cubicBezTo>
                    <a:pt x="472" y="397"/>
                    <a:pt x="478" y="407"/>
                    <a:pt x="481" y="412"/>
                  </a:cubicBezTo>
                  <a:cubicBezTo>
                    <a:pt x="484" y="417"/>
                    <a:pt x="488" y="427"/>
                    <a:pt x="489" y="427"/>
                  </a:cubicBezTo>
                  <a:cubicBezTo>
                    <a:pt x="491" y="427"/>
                    <a:pt x="492" y="422"/>
                    <a:pt x="494" y="422"/>
                  </a:cubicBezTo>
                  <a:cubicBezTo>
                    <a:pt x="496" y="421"/>
                    <a:pt x="498" y="426"/>
                    <a:pt x="500" y="426"/>
                  </a:cubicBezTo>
                  <a:cubicBezTo>
                    <a:pt x="503" y="427"/>
                    <a:pt x="506" y="428"/>
                    <a:pt x="508" y="427"/>
                  </a:cubicBezTo>
                  <a:cubicBezTo>
                    <a:pt x="510" y="427"/>
                    <a:pt x="515" y="424"/>
                    <a:pt x="516" y="425"/>
                  </a:cubicBezTo>
                  <a:cubicBezTo>
                    <a:pt x="518" y="426"/>
                    <a:pt x="520" y="426"/>
                    <a:pt x="521" y="429"/>
                  </a:cubicBezTo>
                  <a:cubicBezTo>
                    <a:pt x="523" y="433"/>
                    <a:pt x="525" y="433"/>
                    <a:pt x="526" y="433"/>
                  </a:cubicBezTo>
                  <a:cubicBezTo>
                    <a:pt x="528" y="433"/>
                    <a:pt x="528" y="435"/>
                    <a:pt x="528" y="436"/>
                  </a:cubicBezTo>
                  <a:cubicBezTo>
                    <a:pt x="528" y="438"/>
                    <a:pt x="531" y="440"/>
                    <a:pt x="532" y="440"/>
                  </a:cubicBezTo>
                  <a:cubicBezTo>
                    <a:pt x="534" y="440"/>
                    <a:pt x="537" y="439"/>
                    <a:pt x="539" y="439"/>
                  </a:cubicBezTo>
                  <a:cubicBezTo>
                    <a:pt x="540" y="438"/>
                    <a:pt x="541" y="437"/>
                    <a:pt x="541" y="439"/>
                  </a:cubicBezTo>
                  <a:cubicBezTo>
                    <a:pt x="542" y="440"/>
                    <a:pt x="544" y="443"/>
                    <a:pt x="545" y="443"/>
                  </a:cubicBezTo>
                  <a:cubicBezTo>
                    <a:pt x="547" y="443"/>
                    <a:pt x="549" y="444"/>
                    <a:pt x="550" y="443"/>
                  </a:cubicBezTo>
                  <a:cubicBezTo>
                    <a:pt x="550" y="442"/>
                    <a:pt x="554" y="441"/>
                    <a:pt x="555" y="441"/>
                  </a:cubicBezTo>
                  <a:cubicBezTo>
                    <a:pt x="557" y="441"/>
                    <a:pt x="562" y="440"/>
                    <a:pt x="563" y="438"/>
                  </a:cubicBezTo>
                  <a:cubicBezTo>
                    <a:pt x="564" y="435"/>
                    <a:pt x="568" y="435"/>
                    <a:pt x="569" y="434"/>
                  </a:cubicBezTo>
                  <a:cubicBezTo>
                    <a:pt x="570" y="433"/>
                    <a:pt x="573" y="432"/>
                    <a:pt x="574" y="430"/>
                  </a:cubicBezTo>
                  <a:cubicBezTo>
                    <a:pt x="575" y="429"/>
                    <a:pt x="579" y="429"/>
                    <a:pt x="579" y="428"/>
                  </a:cubicBezTo>
                  <a:cubicBezTo>
                    <a:pt x="580" y="427"/>
                    <a:pt x="583" y="427"/>
                    <a:pt x="585" y="427"/>
                  </a:cubicBezTo>
                  <a:cubicBezTo>
                    <a:pt x="587" y="428"/>
                    <a:pt x="595" y="429"/>
                    <a:pt x="596" y="429"/>
                  </a:cubicBezTo>
                  <a:cubicBezTo>
                    <a:pt x="598" y="429"/>
                    <a:pt x="598" y="433"/>
                    <a:pt x="599" y="434"/>
                  </a:cubicBezTo>
                  <a:cubicBezTo>
                    <a:pt x="600" y="434"/>
                    <a:pt x="604" y="437"/>
                    <a:pt x="606" y="436"/>
                  </a:cubicBezTo>
                  <a:cubicBezTo>
                    <a:pt x="607" y="435"/>
                    <a:pt x="610" y="434"/>
                    <a:pt x="612" y="436"/>
                  </a:cubicBezTo>
                  <a:cubicBezTo>
                    <a:pt x="614" y="437"/>
                    <a:pt x="617" y="439"/>
                    <a:pt x="618" y="437"/>
                  </a:cubicBezTo>
                  <a:cubicBezTo>
                    <a:pt x="619" y="436"/>
                    <a:pt x="624" y="435"/>
                    <a:pt x="624" y="434"/>
                  </a:cubicBezTo>
                  <a:cubicBezTo>
                    <a:pt x="625" y="433"/>
                    <a:pt x="626" y="430"/>
                    <a:pt x="625" y="429"/>
                  </a:cubicBezTo>
                  <a:cubicBezTo>
                    <a:pt x="623" y="428"/>
                    <a:pt x="622" y="424"/>
                    <a:pt x="622" y="423"/>
                  </a:cubicBezTo>
                  <a:cubicBezTo>
                    <a:pt x="621" y="421"/>
                    <a:pt x="625" y="420"/>
                    <a:pt x="625" y="419"/>
                  </a:cubicBezTo>
                  <a:cubicBezTo>
                    <a:pt x="626" y="417"/>
                    <a:pt x="628" y="417"/>
                    <a:pt x="629" y="416"/>
                  </a:cubicBezTo>
                  <a:cubicBezTo>
                    <a:pt x="630" y="415"/>
                    <a:pt x="631" y="413"/>
                    <a:pt x="632" y="413"/>
                  </a:cubicBezTo>
                  <a:cubicBezTo>
                    <a:pt x="634" y="414"/>
                    <a:pt x="637" y="415"/>
                    <a:pt x="638" y="415"/>
                  </a:cubicBezTo>
                  <a:cubicBezTo>
                    <a:pt x="639" y="416"/>
                    <a:pt x="642" y="417"/>
                    <a:pt x="643" y="417"/>
                  </a:cubicBezTo>
                  <a:cubicBezTo>
                    <a:pt x="645" y="417"/>
                    <a:pt x="647" y="418"/>
                    <a:pt x="649" y="419"/>
                  </a:cubicBezTo>
                  <a:cubicBezTo>
                    <a:pt x="651" y="420"/>
                    <a:pt x="656" y="420"/>
                    <a:pt x="657" y="421"/>
                  </a:cubicBezTo>
                  <a:cubicBezTo>
                    <a:pt x="658" y="423"/>
                    <a:pt x="657" y="427"/>
                    <a:pt x="658" y="428"/>
                  </a:cubicBezTo>
                  <a:cubicBezTo>
                    <a:pt x="659" y="430"/>
                    <a:pt x="662" y="433"/>
                    <a:pt x="663" y="432"/>
                  </a:cubicBezTo>
                  <a:cubicBezTo>
                    <a:pt x="664" y="431"/>
                    <a:pt x="668" y="434"/>
                    <a:pt x="670" y="434"/>
                  </a:cubicBezTo>
                  <a:cubicBezTo>
                    <a:pt x="672" y="434"/>
                    <a:pt x="674" y="431"/>
                    <a:pt x="676" y="431"/>
                  </a:cubicBezTo>
                  <a:cubicBezTo>
                    <a:pt x="677" y="431"/>
                    <a:pt x="682" y="430"/>
                    <a:pt x="683" y="430"/>
                  </a:cubicBezTo>
                  <a:cubicBezTo>
                    <a:pt x="685" y="431"/>
                    <a:pt x="690" y="433"/>
                    <a:pt x="691" y="432"/>
                  </a:cubicBezTo>
                  <a:cubicBezTo>
                    <a:pt x="691" y="432"/>
                    <a:pt x="696" y="432"/>
                    <a:pt x="697" y="434"/>
                  </a:cubicBezTo>
                  <a:cubicBezTo>
                    <a:pt x="697" y="435"/>
                    <a:pt x="703" y="435"/>
                    <a:pt x="703" y="437"/>
                  </a:cubicBezTo>
                  <a:cubicBezTo>
                    <a:pt x="703" y="439"/>
                    <a:pt x="707" y="439"/>
                    <a:pt x="708" y="441"/>
                  </a:cubicBezTo>
                  <a:cubicBezTo>
                    <a:pt x="709" y="443"/>
                    <a:pt x="716" y="442"/>
                    <a:pt x="718" y="443"/>
                  </a:cubicBezTo>
                  <a:cubicBezTo>
                    <a:pt x="719" y="444"/>
                    <a:pt x="728" y="444"/>
                    <a:pt x="729" y="443"/>
                  </a:cubicBezTo>
                  <a:cubicBezTo>
                    <a:pt x="729" y="442"/>
                    <a:pt x="737" y="442"/>
                    <a:pt x="739" y="441"/>
                  </a:cubicBezTo>
                  <a:cubicBezTo>
                    <a:pt x="741" y="439"/>
                    <a:pt x="745" y="440"/>
                    <a:pt x="745" y="438"/>
                  </a:cubicBezTo>
                  <a:cubicBezTo>
                    <a:pt x="746" y="437"/>
                    <a:pt x="750" y="435"/>
                    <a:pt x="752" y="434"/>
                  </a:cubicBezTo>
                  <a:cubicBezTo>
                    <a:pt x="754" y="433"/>
                    <a:pt x="761" y="433"/>
                    <a:pt x="762" y="434"/>
                  </a:cubicBezTo>
                  <a:cubicBezTo>
                    <a:pt x="762" y="436"/>
                    <a:pt x="767" y="437"/>
                    <a:pt x="769" y="436"/>
                  </a:cubicBezTo>
                  <a:cubicBezTo>
                    <a:pt x="771" y="435"/>
                    <a:pt x="776" y="436"/>
                    <a:pt x="776" y="438"/>
                  </a:cubicBezTo>
                  <a:cubicBezTo>
                    <a:pt x="777" y="439"/>
                    <a:pt x="783" y="440"/>
                    <a:pt x="784" y="440"/>
                  </a:cubicBezTo>
                  <a:cubicBezTo>
                    <a:pt x="786" y="439"/>
                    <a:pt x="790" y="436"/>
                    <a:pt x="792" y="436"/>
                  </a:cubicBezTo>
                  <a:cubicBezTo>
                    <a:pt x="793" y="436"/>
                    <a:pt x="796" y="434"/>
                    <a:pt x="795" y="432"/>
                  </a:cubicBezTo>
                  <a:cubicBezTo>
                    <a:pt x="795" y="431"/>
                    <a:pt x="799" y="426"/>
                    <a:pt x="799" y="424"/>
                  </a:cubicBezTo>
                  <a:cubicBezTo>
                    <a:pt x="800" y="422"/>
                    <a:pt x="803" y="417"/>
                    <a:pt x="804" y="416"/>
                  </a:cubicBezTo>
                  <a:cubicBezTo>
                    <a:pt x="805" y="416"/>
                    <a:pt x="808" y="414"/>
                    <a:pt x="808" y="412"/>
                  </a:cubicBezTo>
                  <a:cubicBezTo>
                    <a:pt x="808" y="411"/>
                    <a:pt x="807" y="407"/>
                    <a:pt x="805" y="407"/>
                  </a:cubicBezTo>
                  <a:cubicBezTo>
                    <a:pt x="804" y="407"/>
                    <a:pt x="801" y="407"/>
                    <a:pt x="805" y="402"/>
                  </a:cubicBezTo>
                  <a:cubicBezTo>
                    <a:pt x="808" y="398"/>
                    <a:pt x="814" y="399"/>
                    <a:pt x="815" y="399"/>
                  </a:cubicBezTo>
                  <a:cubicBezTo>
                    <a:pt x="816" y="399"/>
                    <a:pt x="823" y="397"/>
                    <a:pt x="827" y="398"/>
                  </a:cubicBezTo>
                  <a:cubicBezTo>
                    <a:pt x="830" y="399"/>
                    <a:pt x="832" y="398"/>
                    <a:pt x="836" y="400"/>
                  </a:cubicBezTo>
                  <a:cubicBezTo>
                    <a:pt x="839" y="401"/>
                    <a:pt x="844" y="401"/>
                    <a:pt x="846" y="402"/>
                  </a:cubicBezTo>
                  <a:cubicBezTo>
                    <a:pt x="847" y="404"/>
                    <a:pt x="851" y="405"/>
                    <a:pt x="851" y="408"/>
                  </a:cubicBezTo>
                  <a:cubicBezTo>
                    <a:pt x="850" y="411"/>
                    <a:pt x="853" y="410"/>
                    <a:pt x="855" y="416"/>
                  </a:cubicBezTo>
                  <a:cubicBezTo>
                    <a:pt x="856" y="422"/>
                    <a:pt x="859" y="422"/>
                    <a:pt x="859" y="425"/>
                  </a:cubicBezTo>
                  <a:cubicBezTo>
                    <a:pt x="860" y="428"/>
                    <a:pt x="864" y="433"/>
                    <a:pt x="863" y="435"/>
                  </a:cubicBezTo>
                  <a:cubicBezTo>
                    <a:pt x="863" y="437"/>
                    <a:pt x="862" y="439"/>
                    <a:pt x="866" y="439"/>
                  </a:cubicBezTo>
                  <a:cubicBezTo>
                    <a:pt x="871" y="440"/>
                    <a:pt x="873" y="443"/>
                    <a:pt x="874" y="442"/>
                  </a:cubicBezTo>
                  <a:cubicBezTo>
                    <a:pt x="875" y="442"/>
                    <a:pt x="880" y="444"/>
                    <a:pt x="882" y="446"/>
                  </a:cubicBezTo>
                  <a:cubicBezTo>
                    <a:pt x="885" y="448"/>
                    <a:pt x="888" y="447"/>
                    <a:pt x="888" y="450"/>
                  </a:cubicBezTo>
                  <a:cubicBezTo>
                    <a:pt x="888" y="452"/>
                    <a:pt x="890" y="454"/>
                    <a:pt x="890" y="457"/>
                  </a:cubicBezTo>
                  <a:cubicBezTo>
                    <a:pt x="890" y="459"/>
                    <a:pt x="894" y="460"/>
                    <a:pt x="898" y="460"/>
                  </a:cubicBezTo>
                  <a:cubicBezTo>
                    <a:pt x="901" y="459"/>
                    <a:pt x="903" y="461"/>
                    <a:pt x="905" y="458"/>
                  </a:cubicBezTo>
                  <a:cubicBezTo>
                    <a:pt x="906" y="455"/>
                    <a:pt x="911" y="456"/>
                    <a:pt x="913" y="455"/>
                  </a:cubicBezTo>
                  <a:cubicBezTo>
                    <a:pt x="914" y="454"/>
                    <a:pt x="919" y="453"/>
                    <a:pt x="919" y="457"/>
                  </a:cubicBezTo>
                  <a:cubicBezTo>
                    <a:pt x="919" y="461"/>
                    <a:pt x="922" y="462"/>
                    <a:pt x="919" y="463"/>
                  </a:cubicBezTo>
                  <a:cubicBezTo>
                    <a:pt x="917" y="465"/>
                    <a:pt x="916" y="471"/>
                    <a:pt x="915" y="474"/>
                  </a:cubicBezTo>
                  <a:cubicBezTo>
                    <a:pt x="914" y="476"/>
                    <a:pt x="911" y="477"/>
                    <a:pt x="910" y="480"/>
                  </a:cubicBezTo>
                  <a:cubicBezTo>
                    <a:pt x="910" y="483"/>
                    <a:pt x="906" y="483"/>
                    <a:pt x="906" y="485"/>
                  </a:cubicBezTo>
                  <a:cubicBezTo>
                    <a:pt x="906" y="487"/>
                    <a:pt x="902" y="487"/>
                    <a:pt x="899" y="485"/>
                  </a:cubicBezTo>
                  <a:cubicBezTo>
                    <a:pt x="897" y="483"/>
                    <a:pt x="895" y="488"/>
                    <a:pt x="893" y="488"/>
                  </a:cubicBezTo>
                  <a:cubicBezTo>
                    <a:pt x="891" y="488"/>
                    <a:pt x="891" y="492"/>
                    <a:pt x="891" y="494"/>
                  </a:cubicBezTo>
                  <a:cubicBezTo>
                    <a:pt x="892" y="496"/>
                    <a:pt x="891" y="498"/>
                    <a:pt x="892" y="501"/>
                  </a:cubicBezTo>
                  <a:cubicBezTo>
                    <a:pt x="893" y="502"/>
                    <a:pt x="892" y="505"/>
                    <a:pt x="892" y="508"/>
                  </a:cubicBezTo>
                  <a:cubicBezTo>
                    <a:pt x="895" y="506"/>
                    <a:pt x="898" y="505"/>
                    <a:pt x="899" y="505"/>
                  </a:cubicBezTo>
                  <a:cubicBezTo>
                    <a:pt x="902" y="505"/>
                    <a:pt x="905" y="510"/>
                    <a:pt x="908" y="510"/>
                  </a:cubicBezTo>
                  <a:cubicBezTo>
                    <a:pt x="912" y="510"/>
                    <a:pt x="927" y="500"/>
                    <a:pt x="927" y="498"/>
                  </a:cubicBezTo>
                  <a:cubicBezTo>
                    <a:pt x="927" y="497"/>
                    <a:pt x="936" y="488"/>
                    <a:pt x="940" y="484"/>
                  </a:cubicBezTo>
                  <a:cubicBezTo>
                    <a:pt x="944" y="479"/>
                    <a:pt x="950" y="473"/>
                    <a:pt x="952" y="468"/>
                  </a:cubicBezTo>
                  <a:cubicBezTo>
                    <a:pt x="953" y="465"/>
                    <a:pt x="959" y="459"/>
                    <a:pt x="960" y="456"/>
                  </a:cubicBezTo>
                  <a:cubicBezTo>
                    <a:pt x="962" y="454"/>
                    <a:pt x="963" y="454"/>
                    <a:pt x="965" y="448"/>
                  </a:cubicBezTo>
                  <a:cubicBezTo>
                    <a:pt x="968" y="443"/>
                    <a:pt x="968" y="428"/>
                    <a:pt x="969" y="427"/>
                  </a:cubicBezTo>
                  <a:cubicBezTo>
                    <a:pt x="970" y="426"/>
                    <a:pt x="969" y="424"/>
                    <a:pt x="970" y="422"/>
                  </a:cubicBezTo>
                  <a:cubicBezTo>
                    <a:pt x="972" y="421"/>
                    <a:pt x="971" y="418"/>
                    <a:pt x="973" y="416"/>
                  </a:cubicBezTo>
                  <a:cubicBezTo>
                    <a:pt x="976" y="414"/>
                    <a:pt x="975" y="413"/>
                    <a:pt x="975" y="411"/>
                  </a:cubicBezTo>
                  <a:cubicBezTo>
                    <a:pt x="974" y="410"/>
                    <a:pt x="975" y="406"/>
                    <a:pt x="974" y="405"/>
                  </a:cubicBezTo>
                  <a:cubicBezTo>
                    <a:pt x="974" y="404"/>
                    <a:pt x="974" y="403"/>
                    <a:pt x="975" y="403"/>
                  </a:cubicBezTo>
                  <a:cubicBezTo>
                    <a:pt x="977" y="402"/>
                    <a:pt x="974" y="400"/>
                    <a:pt x="972" y="399"/>
                  </a:cubicBezTo>
                  <a:cubicBezTo>
                    <a:pt x="970" y="398"/>
                    <a:pt x="968" y="397"/>
                    <a:pt x="967" y="395"/>
                  </a:cubicBezTo>
                  <a:cubicBezTo>
                    <a:pt x="967" y="392"/>
                    <a:pt x="964" y="390"/>
                    <a:pt x="961" y="390"/>
                  </a:cubicBezTo>
                  <a:cubicBezTo>
                    <a:pt x="958" y="390"/>
                    <a:pt x="954" y="388"/>
                    <a:pt x="954" y="390"/>
                  </a:cubicBezTo>
                  <a:cubicBezTo>
                    <a:pt x="955" y="392"/>
                    <a:pt x="954" y="393"/>
                    <a:pt x="953" y="393"/>
                  </a:cubicBezTo>
                  <a:cubicBezTo>
                    <a:pt x="951" y="393"/>
                    <a:pt x="951" y="394"/>
                    <a:pt x="949" y="396"/>
                  </a:cubicBezTo>
                  <a:cubicBezTo>
                    <a:pt x="948" y="398"/>
                    <a:pt x="942" y="399"/>
                    <a:pt x="945" y="396"/>
                  </a:cubicBezTo>
                  <a:cubicBezTo>
                    <a:pt x="947" y="394"/>
                    <a:pt x="944" y="394"/>
                    <a:pt x="944" y="392"/>
                  </a:cubicBezTo>
                  <a:cubicBezTo>
                    <a:pt x="945" y="389"/>
                    <a:pt x="947" y="387"/>
                    <a:pt x="944" y="388"/>
                  </a:cubicBezTo>
                  <a:cubicBezTo>
                    <a:pt x="941" y="390"/>
                    <a:pt x="941" y="394"/>
                    <a:pt x="939" y="394"/>
                  </a:cubicBezTo>
                  <a:cubicBezTo>
                    <a:pt x="937" y="395"/>
                    <a:pt x="937" y="388"/>
                    <a:pt x="938" y="386"/>
                  </a:cubicBezTo>
                  <a:cubicBezTo>
                    <a:pt x="939" y="384"/>
                    <a:pt x="934" y="386"/>
                    <a:pt x="929" y="386"/>
                  </a:cubicBezTo>
                  <a:cubicBezTo>
                    <a:pt x="924" y="385"/>
                    <a:pt x="925" y="382"/>
                    <a:pt x="929" y="380"/>
                  </a:cubicBezTo>
                  <a:cubicBezTo>
                    <a:pt x="933" y="378"/>
                    <a:pt x="933" y="376"/>
                    <a:pt x="935" y="375"/>
                  </a:cubicBezTo>
                  <a:cubicBezTo>
                    <a:pt x="937" y="374"/>
                    <a:pt x="942" y="370"/>
                    <a:pt x="945" y="369"/>
                  </a:cubicBezTo>
                  <a:cubicBezTo>
                    <a:pt x="948" y="367"/>
                    <a:pt x="949" y="365"/>
                    <a:pt x="949" y="363"/>
                  </a:cubicBezTo>
                  <a:cubicBezTo>
                    <a:pt x="950" y="361"/>
                    <a:pt x="956" y="358"/>
                    <a:pt x="961" y="354"/>
                  </a:cubicBezTo>
                  <a:cubicBezTo>
                    <a:pt x="966" y="350"/>
                    <a:pt x="968" y="348"/>
                    <a:pt x="970" y="345"/>
                  </a:cubicBezTo>
                  <a:cubicBezTo>
                    <a:pt x="971" y="343"/>
                    <a:pt x="978" y="339"/>
                    <a:pt x="979" y="338"/>
                  </a:cubicBezTo>
                  <a:cubicBezTo>
                    <a:pt x="979" y="336"/>
                    <a:pt x="988" y="331"/>
                    <a:pt x="994" y="330"/>
                  </a:cubicBezTo>
                  <a:cubicBezTo>
                    <a:pt x="1000" y="329"/>
                    <a:pt x="1009" y="330"/>
                    <a:pt x="1011" y="332"/>
                  </a:cubicBezTo>
                  <a:cubicBezTo>
                    <a:pt x="1013" y="334"/>
                    <a:pt x="1014" y="333"/>
                    <a:pt x="1015" y="332"/>
                  </a:cubicBezTo>
                  <a:cubicBezTo>
                    <a:pt x="1016" y="331"/>
                    <a:pt x="1019" y="331"/>
                    <a:pt x="1023" y="332"/>
                  </a:cubicBezTo>
                  <a:cubicBezTo>
                    <a:pt x="1027" y="332"/>
                    <a:pt x="1028" y="330"/>
                    <a:pt x="1031" y="331"/>
                  </a:cubicBezTo>
                  <a:cubicBezTo>
                    <a:pt x="1033" y="331"/>
                    <a:pt x="1036" y="332"/>
                    <a:pt x="1037" y="329"/>
                  </a:cubicBezTo>
                  <a:cubicBezTo>
                    <a:pt x="1039" y="325"/>
                    <a:pt x="1047" y="326"/>
                    <a:pt x="1049" y="327"/>
                  </a:cubicBezTo>
                  <a:cubicBezTo>
                    <a:pt x="1050" y="329"/>
                    <a:pt x="1052" y="330"/>
                    <a:pt x="1055" y="329"/>
                  </a:cubicBezTo>
                  <a:cubicBezTo>
                    <a:pt x="1057" y="327"/>
                    <a:pt x="1057" y="331"/>
                    <a:pt x="1060" y="331"/>
                  </a:cubicBezTo>
                  <a:cubicBezTo>
                    <a:pt x="1063" y="332"/>
                    <a:pt x="1061" y="334"/>
                    <a:pt x="1059" y="334"/>
                  </a:cubicBezTo>
                  <a:cubicBezTo>
                    <a:pt x="1056" y="334"/>
                    <a:pt x="1053" y="335"/>
                    <a:pt x="1056" y="337"/>
                  </a:cubicBezTo>
                  <a:cubicBezTo>
                    <a:pt x="1059" y="338"/>
                    <a:pt x="1062" y="335"/>
                    <a:pt x="1064" y="335"/>
                  </a:cubicBezTo>
                  <a:cubicBezTo>
                    <a:pt x="1066" y="336"/>
                    <a:pt x="1070" y="336"/>
                    <a:pt x="1073" y="334"/>
                  </a:cubicBezTo>
                  <a:cubicBezTo>
                    <a:pt x="1076" y="332"/>
                    <a:pt x="1076" y="336"/>
                    <a:pt x="1078" y="334"/>
                  </a:cubicBezTo>
                  <a:cubicBezTo>
                    <a:pt x="1080" y="332"/>
                    <a:pt x="1085" y="332"/>
                    <a:pt x="1087" y="332"/>
                  </a:cubicBezTo>
                  <a:cubicBezTo>
                    <a:pt x="1089" y="332"/>
                    <a:pt x="1087" y="329"/>
                    <a:pt x="1083" y="329"/>
                  </a:cubicBezTo>
                  <a:cubicBezTo>
                    <a:pt x="1080" y="329"/>
                    <a:pt x="1080" y="327"/>
                    <a:pt x="1083" y="323"/>
                  </a:cubicBezTo>
                  <a:cubicBezTo>
                    <a:pt x="1086" y="318"/>
                    <a:pt x="1091" y="315"/>
                    <a:pt x="1095" y="312"/>
                  </a:cubicBezTo>
                  <a:cubicBezTo>
                    <a:pt x="1098" y="309"/>
                    <a:pt x="1101" y="311"/>
                    <a:pt x="1101" y="309"/>
                  </a:cubicBezTo>
                  <a:cubicBezTo>
                    <a:pt x="1101" y="307"/>
                    <a:pt x="1102" y="301"/>
                    <a:pt x="1105" y="301"/>
                  </a:cubicBezTo>
                  <a:cubicBezTo>
                    <a:pt x="1107" y="301"/>
                    <a:pt x="1114" y="302"/>
                    <a:pt x="1118" y="300"/>
                  </a:cubicBezTo>
                  <a:cubicBezTo>
                    <a:pt x="1122" y="298"/>
                    <a:pt x="1122" y="302"/>
                    <a:pt x="1123" y="302"/>
                  </a:cubicBezTo>
                  <a:cubicBezTo>
                    <a:pt x="1125" y="303"/>
                    <a:pt x="1127" y="299"/>
                    <a:pt x="1129" y="300"/>
                  </a:cubicBezTo>
                  <a:cubicBezTo>
                    <a:pt x="1131" y="301"/>
                    <a:pt x="1126" y="304"/>
                    <a:pt x="1125" y="308"/>
                  </a:cubicBezTo>
                  <a:cubicBezTo>
                    <a:pt x="1124" y="311"/>
                    <a:pt x="1128" y="310"/>
                    <a:pt x="1130" y="311"/>
                  </a:cubicBezTo>
                  <a:cubicBezTo>
                    <a:pt x="1132" y="312"/>
                    <a:pt x="1127" y="313"/>
                    <a:pt x="1128" y="314"/>
                  </a:cubicBezTo>
                  <a:cubicBezTo>
                    <a:pt x="1128" y="315"/>
                    <a:pt x="1132" y="315"/>
                    <a:pt x="1137" y="310"/>
                  </a:cubicBezTo>
                  <a:cubicBezTo>
                    <a:pt x="1143" y="305"/>
                    <a:pt x="1147" y="303"/>
                    <a:pt x="1151" y="303"/>
                  </a:cubicBezTo>
                  <a:cubicBezTo>
                    <a:pt x="1154" y="304"/>
                    <a:pt x="1152" y="300"/>
                    <a:pt x="1152" y="296"/>
                  </a:cubicBezTo>
                  <a:cubicBezTo>
                    <a:pt x="1153" y="291"/>
                    <a:pt x="1163" y="289"/>
                    <a:pt x="1166" y="291"/>
                  </a:cubicBezTo>
                  <a:cubicBezTo>
                    <a:pt x="1170" y="292"/>
                    <a:pt x="1169" y="293"/>
                    <a:pt x="1166" y="293"/>
                  </a:cubicBezTo>
                  <a:cubicBezTo>
                    <a:pt x="1163" y="292"/>
                    <a:pt x="1160" y="295"/>
                    <a:pt x="1160" y="299"/>
                  </a:cubicBezTo>
                  <a:cubicBezTo>
                    <a:pt x="1160" y="303"/>
                    <a:pt x="1157" y="304"/>
                    <a:pt x="1159" y="306"/>
                  </a:cubicBezTo>
                  <a:cubicBezTo>
                    <a:pt x="1160" y="307"/>
                    <a:pt x="1156" y="308"/>
                    <a:pt x="1156" y="309"/>
                  </a:cubicBezTo>
                  <a:cubicBezTo>
                    <a:pt x="1156" y="311"/>
                    <a:pt x="1156" y="312"/>
                    <a:pt x="1154" y="313"/>
                  </a:cubicBezTo>
                  <a:cubicBezTo>
                    <a:pt x="1152" y="314"/>
                    <a:pt x="1144" y="314"/>
                    <a:pt x="1143" y="317"/>
                  </a:cubicBezTo>
                  <a:cubicBezTo>
                    <a:pt x="1143" y="321"/>
                    <a:pt x="1139" y="321"/>
                    <a:pt x="1137" y="325"/>
                  </a:cubicBezTo>
                  <a:cubicBezTo>
                    <a:pt x="1135" y="329"/>
                    <a:pt x="1127" y="331"/>
                    <a:pt x="1122" y="338"/>
                  </a:cubicBezTo>
                  <a:cubicBezTo>
                    <a:pt x="1117" y="346"/>
                    <a:pt x="1109" y="346"/>
                    <a:pt x="1109" y="347"/>
                  </a:cubicBezTo>
                  <a:cubicBezTo>
                    <a:pt x="1109" y="349"/>
                    <a:pt x="1103" y="349"/>
                    <a:pt x="1101" y="349"/>
                  </a:cubicBezTo>
                  <a:cubicBezTo>
                    <a:pt x="1099" y="349"/>
                    <a:pt x="1103" y="354"/>
                    <a:pt x="1099" y="359"/>
                  </a:cubicBezTo>
                  <a:cubicBezTo>
                    <a:pt x="1094" y="364"/>
                    <a:pt x="1091" y="370"/>
                    <a:pt x="1091" y="377"/>
                  </a:cubicBezTo>
                  <a:cubicBezTo>
                    <a:pt x="1091" y="384"/>
                    <a:pt x="1094" y="403"/>
                    <a:pt x="1096" y="407"/>
                  </a:cubicBezTo>
                  <a:cubicBezTo>
                    <a:pt x="1098" y="410"/>
                    <a:pt x="1096" y="419"/>
                    <a:pt x="1098" y="421"/>
                  </a:cubicBezTo>
                  <a:cubicBezTo>
                    <a:pt x="1100" y="422"/>
                    <a:pt x="1099" y="425"/>
                    <a:pt x="1100" y="426"/>
                  </a:cubicBezTo>
                  <a:cubicBezTo>
                    <a:pt x="1101" y="427"/>
                    <a:pt x="1106" y="422"/>
                    <a:pt x="1109" y="419"/>
                  </a:cubicBezTo>
                  <a:cubicBezTo>
                    <a:pt x="1112" y="417"/>
                    <a:pt x="1111" y="416"/>
                    <a:pt x="1113" y="415"/>
                  </a:cubicBezTo>
                  <a:cubicBezTo>
                    <a:pt x="1115" y="413"/>
                    <a:pt x="1114" y="408"/>
                    <a:pt x="1114" y="406"/>
                  </a:cubicBezTo>
                  <a:cubicBezTo>
                    <a:pt x="1115" y="405"/>
                    <a:pt x="1119" y="404"/>
                    <a:pt x="1120" y="403"/>
                  </a:cubicBezTo>
                  <a:cubicBezTo>
                    <a:pt x="1121" y="401"/>
                    <a:pt x="1124" y="402"/>
                    <a:pt x="1126" y="401"/>
                  </a:cubicBezTo>
                  <a:cubicBezTo>
                    <a:pt x="1128" y="401"/>
                    <a:pt x="1126" y="397"/>
                    <a:pt x="1125" y="395"/>
                  </a:cubicBezTo>
                  <a:cubicBezTo>
                    <a:pt x="1125" y="392"/>
                    <a:pt x="1130" y="389"/>
                    <a:pt x="1133" y="387"/>
                  </a:cubicBezTo>
                  <a:cubicBezTo>
                    <a:pt x="1136" y="385"/>
                    <a:pt x="1139" y="389"/>
                    <a:pt x="1143" y="386"/>
                  </a:cubicBezTo>
                  <a:cubicBezTo>
                    <a:pt x="1146" y="383"/>
                    <a:pt x="1142" y="379"/>
                    <a:pt x="1141" y="378"/>
                  </a:cubicBezTo>
                  <a:cubicBezTo>
                    <a:pt x="1140" y="376"/>
                    <a:pt x="1144" y="369"/>
                    <a:pt x="1147" y="368"/>
                  </a:cubicBezTo>
                  <a:cubicBezTo>
                    <a:pt x="1149" y="367"/>
                    <a:pt x="1151" y="370"/>
                    <a:pt x="1153" y="368"/>
                  </a:cubicBezTo>
                  <a:cubicBezTo>
                    <a:pt x="1155" y="365"/>
                    <a:pt x="1151" y="362"/>
                    <a:pt x="1149" y="362"/>
                  </a:cubicBezTo>
                  <a:cubicBezTo>
                    <a:pt x="1148" y="362"/>
                    <a:pt x="1147" y="356"/>
                    <a:pt x="1151" y="353"/>
                  </a:cubicBezTo>
                  <a:cubicBezTo>
                    <a:pt x="1155" y="350"/>
                    <a:pt x="1153" y="350"/>
                    <a:pt x="1151" y="349"/>
                  </a:cubicBezTo>
                  <a:cubicBezTo>
                    <a:pt x="1148" y="348"/>
                    <a:pt x="1148" y="349"/>
                    <a:pt x="1146" y="349"/>
                  </a:cubicBezTo>
                  <a:cubicBezTo>
                    <a:pt x="1144" y="349"/>
                    <a:pt x="1141" y="345"/>
                    <a:pt x="1145" y="341"/>
                  </a:cubicBezTo>
                  <a:cubicBezTo>
                    <a:pt x="1148" y="337"/>
                    <a:pt x="1151" y="337"/>
                    <a:pt x="1151" y="334"/>
                  </a:cubicBezTo>
                  <a:cubicBezTo>
                    <a:pt x="1152" y="330"/>
                    <a:pt x="1156" y="325"/>
                    <a:pt x="1157" y="324"/>
                  </a:cubicBezTo>
                  <a:cubicBezTo>
                    <a:pt x="1158" y="322"/>
                    <a:pt x="1163" y="324"/>
                    <a:pt x="1164" y="323"/>
                  </a:cubicBezTo>
                  <a:cubicBezTo>
                    <a:pt x="1166" y="323"/>
                    <a:pt x="1166" y="327"/>
                    <a:pt x="1168" y="325"/>
                  </a:cubicBezTo>
                  <a:cubicBezTo>
                    <a:pt x="1170" y="323"/>
                    <a:pt x="1173" y="317"/>
                    <a:pt x="1176" y="317"/>
                  </a:cubicBezTo>
                  <a:cubicBezTo>
                    <a:pt x="1178" y="317"/>
                    <a:pt x="1177" y="321"/>
                    <a:pt x="1177" y="324"/>
                  </a:cubicBezTo>
                  <a:cubicBezTo>
                    <a:pt x="1178" y="327"/>
                    <a:pt x="1180" y="323"/>
                    <a:pt x="1185" y="320"/>
                  </a:cubicBezTo>
                  <a:cubicBezTo>
                    <a:pt x="1190" y="316"/>
                    <a:pt x="1201" y="317"/>
                    <a:pt x="1205" y="318"/>
                  </a:cubicBezTo>
                  <a:cubicBezTo>
                    <a:pt x="1208" y="320"/>
                    <a:pt x="1209" y="324"/>
                    <a:pt x="1211" y="323"/>
                  </a:cubicBezTo>
                  <a:cubicBezTo>
                    <a:pt x="1214" y="323"/>
                    <a:pt x="1211" y="319"/>
                    <a:pt x="1214" y="319"/>
                  </a:cubicBezTo>
                  <a:cubicBezTo>
                    <a:pt x="1217" y="318"/>
                    <a:pt x="1222" y="315"/>
                    <a:pt x="1226" y="312"/>
                  </a:cubicBezTo>
                  <a:cubicBezTo>
                    <a:pt x="1230" y="309"/>
                    <a:pt x="1229" y="311"/>
                    <a:pt x="1231" y="309"/>
                  </a:cubicBezTo>
                  <a:cubicBezTo>
                    <a:pt x="1233" y="306"/>
                    <a:pt x="1235" y="307"/>
                    <a:pt x="1235" y="306"/>
                  </a:cubicBezTo>
                  <a:cubicBezTo>
                    <a:pt x="1236" y="304"/>
                    <a:pt x="1241" y="301"/>
                    <a:pt x="1249" y="300"/>
                  </a:cubicBezTo>
                  <a:cubicBezTo>
                    <a:pt x="1256" y="298"/>
                    <a:pt x="1266" y="293"/>
                    <a:pt x="1265" y="291"/>
                  </a:cubicBezTo>
                  <a:cubicBezTo>
                    <a:pt x="1265" y="290"/>
                    <a:pt x="1268" y="289"/>
                    <a:pt x="1269" y="291"/>
                  </a:cubicBezTo>
                  <a:cubicBezTo>
                    <a:pt x="1269" y="292"/>
                    <a:pt x="1272" y="292"/>
                    <a:pt x="1276" y="293"/>
                  </a:cubicBezTo>
                  <a:cubicBezTo>
                    <a:pt x="1280" y="293"/>
                    <a:pt x="1282" y="295"/>
                    <a:pt x="1285" y="292"/>
                  </a:cubicBezTo>
                  <a:cubicBezTo>
                    <a:pt x="1288" y="289"/>
                    <a:pt x="1284" y="288"/>
                    <a:pt x="1284" y="285"/>
                  </a:cubicBezTo>
                  <a:cubicBezTo>
                    <a:pt x="1285" y="283"/>
                    <a:pt x="1279" y="280"/>
                    <a:pt x="1280" y="278"/>
                  </a:cubicBezTo>
                  <a:cubicBezTo>
                    <a:pt x="1280" y="275"/>
                    <a:pt x="1276" y="269"/>
                    <a:pt x="1274" y="270"/>
                  </a:cubicBezTo>
                  <a:cubicBezTo>
                    <a:pt x="1273" y="271"/>
                    <a:pt x="1270" y="269"/>
                    <a:pt x="1270" y="267"/>
                  </a:cubicBezTo>
                  <a:cubicBezTo>
                    <a:pt x="1270" y="265"/>
                    <a:pt x="1269" y="263"/>
                    <a:pt x="1267" y="264"/>
                  </a:cubicBezTo>
                  <a:cubicBezTo>
                    <a:pt x="1265" y="266"/>
                    <a:pt x="1261" y="265"/>
                    <a:pt x="1260" y="263"/>
                  </a:cubicBezTo>
                  <a:cubicBezTo>
                    <a:pt x="1260" y="261"/>
                    <a:pt x="1265" y="259"/>
                    <a:pt x="1268" y="261"/>
                  </a:cubicBezTo>
                  <a:cubicBezTo>
                    <a:pt x="1272" y="262"/>
                    <a:pt x="1271" y="264"/>
                    <a:pt x="1273" y="265"/>
                  </a:cubicBezTo>
                  <a:cubicBezTo>
                    <a:pt x="1274" y="266"/>
                    <a:pt x="1279" y="265"/>
                    <a:pt x="1282" y="264"/>
                  </a:cubicBezTo>
                  <a:cubicBezTo>
                    <a:pt x="1284" y="263"/>
                    <a:pt x="1291" y="261"/>
                    <a:pt x="1292" y="259"/>
                  </a:cubicBezTo>
                  <a:cubicBezTo>
                    <a:pt x="1294" y="256"/>
                    <a:pt x="1292" y="256"/>
                    <a:pt x="1295" y="254"/>
                  </a:cubicBezTo>
                  <a:cubicBezTo>
                    <a:pt x="1297" y="253"/>
                    <a:pt x="1295" y="251"/>
                    <a:pt x="1293" y="250"/>
                  </a:cubicBezTo>
                  <a:cubicBezTo>
                    <a:pt x="1291" y="249"/>
                    <a:pt x="1292" y="246"/>
                    <a:pt x="1294" y="246"/>
                  </a:cubicBezTo>
                  <a:cubicBezTo>
                    <a:pt x="1296" y="246"/>
                    <a:pt x="1295" y="243"/>
                    <a:pt x="1297" y="243"/>
                  </a:cubicBezTo>
                  <a:cubicBezTo>
                    <a:pt x="1298" y="243"/>
                    <a:pt x="1298" y="244"/>
                    <a:pt x="1301" y="243"/>
                  </a:cubicBezTo>
                  <a:cubicBezTo>
                    <a:pt x="1304" y="242"/>
                    <a:pt x="1301" y="245"/>
                    <a:pt x="1300" y="247"/>
                  </a:cubicBezTo>
                  <a:cubicBezTo>
                    <a:pt x="1299" y="249"/>
                    <a:pt x="1302" y="251"/>
                    <a:pt x="1303" y="253"/>
                  </a:cubicBezTo>
                  <a:cubicBezTo>
                    <a:pt x="1303" y="254"/>
                    <a:pt x="1308" y="254"/>
                    <a:pt x="1311" y="253"/>
                  </a:cubicBezTo>
                  <a:cubicBezTo>
                    <a:pt x="1314" y="251"/>
                    <a:pt x="1323" y="255"/>
                    <a:pt x="1324" y="257"/>
                  </a:cubicBezTo>
                  <a:cubicBezTo>
                    <a:pt x="1324" y="259"/>
                    <a:pt x="1326" y="262"/>
                    <a:pt x="1329" y="264"/>
                  </a:cubicBezTo>
                  <a:cubicBezTo>
                    <a:pt x="1333" y="266"/>
                    <a:pt x="1337" y="265"/>
                    <a:pt x="1337" y="267"/>
                  </a:cubicBezTo>
                  <a:cubicBezTo>
                    <a:pt x="1338" y="269"/>
                    <a:pt x="1340" y="269"/>
                    <a:pt x="1342" y="269"/>
                  </a:cubicBezTo>
                  <a:cubicBezTo>
                    <a:pt x="1344" y="269"/>
                    <a:pt x="1345" y="271"/>
                    <a:pt x="1347" y="269"/>
                  </a:cubicBezTo>
                  <a:cubicBezTo>
                    <a:pt x="1348" y="268"/>
                    <a:pt x="1349" y="270"/>
                    <a:pt x="1351" y="269"/>
                  </a:cubicBezTo>
                  <a:cubicBezTo>
                    <a:pt x="1353" y="267"/>
                    <a:pt x="1347" y="266"/>
                    <a:pt x="1347" y="264"/>
                  </a:cubicBezTo>
                  <a:cubicBezTo>
                    <a:pt x="1348" y="263"/>
                    <a:pt x="1350" y="265"/>
                    <a:pt x="1351" y="265"/>
                  </a:cubicBezTo>
                  <a:cubicBezTo>
                    <a:pt x="1353" y="265"/>
                    <a:pt x="1351" y="261"/>
                    <a:pt x="1352" y="261"/>
                  </a:cubicBezTo>
                  <a:cubicBezTo>
                    <a:pt x="1353" y="261"/>
                    <a:pt x="1352" y="254"/>
                    <a:pt x="1351" y="253"/>
                  </a:cubicBezTo>
                  <a:cubicBezTo>
                    <a:pt x="1350" y="253"/>
                    <a:pt x="1351" y="250"/>
                    <a:pt x="1353" y="252"/>
                  </a:cubicBezTo>
                  <a:cubicBezTo>
                    <a:pt x="1356" y="254"/>
                    <a:pt x="1360" y="254"/>
                    <a:pt x="1363" y="254"/>
                  </a:cubicBezTo>
                  <a:cubicBezTo>
                    <a:pt x="1365" y="254"/>
                    <a:pt x="1363" y="252"/>
                    <a:pt x="1361" y="252"/>
                  </a:cubicBezTo>
                  <a:cubicBezTo>
                    <a:pt x="1359" y="252"/>
                    <a:pt x="1361" y="250"/>
                    <a:pt x="1362" y="251"/>
                  </a:cubicBezTo>
                  <a:cubicBezTo>
                    <a:pt x="1364" y="252"/>
                    <a:pt x="1367" y="253"/>
                    <a:pt x="1367" y="252"/>
                  </a:cubicBezTo>
                  <a:cubicBezTo>
                    <a:pt x="1367" y="250"/>
                    <a:pt x="1368" y="247"/>
                    <a:pt x="1371" y="247"/>
                  </a:cubicBezTo>
                  <a:cubicBezTo>
                    <a:pt x="1373" y="247"/>
                    <a:pt x="1374" y="246"/>
                    <a:pt x="1372" y="245"/>
                  </a:cubicBezTo>
                  <a:close/>
                  <a:moveTo>
                    <a:pt x="709" y="401"/>
                  </a:moveTo>
                  <a:cubicBezTo>
                    <a:pt x="702" y="407"/>
                    <a:pt x="688" y="409"/>
                    <a:pt x="688" y="414"/>
                  </a:cubicBezTo>
                  <a:cubicBezTo>
                    <a:pt x="688" y="419"/>
                    <a:pt x="672" y="421"/>
                    <a:pt x="671" y="419"/>
                  </a:cubicBezTo>
                  <a:cubicBezTo>
                    <a:pt x="669" y="417"/>
                    <a:pt x="683" y="416"/>
                    <a:pt x="686" y="409"/>
                  </a:cubicBezTo>
                  <a:cubicBezTo>
                    <a:pt x="689" y="402"/>
                    <a:pt x="701" y="398"/>
                    <a:pt x="707" y="389"/>
                  </a:cubicBezTo>
                  <a:cubicBezTo>
                    <a:pt x="712" y="382"/>
                    <a:pt x="715" y="372"/>
                    <a:pt x="718" y="373"/>
                  </a:cubicBezTo>
                  <a:cubicBezTo>
                    <a:pt x="720" y="373"/>
                    <a:pt x="716" y="395"/>
                    <a:pt x="709" y="401"/>
                  </a:cubicBezTo>
                  <a:close/>
                  <a:moveTo>
                    <a:pt x="739" y="122"/>
                  </a:moveTo>
                  <a:cubicBezTo>
                    <a:pt x="738" y="124"/>
                    <a:pt x="733" y="124"/>
                    <a:pt x="734" y="126"/>
                  </a:cubicBezTo>
                  <a:cubicBezTo>
                    <a:pt x="737" y="129"/>
                    <a:pt x="749" y="127"/>
                    <a:pt x="749" y="123"/>
                  </a:cubicBezTo>
                  <a:cubicBezTo>
                    <a:pt x="749" y="119"/>
                    <a:pt x="740" y="120"/>
                    <a:pt x="739" y="122"/>
                  </a:cubicBezTo>
                  <a:close/>
                  <a:moveTo>
                    <a:pt x="275" y="141"/>
                  </a:moveTo>
                  <a:cubicBezTo>
                    <a:pt x="275" y="143"/>
                    <a:pt x="273" y="145"/>
                    <a:pt x="269" y="145"/>
                  </a:cubicBezTo>
                  <a:cubicBezTo>
                    <a:pt x="264" y="145"/>
                    <a:pt x="271" y="148"/>
                    <a:pt x="272" y="150"/>
                  </a:cubicBezTo>
                  <a:cubicBezTo>
                    <a:pt x="272" y="153"/>
                    <a:pt x="267" y="151"/>
                    <a:pt x="267" y="155"/>
                  </a:cubicBezTo>
                  <a:cubicBezTo>
                    <a:pt x="267" y="159"/>
                    <a:pt x="258" y="155"/>
                    <a:pt x="257" y="160"/>
                  </a:cubicBezTo>
                  <a:cubicBezTo>
                    <a:pt x="256" y="166"/>
                    <a:pt x="261" y="165"/>
                    <a:pt x="265" y="165"/>
                  </a:cubicBezTo>
                  <a:cubicBezTo>
                    <a:pt x="269" y="165"/>
                    <a:pt x="263" y="169"/>
                    <a:pt x="266" y="171"/>
                  </a:cubicBezTo>
                  <a:cubicBezTo>
                    <a:pt x="269" y="173"/>
                    <a:pt x="271" y="172"/>
                    <a:pt x="269" y="168"/>
                  </a:cubicBezTo>
                  <a:cubicBezTo>
                    <a:pt x="267" y="164"/>
                    <a:pt x="279" y="170"/>
                    <a:pt x="276" y="173"/>
                  </a:cubicBezTo>
                  <a:cubicBezTo>
                    <a:pt x="272" y="176"/>
                    <a:pt x="281" y="178"/>
                    <a:pt x="286" y="179"/>
                  </a:cubicBezTo>
                  <a:cubicBezTo>
                    <a:pt x="291" y="179"/>
                    <a:pt x="307" y="182"/>
                    <a:pt x="307" y="179"/>
                  </a:cubicBezTo>
                  <a:cubicBezTo>
                    <a:pt x="307" y="176"/>
                    <a:pt x="301" y="174"/>
                    <a:pt x="296" y="169"/>
                  </a:cubicBezTo>
                  <a:cubicBezTo>
                    <a:pt x="291" y="164"/>
                    <a:pt x="287" y="155"/>
                    <a:pt x="293" y="152"/>
                  </a:cubicBezTo>
                  <a:cubicBezTo>
                    <a:pt x="299" y="148"/>
                    <a:pt x="294" y="146"/>
                    <a:pt x="300" y="142"/>
                  </a:cubicBezTo>
                  <a:cubicBezTo>
                    <a:pt x="305" y="138"/>
                    <a:pt x="302" y="134"/>
                    <a:pt x="307" y="134"/>
                  </a:cubicBezTo>
                  <a:cubicBezTo>
                    <a:pt x="311" y="133"/>
                    <a:pt x="306" y="129"/>
                    <a:pt x="311" y="128"/>
                  </a:cubicBezTo>
                  <a:cubicBezTo>
                    <a:pt x="316" y="128"/>
                    <a:pt x="317" y="122"/>
                    <a:pt x="316" y="121"/>
                  </a:cubicBezTo>
                  <a:cubicBezTo>
                    <a:pt x="315" y="119"/>
                    <a:pt x="321" y="121"/>
                    <a:pt x="324" y="118"/>
                  </a:cubicBezTo>
                  <a:cubicBezTo>
                    <a:pt x="326" y="115"/>
                    <a:pt x="332" y="117"/>
                    <a:pt x="334" y="113"/>
                  </a:cubicBezTo>
                  <a:cubicBezTo>
                    <a:pt x="336" y="109"/>
                    <a:pt x="364" y="100"/>
                    <a:pt x="379" y="96"/>
                  </a:cubicBezTo>
                  <a:cubicBezTo>
                    <a:pt x="394" y="93"/>
                    <a:pt x="405" y="86"/>
                    <a:pt x="400" y="82"/>
                  </a:cubicBezTo>
                  <a:cubicBezTo>
                    <a:pt x="394" y="78"/>
                    <a:pt x="379" y="83"/>
                    <a:pt x="375" y="87"/>
                  </a:cubicBezTo>
                  <a:cubicBezTo>
                    <a:pt x="371" y="90"/>
                    <a:pt x="366" y="88"/>
                    <a:pt x="362" y="90"/>
                  </a:cubicBezTo>
                  <a:cubicBezTo>
                    <a:pt x="358" y="92"/>
                    <a:pt x="350" y="94"/>
                    <a:pt x="346" y="91"/>
                  </a:cubicBezTo>
                  <a:cubicBezTo>
                    <a:pt x="342" y="88"/>
                    <a:pt x="337" y="94"/>
                    <a:pt x="334" y="94"/>
                  </a:cubicBezTo>
                  <a:cubicBezTo>
                    <a:pt x="331" y="94"/>
                    <a:pt x="327" y="97"/>
                    <a:pt x="324" y="97"/>
                  </a:cubicBezTo>
                  <a:cubicBezTo>
                    <a:pt x="321" y="97"/>
                    <a:pt x="314" y="99"/>
                    <a:pt x="314" y="101"/>
                  </a:cubicBezTo>
                  <a:cubicBezTo>
                    <a:pt x="313" y="103"/>
                    <a:pt x="307" y="103"/>
                    <a:pt x="307" y="105"/>
                  </a:cubicBezTo>
                  <a:cubicBezTo>
                    <a:pt x="307" y="108"/>
                    <a:pt x="303" y="110"/>
                    <a:pt x="301" y="108"/>
                  </a:cubicBezTo>
                  <a:cubicBezTo>
                    <a:pt x="298" y="105"/>
                    <a:pt x="295" y="110"/>
                    <a:pt x="299" y="113"/>
                  </a:cubicBezTo>
                  <a:cubicBezTo>
                    <a:pt x="302" y="116"/>
                    <a:pt x="292" y="116"/>
                    <a:pt x="294" y="118"/>
                  </a:cubicBezTo>
                  <a:cubicBezTo>
                    <a:pt x="296" y="120"/>
                    <a:pt x="291" y="121"/>
                    <a:pt x="292" y="123"/>
                  </a:cubicBezTo>
                  <a:cubicBezTo>
                    <a:pt x="293" y="126"/>
                    <a:pt x="288" y="126"/>
                    <a:pt x="285" y="127"/>
                  </a:cubicBezTo>
                  <a:cubicBezTo>
                    <a:pt x="281" y="128"/>
                    <a:pt x="279" y="132"/>
                    <a:pt x="284" y="133"/>
                  </a:cubicBezTo>
                  <a:cubicBezTo>
                    <a:pt x="288" y="133"/>
                    <a:pt x="281" y="134"/>
                    <a:pt x="282" y="137"/>
                  </a:cubicBezTo>
                  <a:cubicBezTo>
                    <a:pt x="282" y="141"/>
                    <a:pt x="274" y="138"/>
                    <a:pt x="275" y="141"/>
                  </a:cubicBezTo>
                  <a:close/>
                </a:path>
              </a:pathLst>
            </a:custGeom>
            <a:solidFill>
              <a:srgbClr val="858591"/>
            </a:solidFill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91A3B6EB-610E-5542-BFEF-13034C9D0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150" y="5897109"/>
              <a:ext cx="512763" cy="534988"/>
            </a:xfrm>
            <a:custGeom>
              <a:avLst/>
              <a:gdLst>
                <a:gd name="T0" fmla="*/ 132 w 148"/>
                <a:gd name="T1" fmla="*/ 72 h 154"/>
                <a:gd name="T2" fmla="*/ 132 w 148"/>
                <a:gd name="T3" fmla="*/ 67 h 154"/>
                <a:gd name="T4" fmla="*/ 130 w 148"/>
                <a:gd name="T5" fmla="*/ 64 h 154"/>
                <a:gd name="T6" fmla="*/ 133 w 148"/>
                <a:gd name="T7" fmla="*/ 57 h 154"/>
                <a:gd name="T8" fmla="*/ 135 w 148"/>
                <a:gd name="T9" fmla="*/ 50 h 154"/>
                <a:gd name="T10" fmla="*/ 139 w 148"/>
                <a:gd name="T11" fmla="*/ 37 h 154"/>
                <a:gd name="T12" fmla="*/ 145 w 148"/>
                <a:gd name="T13" fmla="*/ 31 h 154"/>
                <a:gd name="T14" fmla="*/ 145 w 148"/>
                <a:gd name="T15" fmla="*/ 23 h 154"/>
                <a:gd name="T16" fmla="*/ 146 w 148"/>
                <a:gd name="T17" fmla="*/ 16 h 154"/>
                <a:gd name="T18" fmla="*/ 132 w 148"/>
                <a:gd name="T19" fmla="*/ 9 h 154"/>
                <a:gd name="T20" fmla="*/ 123 w 148"/>
                <a:gd name="T21" fmla="*/ 8 h 154"/>
                <a:gd name="T22" fmla="*/ 117 w 148"/>
                <a:gd name="T23" fmla="*/ 2 h 154"/>
                <a:gd name="T24" fmla="*/ 112 w 148"/>
                <a:gd name="T25" fmla="*/ 4 h 154"/>
                <a:gd name="T26" fmla="*/ 96 w 148"/>
                <a:gd name="T27" fmla="*/ 4 h 154"/>
                <a:gd name="T28" fmla="*/ 81 w 148"/>
                <a:gd name="T29" fmla="*/ 6 h 154"/>
                <a:gd name="T30" fmla="*/ 64 w 148"/>
                <a:gd name="T31" fmla="*/ 8 h 154"/>
                <a:gd name="T32" fmla="*/ 49 w 148"/>
                <a:gd name="T33" fmla="*/ 10 h 154"/>
                <a:gd name="T34" fmla="*/ 47 w 148"/>
                <a:gd name="T35" fmla="*/ 24 h 154"/>
                <a:gd name="T36" fmla="*/ 39 w 148"/>
                <a:gd name="T37" fmla="*/ 50 h 154"/>
                <a:gd name="T38" fmla="*/ 31 w 148"/>
                <a:gd name="T39" fmla="*/ 72 h 154"/>
                <a:gd name="T40" fmla="*/ 23 w 148"/>
                <a:gd name="T41" fmla="*/ 82 h 154"/>
                <a:gd name="T42" fmla="*/ 13 w 148"/>
                <a:gd name="T43" fmla="*/ 82 h 154"/>
                <a:gd name="T44" fmla="*/ 0 w 148"/>
                <a:gd name="T45" fmla="*/ 86 h 154"/>
                <a:gd name="T46" fmla="*/ 3 w 148"/>
                <a:gd name="T47" fmla="*/ 96 h 154"/>
                <a:gd name="T48" fmla="*/ 34 w 148"/>
                <a:gd name="T49" fmla="*/ 93 h 154"/>
                <a:gd name="T50" fmla="*/ 38 w 148"/>
                <a:gd name="T51" fmla="*/ 106 h 154"/>
                <a:gd name="T52" fmla="*/ 55 w 148"/>
                <a:gd name="T53" fmla="*/ 109 h 154"/>
                <a:gd name="T54" fmla="*/ 64 w 148"/>
                <a:gd name="T55" fmla="*/ 102 h 154"/>
                <a:gd name="T56" fmla="*/ 73 w 148"/>
                <a:gd name="T57" fmla="*/ 105 h 154"/>
                <a:gd name="T58" fmla="*/ 74 w 148"/>
                <a:gd name="T59" fmla="*/ 123 h 154"/>
                <a:gd name="T60" fmla="*/ 78 w 148"/>
                <a:gd name="T61" fmla="*/ 136 h 154"/>
                <a:gd name="T62" fmla="*/ 89 w 148"/>
                <a:gd name="T63" fmla="*/ 133 h 154"/>
                <a:gd name="T64" fmla="*/ 93 w 148"/>
                <a:gd name="T65" fmla="*/ 135 h 154"/>
                <a:gd name="T66" fmla="*/ 101 w 148"/>
                <a:gd name="T67" fmla="*/ 137 h 154"/>
                <a:gd name="T68" fmla="*/ 110 w 148"/>
                <a:gd name="T69" fmla="*/ 143 h 154"/>
                <a:gd name="T70" fmla="*/ 116 w 148"/>
                <a:gd name="T71" fmla="*/ 140 h 154"/>
                <a:gd name="T72" fmla="*/ 127 w 148"/>
                <a:gd name="T73" fmla="*/ 146 h 154"/>
                <a:gd name="T74" fmla="*/ 135 w 148"/>
                <a:gd name="T75" fmla="*/ 153 h 154"/>
                <a:gd name="T76" fmla="*/ 136 w 148"/>
                <a:gd name="T77" fmla="*/ 144 h 154"/>
                <a:gd name="T78" fmla="*/ 125 w 148"/>
                <a:gd name="T79" fmla="*/ 139 h 154"/>
                <a:gd name="T80" fmla="*/ 127 w 148"/>
                <a:gd name="T81" fmla="*/ 123 h 154"/>
                <a:gd name="T82" fmla="*/ 130 w 148"/>
                <a:gd name="T83" fmla="*/ 113 h 154"/>
                <a:gd name="T84" fmla="*/ 140 w 148"/>
                <a:gd name="T85" fmla="*/ 111 h 154"/>
                <a:gd name="T86" fmla="*/ 135 w 148"/>
                <a:gd name="T87" fmla="*/ 10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8" h="154">
                  <a:moveTo>
                    <a:pt x="135" y="102"/>
                  </a:moveTo>
                  <a:cubicBezTo>
                    <a:pt x="131" y="100"/>
                    <a:pt x="130" y="73"/>
                    <a:pt x="132" y="72"/>
                  </a:cubicBezTo>
                  <a:cubicBezTo>
                    <a:pt x="132" y="72"/>
                    <a:pt x="132" y="72"/>
                    <a:pt x="132" y="73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2" y="67"/>
                    <a:pt x="132" y="67"/>
                    <a:pt x="131" y="66"/>
                  </a:cubicBezTo>
                  <a:cubicBezTo>
                    <a:pt x="131" y="66"/>
                    <a:pt x="130" y="66"/>
                    <a:pt x="130" y="64"/>
                  </a:cubicBezTo>
                  <a:cubicBezTo>
                    <a:pt x="130" y="62"/>
                    <a:pt x="132" y="62"/>
                    <a:pt x="132" y="62"/>
                  </a:cubicBezTo>
                  <a:cubicBezTo>
                    <a:pt x="132" y="62"/>
                    <a:pt x="131" y="57"/>
                    <a:pt x="133" y="57"/>
                  </a:cubicBezTo>
                  <a:cubicBezTo>
                    <a:pt x="134" y="57"/>
                    <a:pt x="134" y="56"/>
                    <a:pt x="134" y="56"/>
                  </a:cubicBezTo>
                  <a:cubicBezTo>
                    <a:pt x="135" y="55"/>
                    <a:pt x="135" y="52"/>
                    <a:pt x="135" y="50"/>
                  </a:cubicBezTo>
                  <a:cubicBezTo>
                    <a:pt x="135" y="48"/>
                    <a:pt x="136" y="45"/>
                    <a:pt x="137" y="43"/>
                  </a:cubicBezTo>
                  <a:cubicBezTo>
                    <a:pt x="138" y="41"/>
                    <a:pt x="137" y="38"/>
                    <a:pt x="139" y="37"/>
                  </a:cubicBezTo>
                  <a:cubicBezTo>
                    <a:pt x="140" y="36"/>
                    <a:pt x="140" y="33"/>
                    <a:pt x="142" y="33"/>
                  </a:cubicBezTo>
                  <a:cubicBezTo>
                    <a:pt x="144" y="32"/>
                    <a:pt x="145" y="32"/>
                    <a:pt x="145" y="31"/>
                  </a:cubicBezTo>
                  <a:cubicBezTo>
                    <a:pt x="145" y="30"/>
                    <a:pt x="148" y="28"/>
                    <a:pt x="148" y="27"/>
                  </a:cubicBezTo>
                  <a:cubicBezTo>
                    <a:pt x="148" y="25"/>
                    <a:pt x="145" y="25"/>
                    <a:pt x="145" y="23"/>
                  </a:cubicBezTo>
                  <a:cubicBezTo>
                    <a:pt x="145" y="21"/>
                    <a:pt x="146" y="16"/>
                    <a:pt x="146" y="16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42" y="12"/>
                    <a:pt x="137" y="8"/>
                    <a:pt x="136" y="8"/>
                  </a:cubicBezTo>
                  <a:cubicBezTo>
                    <a:pt x="135" y="7"/>
                    <a:pt x="132" y="9"/>
                    <a:pt x="132" y="9"/>
                  </a:cubicBezTo>
                  <a:cubicBezTo>
                    <a:pt x="132" y="9"/>
                    <a:pt x="130" y="6"/>
                    <a:pt x="128" y="8"/>
                  </a:cubicBezTo>
                  <a:cubicBezTo>
                    <a:pt x="126" y="10"/>
                    <a:pt x="123" y="8"/>
                    <a:pt x="123" y="8"/>
                  </a:cubicBezTo>
                  <a:cubicBezTo>
                    <a:pt x="123" y="8"/>
                    <a:pt x="121" y="7"/>
                    <a:pt x="120" y="4"/>
                  </a:cubicBezTo>
                  <a:cubicBezTo>
                    <a:pt x="119" y="3"/>
                    <a:pt x="118" y="3"/>
                    <a:pt x="117" y="2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4"/>
                    <a:pt x="104" y="0"/>
                    <a:pt x="103" y="3"/>
                  </a:cubicBezTo>
                  <a:cubicBezTo>
                    <a:pt x="101" y="5"/>
                    <a:pt x="100" y="4"/>
                    <a:pt x="96" y="4"/>
                  </a:cubicBezTo>
                  <a:cubicBezTo>
                    <a:pt x="93" y="4"/>
                    <a:pt x="90" y="5"/>
                    <a:pt x="88" y="6"/>
                  </a:cubicBezTo>
                  <a:cubicBezTo>
                    <a:pt x="86" y="7"/>
                    <a:pt x="83" y="5"/>
                    <a:pt x="81" y="6"/>
                  </a:cubicBezTo>
                  <a:cubicBezTo>
                    <a:pt x="80" y="7"/>
                    <a:pt x="79" y="11"/>
                    <a:pt x="79" y="11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1" y="4"/>
                    <a:pt x="57" y="4"/>
                  </a:cubicBezTo>
                  <a:cubicBezTo>
                    <a:pt x="54" y="4"/>
                    <a:pt x="49" y="10"/>
                    <a:pt x="49" y="10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9"/>
                    <a:pt x="49" y="22"/>
                    <a:pt x="47" y="24"/>
                  </a:cubicBezTo>
                  <a:cubicBezTo>
                    <a:pt x="46" y="27"/>
                    <a:pt x="44" y="28"/>
                    <a:pt x="44" y="33"/>
                  </a:cubicBezTo>
                  <a:cubicBezTo>
                    <a:pt x="44" y="38"/>
                    <a:pt x="39" y="46"/>
                    <a:pt x="39" y="50"/>
                  </a:cubicBezTo>
                  <a:cubicBezTo>
                    <a:pt x="39" y="54"/>
                    <a:pt x="32" y="56"/>
                    <a:pt x="32" y="58"/>
                  </a:cubicBezTo>
                  <a:cubicBezTo>
                    <a:pt x="32" y="61"/>
                    <a:pt x="31" y="66"/>
                    <a:pt x="31" y="72"/>
                  </a:cubicBezTo>
                  <a:cubicBezTo>
                    <a:pt x="31" y="77"/>
                    <a:pt x="28" y="73"/>
                    <a:pt x="28" y="78"/>
                  </a:cubicBezTo>
                  <a:cubicBezTo>
                    <a:pt x="28" y="83"/>
                    <a:pt x="26" y="80"/>
                    <a:pt x="23" y="82"/>
                  </a:cubicBezTo>
                  <a:cubicBezTo>
                    <a:pt x="21" y="85"/>
                    <a:pt x="20" y="85"/>
                    <a:pt x="20" y="83"/>
                  </a:cubicBezTo>
                  <a:cubicBezTo>
                    <a:pt x="20" y="80"/>
                    <a:pt x="16" y="80"/>
                    <a:pt x="13" y="82"/>
                  </a:cubicBezTo>
                  <a:cubicBezTo>
                    <a:pt x="10" y="85"/>
                    <a:pt x="9" y="82"/>
                    <a:pt x="8" y="82"/>
                  </a:cubicBezTo>
                  <a:cubicBezTo>
                    <a:pt x="7" y="82"/>
                    <a:pt x="3" y="84"/>
                    <a:pt x="0" y="86"/>
                  </a:cubicBezTo>
                  <a:cubicBezTo>
                    <a:pt x="2" y="89"/>
                    <a:pt x="2" y="92"/>
                    <a:pt x="3" y="95"/>
                  </a:cubicBezTo>
                  <a:cubicBezTo>
                    <a:pt x="3" y="95"/>
                    <a:pt x="3" y="95"/>
                    <a:pt x="3" y="96"/>
                  </a:cubicBezTo>
                  <a:cubicBezTo>
                    <a:pt x="5" y="94"/>
                    <a:pt x="7" y="93"/>
                    <a:pt x="8" y="93"/>
                  </a:cubicBezTo>
                  <a:cubicBezTo>
                    <a:pt x="10" y="93"/>
                    <a:pt x="34" y="93"/>
                    <a:pt x="34" y="93"/>
                  </a:cubicBezTo>
                  <a:cubicBezTo>
                    <a:pt x="34" y="93"/>
                    <a:pt x="36" y="97"/>
                    <a:pt x="35" y="100"/>
                  </a:cubicBezTo>
                  <a:cubicBezTo>
                    <a:pt x="35" y="103"/>
                    <a:pt x="37" y="102"/>
                    <a:pt x="38" y="106"/>
                  </a:cubicBezTo>
                  <a:cubicBezTo>
                    <a:pt x="40" y="110"/>
                    <a:pt x="42" y="112"/>
                    <a:pt x="45" y="111"/>
                  </a:cubicBezTo>
                  <a:cubicBezTo>
                    <a:pt x="49" y="110"/>
                    <a:pt x="53" y="109"/>
                    <a:pt x="55" y="109"/>
                  </a:cubicBezTo>
                  <a:cubicBezTo>
                    <a:pt x="56" y="110"/>
                    <a:pt x="56" y="103"/>
                    <a:pt x="58" y="102"/>
                  </a:cubicBezTo>
                  <a:cubicBezTo>
                    <a:pt x="60" y="101"/>
                    <a:pt x="64" y="102"/>
                    <a:pt x="64" y="102"/>
                  </a:cubicBezTo>
                  <a:cubicBezTo>
                    <a:pt x="64" y="102"/>
                    <a:pt x="64" y="104"/>
                    <a:pt x="68" y="104"/>
                  </a:cubicBezTo>
                  <a:cubicBezTo>
                    <a:pt x="72" y="104"/>
                    <a:pt x="73" y="103"/>
                    <a:pt x="73" y="105"/>
                  </a:cubicBezTo>
                  <a:cubicBezTo>
                    <a:pt x="73" y="108"/>
                    <a:pt x="74" y="111"/>
                    <a:pt x="75" y="112"/>
                  </a:cubicBezTo>
                  <a:cubicBezTo>
                    <a:pt x="76" y="113"/>
                    <a:pt x="72" y="122"/>
                    <a:pt x="74" y="123"/>
                  </a:cubicBezTo>
                  <a:cubicBezTo>
                    <a:pt x="76" y="124"/>
                    <a:pt x="78" y="128"/>
                    <a:pt x="78" y="129"/>
                  </a:cubicBezTo>
                  <a:cubicBezTo>
                    <a:pt x="77" y="131"/>
                    <a:pt x="76" y="135"/>
                    <a:pt x="78" y="136"/>
                  </a:cubicBezTo>
                  <a:cubicBezTo>
                    <a:pt x="79" y="136"/>
                    <a:pt x="79" y="134"/>
                    <a:pt x="82" y="134"/>
                  </a:cubicBezTo>
                  <a:cubicBezTo>
                    <a:pt x="84" y="134"/>
                    <a:pt x="87" y="134"/>
                    <a:pt x="89" y="133"/>
                  </a:cubicBezTo>
                  <a:cubicBezTo>
                    <a:pt x="90" y="133"/>
                    <a:pt x="91" y="133"/>
                    <a:pt x="91" y="133"/>
                  </a:cubicBezTo>
                  <a:cubicBezTo>
                    <a:pt x="93" y="134"/>
                    <a:pt x="93" y="135"/>
                    <a:pt x="93" y="135"/>
                  </a:cubicBezTo>
                  <a:cubicBezTo>
                    <a:pt x="93" y="135"/>
                    <a:pt x="94" y="138"/>
                    <a:pt x="96" y="137"/>
                  </a:cubicBezTo>
                  <a:cubicBezTo>
                    <a:pt x="97" y="136"/>
                    <a:pt x="101" y="135"/>
                    <a:pt x="101" y="137"/>
                  </a:cubicBezTo>
                  <a:cubicBezTo>
                    <a:pt x="100" y="138"/>
                    <a:pt x="102" y="141"/>
                    <a:pt x="103" y="140"/>
                  </a:cubicBezTo>
                  <a:cubicBezTo>
                    <a:pt x="104" y="140"/>
                    <a:pt x="108" y="143"/>
                    <a:pt x="110" y="143"/>
                  </a:cubicBezTo>
                  <a:cubicBezTo>
                    <a:pt x="112" y="143"/>
                    <a:pt x="113" y="143"/>
                    <a:pt x="113" y="142"/>
                  </a:cubicBezTo>
                  <a:cubicBezTo>
                    <a:pt x="113" y="140"/>
                    <a:pt x="115" y="139"/>
                    <a:pt x="116" y="140"/>
                  </a:cubicBezTo>
                  <a:cubicBezTo>
                    <a:pt x="117" y="142"/>
                    <a:pt x="119" y="145"/>
                    <a:pt x="120" y="145"/>
                  </a:cubicBezTo>
                  <a:cubicBezTo>
                    <a:pt x="122" y="145"/>
                    <a:pt x="127" y="145"/>
                    <a:pt x="127" y="146"/>
                  </a:cubicBezTo>
                  <a:cubicBezTo>
                    <a:pt x="127" y="148"/>
                    <a:pt x="128" y="152"/>
                    <a:pt x="130" y="153"/>
                  </a:cubicBezTo>
                  <a:cubicBezTo>
                    <a:pt x="132" y="154"/>
                    <a:pt x="135" y="153"/>
                    <a:pt x="135" y="153"/>
                  </a:cubicBezTo>
                  <a:cubicBezTo>
                    <a:pt x="135" y="153"/>
                    <a:pt x="137" y="152"/>
                    <a:pt x="137" y="149"/>
                  </a:cubicBezTo>
                  <a:cubicBezTo>
                    <a:pt x="137" y="147"/>
                    <a:pt x="137" y="144"/>
                    <a:pt x="136" y="144"/>
                  </a:cubicBezTo>
                  <a:cubicBezTo>
                    <a:pt x="135" y="144"/>
                    <a:pt x="133" y="146"/>
                    <a:pt x="130" y="145"/>
                  </a:cubicBezTo>
                  <a:cubicBezTo>
                    <a:pt x="128" y="145"/>
                    <a:pt x="126" y="140"/>
                    <a:pt x="125" y="139"/>
                  </a:cubicBezTo>
                  <a:cubicBezTo>
                    <a:pt x="124" y="138"/>
                    <a:pt x="127" y="134"/>
                    <a:pt x="127" y="132"/>
                  </a:cubicBezTo>
                  <a:cubicBezTo>
                    <a:pt x="127" y="129"/>
                    <a:pt x="129" y="123"/>
                    <a:pt x="127" y="123"/>
                  </a:cubicBezTo>
                  <a:cubicBezTo>
                    <a:pt x="126" y="122"/>
                    <a:pt x="127" y="120"/>
                    <a:pt x="128" y="118"/>
                  </a:cubicBezTo>
                  <a:cubicBezTo>
                    <a:pt x="130" y="117"/>
                    <a:pt x="128" y="113"/>
                    <a:pt x="130" y="113"/>
                  </a:cubicBezTo>
                  <a:cubicBezTo>
                    <a:pt x="133" y="113"/>
                    <a:pt x="139" y="113"/>
                    <a:pt x="140" y="112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41" y="111"/>
                    <a:pt x="141" y="110"/>
                    <a:pt x="141" y="110"/>
                  </a:cubicBezTo>
                  <a:cubicBezTo>
                    <a:pt x="139" y="107"/>
                    <a:pt x="137" y="103"/>
                    <a:pt x="135" y="10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6113A601-62BF-1C42-A3A0-659040B67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3175" y="6119359"/>
              <a:ext cx="46038" cy="58738"/>
            </a:xfrm>
            <a:custGeom>
              <a:avLst/>
              <a:gdLst>
                <a:gd name="T0" fmla="*/ 1 w 13"/>
                <a:gd name="T1" fmla="*/ 9 h 17"/>
                <a:gd name="T2" fmla="*/ 3 w 13"/>
                <a:gd name="T3" fmla="*/ 17 h 17"/>
                <a:gd name="T4" fmla="*/ 7 w 13"/>
                <a:gd name="T5" fmla="*/ 15 h 17"/>
                <a:gd name="T6" fmla="*/ 13 w 13"/>
                <a:gd name="T7" fmla="*/ 6 h 17"/>
                <a:gd name="T8" fmla="*/ 11 w 13"/>
                <a:gd name="T9" fmla="*/ 4 h 17"/>
                <a:gd name="T10" fmla="*/ 11 w 13"/>
                <a:gd name="T11" fmla="*/ 0 h 17"/>
                <a:gd name="T12" fmla="*/ 7 w 13"/>
                <a:gd name="T13" fmla="*/ 0 h 17"/>
                <a:gd name="T14" fmla="*/ 3 w 13"/>
                <a:gd name="T15" fmla="*/ 3 h 17"/>
                <a:gd name="T16" fmla="*/ 0 w 13"/>
                <a:gd name="T17" fmla="*/ 2 h 17"/>
                <a:gd name="T18" fmla="*/ 1 w 13"/>
                <a:gd name="T19" fmla="*/ 3 h 17"/>
                <a:gd name="T20" fmla="*/ 1 w 13"/>
                <a:gd name="T21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7">
                  <a:moveTo>
                    <a:pt x="1" y="9"/>
                  </a:moveTo>
                  <a:cubicBezTo>
                    <a:pt x="2" y="10"/>
                    <a:pt x="3" y="13"/>
                    <a:pt x="3" y="17"/>
                  </a:cubicBezTo>
                  <a:cubicBezTo>
                    <a:pt x="5" y="16"/>
                    <a:pt x="6" y="15"/>
                    <a:pt x="7" y="15"/>
                  </a:cubicBezTo>
                  <a:cubicBezTo>
                    <a:pt x="9" y="14"/>
                    <a:pt x="13" y="6"/>
                    <a:pt x="13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7" y="0"/>
                    <a:pt x="8" y="4"/>
                    <a:pt x="3" y="3"/>
                  </a:cubicBezTo>
                  <a:cubicBezTo>
                    <a:pt x="2" y="3"/>
                    <a:pt x="1" y="3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183017BD-D2C0-3844-9F84-B555F569D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4925" y="6352721"/>
              <a:ext cx="295275" cy="476250"/>
            </a:xfrm>
            <a:custGeom>
              <a:avLst/>
              <a:gdLst>
                <a:gd name="T0" fmla="*/ 85 w 85"/>
                <a:gd name="T1" fmla="*/ 35 h 137"/>
                <a:gd name="T2" fmla="*/ 83 w 85"/>
                <a:gd name="T3" fmla="*/ 19 h 137"/>
                <a:gd name="T4" fmla="*/ 82 w 85"/>
                <a:gd name="T5" fmla="*/ 0 h 137"/>
                <a:gd name="T6" fmla="*/ 82 w 85"/>
                <a:gd name="T7" fmla="*/ 0 h 137"/>
                <a:gd name="T8" fmla="*/ 73 w 85"/>
                <a:gd name="T9" fmla="*/ 4 h 137"/>
                <a:gd name="T10" fmla="*/ 68 w 85"/>
                <a:gd name="T11" fmla="*/ 6 h 137"/>
                <a:gd name="T12" fmla="*/ 63 w 85"/>
                <a:gd name="T13" fmla="*/ 5 h 137"/>
                <a:gd name="T14" fmla="*/ 60 w 85"/>
                <a:gd name="T15" fmla="*/ 8 h 137"/>
                <a:gd name="T16" fmla="*/ 55 w 85"/>
                <a:gd name="T17" fmla="*/ 9 h 137"/>
                <a:gd name="T18" fmla="*/ 49 w 85"/>
                <a:gd name="T19" fmla="*/ 10 h 137"/>
                <a:gd name="T20" fmla="*/ 46 w 85"/>
                <a:gd name="T21" fmla="*/ 7 h 137"/>
                <a:gd name="T22" fmla="*/ 41 w 85"/>
                <a:gd name="T23" fmla="*/ 8 h 137"/>
                <a:gd name="T24" fmla="*/ 37 w 85"/>
                <a:gd name="T25" fmla="*/ 8 h 137"/>
                <a:gd name="T26" fmla="*/ 36 w 85"/>
                <a:gd name="T27" fmla="*/ 11 h 137"/>
                <a:gd name="T28" fmla="*/ 40 w 85"/>
                <a:gd name="T29" fmla="*/ 28 h 137"/>
                <a:gd name="T30" fmla="*/ 44 w 85"/>
                <a:gd name="T31" fmla="*/ 32 h 137"/>
                <a:gd name="T32" fmla="*/ 45 w 85"/>
                <a:gd name="T33" fmla="*/ 41 h 137"/>
                <a:gd name="T34" fmla="*/ 40 w 85"/>
                <a:gd name="T35" fmla="*/ 46 h 137"/>
                <a:gd name="T36" fmla="*/ 39 w 85"/>
                <a:gd name="T37" fmla="*/ 53 h 137"/>
                <a:gd name="T38" fmla="*/ 32 w 85"/>
                <a:gd name="T39" fmla="*/ 43 h 137"/>
                <a:gd name="T40" fmla="*/ 34 w 85"/>
                <a:gd name="T41" fmla="*/ 33 h 137"/>
                <a:gd name="T42" fmla="*/ 27 w 85"/>
                <a:gd name="T43" fmla="*/ 32 h 137"/>
                <a:gd name="T44" fmla="*/ 22 w 85"/>
                <a:gd name="T45" fmla="*/ 28 h 137"/>
                <a:gd name="T46" fmla="*/ 0 w 85"/>
                <a:gd name="T47" fmla="*/ 36 h 137"/>
                <a:gd name="T48" fmla="*/ 1 w 85"/>
                <a:gd name="T49" fmla="*/ 42 h 137"/>
                <a:gd name="T50" fmla="*/ 1 w 85"/>
                <a:gd name="T51" fmla="*/ 42 h 137"/>
                <a:gd name="T52" fmla="*/ 2 w 85"/>
                <a:gd name="T53" fmla="*/ 45 h 137"/>
                <a:gd name="T54" fmla="*/ 12 w 85"/>
                <a:gd name="T55" fmla="*/ 47 h 137"/>
                <a:gd name="T56" fmla="*/ 22 w 85"/>
                <a:gd name="T57" fmla="*/ 51 h 137"/>
                <a:gd name="T58" fmla="*/ 22 w 85"/>
                <a:gd name="T59" fmla="*/ 63 h 137"/>
                <a:gd name="T60" fmla="*/ 20 w 85"/>
                <a:gd name="T61" fmla="*/ 70 h 137"/>
                <a:gd name="T62" fmla="*/ 22 w 85"/>
                <a:gd name="T63" fmla="*/ 76 h 137"/>
                <a:gd name="T64" fmla="*/ 18 w 85"/>
                <a:gd name="T65" fmla="*/ 82 h 137"/>
                <a:gd name="T66" fmla="*/ 16 w 85"/>
                <a:gd name="T67" fmla="*/ 90 h 137"/>
                <a:gd name="T68" fmla="*/ 8 w 85"/>
                <a:gd name="T69" fmla="*/ 98 h 137"/>
                <a:gd name="T70" fmla="*/ 8 w 85"/>
                <a:gd name="T71" fmla="*/ 98 h 137"/>
                <a:gd name="T72" fmla="*/ 13 w 85"/>
                <a:gd name="T73" fmla="*/ 113 h 137"/>
                <a:gd name="T74" fmla="*/ 14 w 85"/>
                <a:gd name="T75" fmla="*/ 128 h 137"/>
                <a:gd name="T76" fmla="*/ 15 w 85"/>
                <a:gd name="T77" fmla="*/ 137 h 137"/>
                <a:gd name="T78" fmla="*/ 21 w 85"/>
                <a:gd name="T79" fmla="*/ 137 h 137"/>
                <a:gd name="T80" fmla="*/ 21 w 85"/>
                <a:gd name="T81" fmla="*/ 133 h 137"/>
                <a:gd name="T82" fmla="*/ 18 w 85"/>
                <a:gd name="T83" fmla="*/ 130 h 137"/>
                <a:gd name="T84" fmla="*/ 30 w 85"/>
                <a:gd name="T85" fmla="*/ 121 h 137"/>
                <a:gd name="T86" fmla="*/ 40 w 85"/>
                <a:gd name="T87" fmla="*/ 114 h 137"/>
                <a:gd name="T88" fmla="*/ 41 w 85"/>
                <a:gd name="T89" fmla="*/ 103 h 137"/>
                <a:gd name="T90" fmla="*/ 40 w 85"/>
                <a:gd name="T91" fmla="*/ 92 h 137"/>
                <a:gd name="T92" fmla="*/ 36 w 85"/>
                <a:gd name="T93" fmla="*/ 82 h 137"/>
                <a:gd name="T94" fmla="*/ 37 w 85"/>
                <a:gd name="T95" fmla="*/ 76 h 137"/>
                <a:gd name="T96" fmla="*/ 41 w 85"/>
                <a:gd name="T97" fmla="*/ 72 h 137"/>
                <a:gd name="T98" fmla="*/ 48 w 85"/>
                <a:gd name="T99" fmla="*/ 68 h 137"/>
                <a:gd name="T100" fmla="*/ 56 w 85"/>
                <a:gd name="T101" fmla="*/ 58 h 137"/>
                <a:gd name="T102" fmla="*/ 72 w 85"/>
                <a:gd name="T103" fmla="*/ 52 h 137"/>
                <a:gd name="T104" fmla="*/ 85 w 85"/>
                <a:gd name="T105" fmla="*/ 3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5" h="137">
                  <a:moveTo>
                    <a:pt x="85" y="35"/>
                  </a:moveTo>
                  <a:cubicBezTo>
                    <a:pt x="84" y="33"/>
                    <a:pt x="82" y="23"/>
                    <a:pt x="83" y="19"/>
                  </a:cubicBezTo>
                  <a:cubicBezTo>
                    <a:pt x="83" y="15"/>
                    <a:pt x="82" y="5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78" y="1"/>
                    <a:pt x="74" y="3"/>
                    <a:pt x="73" y="4"/>
                  </a:cubicBezTo>
                  <a:cubicBezTo>
                    <a:pt x="73" y="6"/>
                    <a:pt x="69" y="4"/>
                    <a:pt x="68" y="6"/>
                  </a:cubicBezTo>
                  <a:cubicBezTo>
                    <a:pt x="66" y="7"/>
                    <a:pt x="64" y="6"/>
                    <a:pt x="63" y="5"/>
                  </a:cubicBezTo>
                  <a:cubicBezTo>
                    <a:pt x="61" y="5"/>
                    <a:pt x="60" y="7"/>
                    <a:pt x="60" y="8"/>
                  </a:cubicBezTo>
                  <a:cubicBezTo>
                    <a:pt x="60" y="10"/>
                    <a:pt x="57" y="9"/>
                    <a:pt x="55" y="9"/>
                  </a:cubicBezTo>
                  <a:cubicBezTo>
                    <a:pt x="54" y="9"/>
                    <a:pt x="50" y="10"/>
                    <a:pt x="49" y="10"/>
                  </a:cubicBezTo>
                  <a:cubicBezTo>
                    <a:pt x="47" y="10"/>
                    <a:pt x="48" y="8"/>
                    <a:pt x="46" y="7"/>
                  </a:cubicBezTo>
                  <a:cubicBezTo>
                    <a:pt x="44" y="7"/>
                    <a:pt x="42" y="8"/>
                    <a:pt x="41" y="8"/>
                  </a:cubicBezTo>
                  <a:cubicBezTo>
                    <a:pt x="40" y="8"/>
                    <a:pt x="38" y="8"/>
                    <a:pt x="37" y="8"/>
                  </a:cubicBezTo>
                  <a:cubicBezTo>
                    <a:pt x="37" y="9"/>
                    <a:pt x="36" y="10"/>
                    <a:pt x="36" y="11"/>
                  </a:cubicBezTo>
                  <a:cubicBezTo>
                    <a:pt x="35" y="15"/>
                    <a:pt x="39" y="24"/>
                    <a:pt x="40" y="28"/>
                  </a:cubicBezTo>
                  <a:cubicBezTo>
                    <a:pt x="41" y="29"/>
                    <a:pt x="43" y="31"/>
                    <a:pt x="44" y="32"/>
                  </a:cubicBezTo>
                  <a:cubicBezTo>
                    <a:pt x="47" y="35"/>
                    <a:pt x="44" y="35"/>
                    <a:pt x="45" y="41"/>
                  </a:cubicBezTo>
                  <a:cubicBezTo>
                    <a:pt x="45" y="46"/>
                    <a:pt x="42" y="44"/>
                    <a:pt x="40" y="46"/>
                  </a:cubicBezTo>
                  <a:cubicBezTo>
                    <a:pt x="38" y="48"/>
                    <a:pt x="40" y="52"/>
                    <a:pt x="39" y="53"/>
                  </a:cubicBezTo>
                  <a:cubicBezTo>
                    <a:pt x="39" y="54"/>
                    <a:pt x="33" y="45"/>
                    <a:pt x="32" y="43"/>
                  </a:cubicBezTo>
                  <a:cubicBezTo>
                    <a:pt x="32" y="42"/>
                    <a:pt x="34" y="36"/>
                    <a:pt x="34" y="33"/>
                  </a:cubicBezTo>
                  <a:cubicBezTo>
                    <a:pt x="33" y="30"/>
                    <a:pt x="29" y="32"/>
                    <a:pt x="27" y="32"/>
                  </a:cubicBezTo>
                  <a:cubicBezTo>
                    <a:pt x="26" y="32"/>
                    <a:pt x="23" y="28"/>
                    <a:pt x="22" y="28"/>
                  </a:cubicBezTo>
                  <a:cubicBezTo>
                    <a:pt x="21" y="28"/>
                    <a:pt x="0" y="36"/>
                    <a:pt x="0" y="3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9" y="45"/>
                    <a:pt x="12" y="47"/>
                  </a:cubicBezTo>
                  <a:cubicBezTo>
                    <a:pt x="15" y="49"/>
                    <a:pt x="20" y="50"/>
                    <a:pt x="22" y="51"/>
                  </a:cubicBezTo>
                  <a:cubicBezTo>
                    <a:pt x="23" y="51"/>
                    <a:pt x="22" y="59"/>
                    <a:pt x="22" y="63"/>
                  </a:cubicBezTo>
                  <a:cubicBezTo>
                    <a:pt x="22" y="67"/>
                    <a:pt x="18" y="68"/>
                    <a:pt x="20" y="70"/>
                  </a:cubicBezTo>
                  <a:cubicBezTo>
                    <a:pt x="22" y="72"/>
                    <a:pt x="21" y="76"/>
                    <a:pt x="22" y="76"/>
                  </a:cubicBezTo>
                  <a:cubicBezTo>
                    <a:pt x="24" y="77"/>
                    <a:pt x="20" y="81"/>
                    <a:pt x="18" y="82"/>
                  </a:cubicBezTo>
                  <a:cubicBezTo>
                    <a:pt x="16" y="83"/>
                    <a:pt x="18" y="87"/>
                    <a:pt x="16" y="90"/>
                  </a:cubicBezTo>
                  <a:cubicBezTo>
                    <a:pt x="14" y="92"/>
                    <a:pt x="10" y="96"/>
                    <a:pt x="8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9" y="100"/>
                    <a:pt x="11" y="112"/>
                    <a:pt x="13" y="113"/>
                  </a:cubicBezTo>
                  <a:cubicBezTo>
                    <a:pt x="15" y="115"/>
                    <a:pt x="14" y="127"/>
                    <a:pt x="14" y="128"/>
                  </a:cubicBezTo>
                  <a:cubicBezTo>
                    <a:pt x="13" y="129"/>
                    <a:pt x="15" y="137"/>
                    <a:pt x="15" y="137"/>
                  </a:cubicBezTo>
                  <a:cubicBezTo>
                    <a:pt x="15" y="137"/>
                    <a:pt x="18" y="137"/>
                    <a:pt x="21" y="137"/>
                  </a:cubicBezTo>
                  <a:cubicBezTo>
                    <a:pt x="21" y="135"/>
                    <a:pt x="21" y="134"/>
                    <a:pt x="21" y="133"/>
                  </a:cubicBezTo>
                  <a:cubicBezTo>
                    <a:pt x="21" y="129"/>
                    <a:pt x="19" y="132"/>
                    <a:pt x="18" y="130"/>
                  </a:cubicBezTo>
                  <a:cubicBezTo>
                    <a:pt x="17" y="127"/>
                    <a:pt x="24" y="123"/>
                    <a:pt x="30" y="121"/>
                  </a:cubicBezTo>
                  <a:cubicBezTo>
                    <a:pt x="37" y="118"/>
                    <a:pt x="40" y="117"/>
                    <a:pt x="40" y="114"/>
                  </a:cubicBezTo>
                  <a:cubicBezTo>
                    <a:pt x="41" y="112"/>
                    <a:pt x="40" y="105"/>
                    <a:pt x="41" y="103"/>
                  </a:cubicBezTo>
                  <a:cubicBezTo>
                    <a:pt x="42" y="100"/>
                    <a:pt x="41" y="98"/>
                    <a:pt x="40" y="92"/>
                  </a:cubicBezTo>
                  <a:cubicBezTo>
                    <a:pt x="39" y="87"/>
                    <a:pt x="37" y="86"/>
                    <a:pt x="36" y="82"/>
                  </a:cubicBezTo>
                  <a:cubicBezTo>
                    <a:pt x="35" y="79"/>
                    <a:pt x="35" y="76"/>
                    <a:pt x="37" y="76"/>
                  </a:cubicBezTo>
                  <a:cubicBezTo>
                    <a:pt x="39" y="76"/>
                    <a:pt x="39" y="75"/>
                    <a:pt x="41" y="72"/>
                  </a:cubicBezTo>
                  <a:cubicBezTo>
                    <a:pt x="43" y="69"/>
                    <a:pt x="44" y="70"/>
                    <a:pt x="48" y="68"/>
                  </a:cubicBezTo>
                  <a:cubicBezTo>
                    <a:pt x="51" y="65"/>
                    <a:pt x="51" y="62"/>
                    <a:pt x="56" y="58"/>
                  </a:cubicBezTo>
                  <a:cubicBezTo>
                    <a:pt x="61" y="54"/>
                    <a:pt x="67" y="55"/>
                    <a:pt x="72" y="52"/>
                  </a:cubicBezTo>
                  <a:cubicBezTo>
                    <a:pt x="77" y="49"/>
                    <a:pt x="85" y="37"/>
                    <a:pt x="85" y="35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E6F311DE-8A74-F342-8389-886E3D4C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4288" y="6078084"/>
              <a:ext cx="304800" cy="309563"/>
            </a:xfrm>
            <a:custGeom>
              <a:avLst/>
              <a:gdLst>
                <a:gd name="T0" fmla="*/ 82 w 88"/>
                <a:gd name="T1" fmla="*/ 71 h 89"/>
                <a:gd name="T2" fmla="*/ 79 w 88"/>
                <a:gd name="T3" fmla="*/ 63 h 89"/>
                <a:gd name="T4" fmla="*/ 78 w 88"/>
                <a:gd name="T5" fmla="*/ 56 h 89"/>
                <a:gd name="T6" fmla="*/ 80 w 88"/>
                <a:gd name="T7" fmla="*/ 50 h 89"/>
                <a:gd name="T8" fmla="*/ 75 w 88"/>
                <a:gd name="T9" fmla="*/ 44 h 89"/>
                <a:gd name="T10" fmla="*/ 79 w 88"/>
                <a:gd name="T11" fmla="*/ 31 h 89"/>
                <a:gd name="T12" fmla="*/ 65 w 88"/>
                <a:gd name="T13" fmla="*/ 22 h 89"/>
                <a:gd name="T14" fmla="*/ 66 w 88"/>
                <a:gd name="T15" fmla="*/ 17 h 89"/>
                <a:gd name="T16" fmla="*/ 35 w 88"/>
                <a:gd name="T17" fmla="*/ 1 h 89"/>
                <a:gd name="T18" fmla="*/ 32 w 88"/>
                <a:gd name="T19" fmla="*/ 8 h 89"/>
                <a:gd name="T20" fmla="*/ 32 w 88"/>
                <a:gd name="T21" fmla="*/ 13 h 89"/>
                <a:gd name="T22" fmla="*/ 19 w 88"/>
                <a:gd name="T23" fmla="*/ 13 h 89"/>
                <a:gd name="T24" fmla="*/ 19 w 88"/>
                <a:gd name="T25" fmla="*/ 0 h 89"/>
                <a:gd name="T26" fmla="*/ 12 w 88"/>
                <a:gd name="T27" fmla="*/ 1 h 89"/>
                <a:gd name="T28" fmla="*/ 9 w 88"/>
                <a:gd name="T29" fmla="*/ 2 h 89"/>
                <a:gd name="T30" fmla="*/ 10 w 88"/>
                <a:gd name="T31" fmla="*/ 5 h 89"/>
                <a:gd name="T32" fmla="*/ 11 w 88"/>
                <a:gd name="T33" fmla="*/ 11 h 89"/>
                <a:gd name="T34" fmla="*/ 8 w 88"/>
                <a:gd name="T35" fmla="*/ 12 h 89"/>
                <a:gd name="T36" fmla="*/ 8 w 88"/>
                <a:gd name="T37" fmla="*/ 16 h 89"/>
                <a:gd name="T38" fmla="*/ 10 w 88"/>
                <a:gd name="T39" fmla="*/ 18 h 89"/>
                <a:gd name="T40" fmla="*/ 4 w 88"/>
                <a:gd name="T41" fmla="*/ 27 h 89"/>
                <a:gd name="T42" fmla="*/ 0 w 88"/>
                <a:gd name="T43" fmla="*/ 29 h 89"/>
                <a:gd name="T44" fmla="*/ 5 w 88"/>
                <a:gd name="T45" fmla="*/ 44 h 89"/>
                <a:gd name="T46" fmla="*/ 9 w 88"/>
                <a:gd name="T47" fmla="*/ 55 h 89"/>
                <a:gd name="T48" fmla="*/ 11 w 88"/>
                <a:gd name="T49" fmla="*/ 61 h 89"/>
                <a:gd name="T50" fmla="*/ 7 w 88"/>
                <a:gd name="T51" fmla="*/ 58 h 89"/>
                <a:gd name="T52" fmla="*/ 6 w 88"/>
                <a:gd name="T53" fmla="*/ 59 h 89"/>
                <a:gd name="T54" fmla="*/ 6 w 88"/>
                <a:gd name="T55" fmla="*/ 60 h 89"/>
                <a:gd name="T56" fmla="*/ 12 w 88"/>
                <a:gd name="T57" fmla="*/ 63 h 89"/>
                <a:gd name="T58" fmla="*/ 19 w 88"/>
                <a:gd name="T59" fmla="*/ 66 h 89"/>
                <a:gd name="T60" fmla="*/ 30 w 88"/>
                <a:gd name="T61" fmla="*/ 70 h 89"/>
                <a:gd name="T62" fmla="*/ 30 w 88"/>
                <a:gd name="T63" fmla="*/ 71 h 89"/>
                <a:gd name="T64" fmla="*/ 36 w 88"/>
                <a:gd name="T65" fmla="*/ 71 h 89"/>
                <a:gd name="T66" fmla="*/ 37 w 88"/>
                <a:gd name="T67" fmla="*/ 71 h 89"/>
                <a:gd name="T68" fmla="*/ 43 w 88"/>
                <a:gd name="T69" fmla="*/ 87 h 89"/>
                <a:gd name="T70" fmla="*/ 47 w 88"/>
                <a:gd name="T71" fmla="*/ 87 h 89"/>
                <a:gd name="T72" fmla="*/ 52 w 88"/>
                <a:gd name="T73" fmla="*/ 86 h 89"/>
                <a:gd name="T74" fmla="*/ 55 w 88"/>
                <a:gd name="T75" fmla="*/ 89 h 89"/>
                <a:gd name="T76" fmla="*/ 61 w 88"/>
                <a:gd name="T77" fmla="*/ 88 h 89"/>
                <a:gd name="T78" fmla="*/ 66 w 88"/>
                <a:gd name="T79" fmla="*/ 87 h 89"/>
                <a:gd name="T80" fmla="*/ 69 w 88"/>
                <a:gd name="T81" fmla="*/ 84 h 89"/>
                <a:gd name="T82" fmla="*/ 74 w 88"/>
                <a:gd name="T83" fmla="*/ 85 h 89"/>
                <a:gd name="T84" fmla="*/ 79 w 88"/>
                <a:gd name="T85" fmla="*/ 83 h 89"/>
                <a:gd name="T86" fmla="*/ 88 w 88"/>
                <a:gd name="T87" fmla="*/ 79 h 89"/>
                <a:gd name="T88" fmla="*/ 82 w 88"/>
                <a:gd name="T89" fmla="*/ 7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" h="89">
                  <a:moveTo>
                    <a:pt x="82" y="71"/>
                  </a:moveTo>
                  <a:cubicBezTo>
                    <a:pt x="82" y="66"/>
                    <a:pt x="79" y="66"/>
                    <a:pt x="79" y="63"/>
                  </a:cubicBezTo>
                  <a:cubicBezTo>
                    <a:pt x="79" y="60"/>
                    <a:pt x="79" y="57"/>
                    <a:pt x="78" y="56"/>
                  </a:cubicBezTo>
                  <a:cubicBezTo>
                    <a:pt x="77" y="56"/>
                    <a:pt x="78" y="53"/>
                    <a:pt x="80" y="50"/>
                  </a:cubicBezTo>
                  <a:cubicBezTo>
                    <a:pt x="82" y="47"/>
                    <a:pt x="76" y="47"/>
                    <a:pt x="75" y="44"/>
                  </a:cubicBezTo>
                  <a:cubicBezTo>
                    <a:pt x="75" y="42"/>
                    <a:pt x="77" y="37"/>
                    <a:pt x="79" y="31"/>
                  </a:cubicBezTo>
                  <a:cubicBezTo>
                    <a:pt x="72" y="27"/>
                    <a:pt x="65" y="22"/>
                    <a:pt x="65" y="22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4"/>
                    <a:pt x="34" y="7"/>
                    <a:pt x="32" y="8"/>
                  </a:cubicBezTo>
                  <a:cubicBezTo>
                    <a:pt x="29" y="9"/>
                    <a:pt x="35" y="13"/>
                    <a:pt x="32" y="13"/>
                  </a:cubicBezTo>
                  <a:cubicBezTo>
                    <a:pt x="29" y="14"/>
                    <a:pt x="23" y="11"/>
                    <a:pt x="19" y="13"/>
                  </a:cubicBezTo>
                  <a:cubicBezTo>
                    <a:pt x="16" y="14"/>
                    <a:pt x="17" y="7"/>
                    <a:pt x="19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2" y="9"/>
                    <a:pt x="11" y="11"/>
                  </a:cubicBezTo>
                  <a:cubicBezTo>
                    <a:pt x="11" y="12"/>
                    <a:pt x="9" y="12"/>
                    <a:pt x="8" y="12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6" y="26"/>
                    <a:pt x="4" y="27"/>
                  </a:cubicBezTo>
                  <a:cubicBezTo>
                    <a:pt x="3" y="27"/>
                    <a:pt x="2" y="28"/>
                    <a:pt x="0" y="29"/>
                  </a:cubicBezTo>
                  <a:cubicBezTo>
                    <a:pt x="2" y="35"/>
                    <a:pt x="3" y="42"/>
                    <a:pt x="5" y="44"/>
                  </a:cubicBezTo>
                  <a:cubicBezTo>
                    <a:pt x="9" y="48"/>
                    <a:pt x="9" y="52"/>
                    <a:pt x="9" y="55"/>
                  </a:cubicBezTo>
                  <a:cubicBezTo>
                    <a:pt x="10" y="57"/>
                    <a:pt x="14" y="60"/>
                    <a:pt x="11" y="61"/>
                  </a:cubicBezTo>
                  <a:cubicBezTo>
                    <a:pt x="10" y="62"/>
                    <a:pt x="8" y="60"/>
                    <a:pt x="7" y="58"/>
                  </a:cubicBezTo>
                  <a:cubicBezTo>
                    <a:pt x="7" y="58"/>
                    <a:pt x="7" y="59"/>
                    <a:pt x="6" y="59"/>
                  </a:cubicBezTo>
                  <a:cubicBezTo>
                    <a:pt x="6" y="59"/>
                    <a:pt x="6" y="59"/>
                    <a:pt x="6" y="60"/>
                  </a:cubicBezTo>
                  <a:cubicBezTo>
                    <a:pt x="8" y="61"/>
                    <a:pt x="11" y="63"/>
                    <a:pt x="12" y="63"/>
                  </a:cubicBezTo>
                  <a:cubicBezTo>
                    <a:pt x="14" y="63"/>
                    <a:pt x="17" y="65"/>
                    <a:pt x="19" y="66"/>
                  </a:cubicBezTo>
                  <a:cubicBezTo>
                    <a:pt x="21" y="66"/>
                    <a:pt x="29" y="69"/>
                    <a:pt x="30" y="70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2" y="71"/>
                    <a:pt x="34" y="71"/>
                    <a:pt x="36" y="71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9" y="71"/>
                    <a:pt x="43" y="81"/>
                    <a:pt x="43" y="87"/>
                  </a:cubicBezTo>
                  <a:cubicBezTo>
                    <a:pt x="44" y="87"/>
                    <a:pt x="46" y="87"/>
                    <a:pt x="47" y="87"/>
                  </a:cubicBezTo>
                  <a:cubicBezTo>
                    <a:pt x="48" y="87"/>
                    <a:pt x="50" y="86"/>
                    <a:pt x="52" y="86"/>
                  </a:cubicBezTo>
                  <a:cubicBezTo>
                    <a:pt x="54" y="87"/>
                    <a:pt x="53" y="89"/>
                    <a:pt x="55" y="89"/>
                  </a:cubicBezTo>
                  <a:cubicBezTo>
                    <a:pt x="56" y="89"/>
                    <a:pt x="60" y="88"/>
                    <a:pt x="61" y="88"/>
                  </a:cubicBezTo>
                  <a:cubicBezTo>
                    <a:pt x="63" y="88"/>
                    <a:pt x="66" y="89"/>
                    <a:pt x="66" y="87"/>
                  </a:cubicBezTo>
                  <a:cubicBezTo>
                    <a:pt x="66" y="86"/>
                    <a:pt x="67" y="84"/>
                    <a:pt x="69" y="84"/>
                  </a:cubicBezTo>
                  <a:cubicBezTo>
                    <a:pt x="70" y="85"/>
                    <a:pt x="72" y="86"/>
                    <a:pt x="74" y="85"/>
                  </a:cubicBezTo>
                  <a:cubicBezTo>
                    <a:pt x="75" y="83"/>
                    <a:pt x="79" y="85"/>
                    <a:pt x="79" y="83"/>
                  </a:cubicBezTo>
                  <a:cubicBezTo>
                    <a:pt x="80" y="82"/>
                    <a:pt x="84" y="80"/>
                    <a:pt x="88" y="79"/>
                  </a:cubicBezTo>
                  <a:cubicBezTo>
                    <a:pt x="88" y="74"/>
                    <a:pt x="82" y="76"/>
                    <a:pt x="82" y="71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id="{2A243734-7E81-4F40-8B51-BA7365DE1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4775" y="6324146"/>
              <a:ext cx="93663" cy="215900"/>
            </a:xfrm>
            <a:custGeom>
              <a:avLst/>
              <a:gdLst>
                <a:gd name="T0" fmla="*/ 24 w 27"/>
                <a:gd name="T1" fmla="*/ 40 h 62"/>
                <a:gd name="T2" fmla="*/ 20 w 27"/>
                <a:gd name="T3" fmla="*/ 36 h 62"/>
                <a:gd name="T4" fmla="*/ 19 w 27"/>
                <a:gd name="T5" fmla="*/ 37 h 62"/>
                <a:gd name="T6" fmla="*/ 11 w 27"/>
                <a:gd name="T7" fmla="*/ 25 h 62"/>
                <a:gd name="T8" fmla="*/ 11 w 27"/>
                <a:gd name="T9" fmla="*/ 11 h 62"/>
                <a:gd name="T10" fmla="*/ 10 w 27"/>
                <a:gd name="T11" fmla="*/ 0 h 62"/>
                <a:gd name="T12" fmla="*/ 4 w 27"/>
                <a:gd name="T13" fmla="*/ 0 h 62"/>
                <a:gd name="T14" fmla="*/ 7 w 27"/>
                <a:gd name="T15" fmla="*/ 8 h 62"/>
                <a:gd name="T16" fmla="*/ 4 w 27"/>
                <a:gd name="T17" fmla="*/ 10 h 62"/>
                <a:gd name="T18" fmla="*/ 5 w 27"/>
                <a:gd name="T19" fmla="*/ 23 h 62"/>
                <a:gd name="T20" fmla="*/ 2 w 27"/>
                <a:gd name="T21" fmla="*/ 25 h 62"/>
                <a:gd name="T22" fmla="*/ 0 w 27"/>
                <a:gd name="T23" fmla="*/ 33 h 62"/>
                <a:gd name="T24" fmla="*/ 2 w 27"/>
                <a:gd name="T25" fmla="*/ 36 h 62"/>
                <a:gd name="T26" fmla="*/ 2 w 27"/>
                <a:gd name="T27" fmla="*/ 36 h 62"/>
                <a:gd name="T28" fmla="*/ 7 w 27"/>
                <a:gd name="T29" fmla="*/ 40 h 62"/>
                <a:gd name="T30" fmla="*/ 14 w 27"/>
                <a:gd name="T31" fmla="*/ 41 h 62"/>
                <a:gd name="T32" fmla="*/ 12 w 27"/>
                <a:gd name="T33" fmla="*/ 51 h 62"/>
                <a:gd name="T34" fmla="*/ 19 w 27"/>
                <a:gd name="T35" fmla="*/ 61 h 62"/>
                <a:gd name="T36" fmla="*/ 20 w 27"/>
                <a:gd name="T37" fmla="*/ 54 h 62"/>
                <a:gd name="T38" fmla="*/ 25 w 27"/>
                <a:gd name="T39" fmla="*/ 49 h 62"/>
                <a:gd name="T40" fmla="*/ 24 w 27"/>
                <a:gd name="T41" fmla="*/ 4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62">
                  <a:moveTo>
                    <a:pt x="24" y="40"/>
                  </a:moveTo>
                  <a:cubicBezTo>
                    <a:pt x="23" y="39"/>
                    <a:pt x="21" y="37"/>
                    <a:pt x="20" y="36"/>
                  </a:cubicBezTo>
                  <a:cubicBezTo>
                    <a:pt x="20" y="36"/>
                    <a:pt x="20" y="37"/>
                    <a:pt x="19" y="37"/>
                  </a:cubicBezTo>
                  <a:cubicBezTo>
                    <a:pt x="17" y="40"/>
                    <a:pt x="11" y="31"/>
                    <a:pt x="11" y="25"/>
                  </a:cubicBezTo>
                  <a:cubicBezTo>
                    <a:pt x="10" y="19"/>
                    <a:pt x="14" y="16"/>
                    <a:pt x="11" y="11"/>
                  </a:cubicBezTo>
                  <a:cubicBezTo>
                    <a:pt x="9" y="6"/>
                    <a:pt x="8" y="1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ubicBezTo>
                    <a:pt x="5" y="2"/>
                    <a:pt x="7" y="7"/>
                    <a:pt x="7" y="8"/>
                  </a:cubicBezTo>
                  <a:cubicBezTo>
                    <a:pt x="7" y="10"/>
                    <a:pt x="5" y="8"/>
                    <a:pt x="4" y="10"/>
                  </a:cubicBezTo>
                  <a:cubicBezTo>
                    <a:pt x="4" y="12"/>
                    <a:pt x="3" y="21"/>
                    <a:pt x="5" y="23"/>
                  </a:cubicBezTo>
                  <a:cubicBezTo>
                    <a:pt x="7" y="24"/>
                    <a:pt x="2" y="23"/>
                    <a:pt x="2" y="25"/>
                  </a:cubicBezTo>
                  <a:cubicBezTo>
                    <a:pt x="2" y="26"/>
                    <a:pt x="1" y="32"/>
                    <a:pt x="0" y="33"/>
                  </a:cubicBezTo>
                  <a:cubicBezTo>
                    <a:pt x="0" y="33"/>
                    <a:pt x="1" y="34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6"/>
                    <a:pt x="6" y="40"/>
                    <a:pt x="7" y="40"/>
                  </a:cubicBezTo>
                  <a:cubicBezTo>
                    <a:pt x="9" y="40"/>
                    <a:pt x="13" y="38"/>
                    <a:pt x="14" y="41"/>
                  </a:cubicBezTo>
                  <a:cubicBezTo>
                    <a:pt x="14" y="44"/>
                    <a:pt x="12" y="50"/>
                    <a:pt x="12" y="51"/>
                  </a:cubicBezTo>
                  <a:cubicBezTo>
                    <a:pt x="13" y="53"/>
                    <a:pt x="19" y="62"/>
                    <a:pt x="19" y="61"/>
                  </a:cubicBezTo>
                  <a:cubicBezTo>
                    <a:pt x="20" y="60"/>
                    <a:pt x="18" y="56"/>
                    <a:pt x="20" y="54"/>
                  </a:cubicBezTo>
                  <a:cubicBezTo>
                    <a:pt x="22" y="52"/>
                    <a:pt x="25" y="54"/>
                    <a:pt x="25" y="49"/>
                  </a:cubicBezTo>
                  <a:cubicBezTo>
                    <a:pt x="24" y="43"/>
                    <a:pt x="27" y="43"/>
                    <a:pt x="24" y="4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6EE6FEAE-852A-5341-B922-0122ED792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6963" y="4833484"/>
              <a:ext cx="211138" cy="146050"/>
            </a:xfrm>
            <a:custGeom>
              <a:avLst/>
              <a:gdLst>
                <a:gd name="T0" fmla="*/ 50 w 61"/>
                <a:gd name="T1" fmla="*/ 34 h 42"/>
                <a:gd name="T2" fmla="*/ 53 w 61"/>
                <a:gd name="T3" fmla="*/ 36 h 42"/>
                <a:gd name="T4" fmla="*/ 59 w 61"/>
                <a:gd name="T5" fmla="*/ 38 h 42"/>
                <a:gd name="T6" fmla="*/ 61 w 61"/>
                <a:gd name="T7" fmla="*/ 37 h 42"/>
                <a:gd name="T8" fmla="*/ 60 w 61"/>
                <a:gd name="T9" fmla="*/ 26 h 42"/>
                <a:gd name="T10" fmla="*/ 52 w 61"/>
                <a:gd name="T11" fmla="*/ 21 h 42"/>
                <a:gd name="T12" fmla="*/ 51 w 61"/>
                <a:gd name="T13" fmla="*/ 14 h 42"/>
                <a:gd name="T14" fmla="*/ 40 w 61"/>
                <a:gd name="T15" fmla="*/ 15 h 42"/>
                <a:gd name="T16" fmla="*/ 33 w 61"/>
                <a:gd name="T17" fmla="*/ 14 h 42"/>
                <a:gd name="T18" fmla="*/ 26 w 61"/>
                <a:gd name="T19" fmla="*/ 13 h 42"/>
                <a:gd name="T20" fmla="*/ 15 w 61"/>
                <a:gd name="T21" fmla="*/ 13 h 42"/>
                <a:gd name="T22" fmla="*/ 20 w 61"/>
                <a:gd name="T23" fmla="*/ 8 h 42"/>
                <a:gd name="T24" fmla="*/ 23 w 61"/>
                <a:gd name="T25" fmla="*/ 8 h 42"/>
                <a:gd name="T26" fmla="*/ 26 w 61"/>
                <a:gd name="T27" fmla="*/ 1 h 42"/>
                <a:gd name="T28" fmla="*/ 20 w 61"/>
                <a:gd name="T29" fmla="*/ 2 h 42"/>
                <a:gd name="T30" fmla="*/ 14 w 61"/>
                <a:gd name="T31" fmla="*/ 4 h 42"/>
                <a:gd name="T32" fmla="*/ 10 w 61"/>
                <a:gd name="T33" fmla="*/ 8 h 42"/>
                <a:gd name="T34" fmla="*/ 8 w 61"/>
                <a:gd name="T35" fmla="*/ 13 h 42"/>
                <a:gd name="T36" fmla="*/ 0 w 61"/>
                <a:gd name="T37" fmla="*/ 15 h 42"/>
                <a:gd name="T38" fmla="*/ 5 w 61"/>
                <a:gd name="T39" fmla="*/ 22 h 42"/>
                <a:gd name="T40" fmla="*/ 6 w 61"/>
                <a:gd name="T41" fmla="*/ 29 h 42"/>
                <a:gd name="T42" fmla="*/ 3 w 61"/>
                <a:gd name="T43" fmla="*/ 37 h 42"/>
                <a:gd name="T44" fmla="*/ 6 w 61"/>
                <a:gd name="T45" fmla="*/ 38 h 42"/>
                <a:gd name="T46" fmla="*/ 15 w 61"/>
                <a:gd name="T47" fmla="*/ 35 h 42"/>
                <a:gd name="T48" fmla="*/ 22 w 61"/>
                <a:gd name="T49" fmla="*/ 32 h 42"/>
                <a:gd name="T50" fmla="*/ 30 w 61"/>
                <a:gd name="T51" fmla="*/ 25 h 42"/>
                <a:gd name="T52" fmla="*/ 33 w 61"/>
                <a:gd name="T53" fmla="*/ 31 h 42"/>
                <a:gd name="T54" fmla="*/ 33 w 61"/>
                <a:gd name="T55" fmla="*/ 41 h 42"/>
                <a:gd name="T56" fmla="*/ 37 w 61"/>
                <a:gd name="T57" fmla="*/ 41 h 42"/>
                <a:gd name="T58" fmla="*/ 41 w 61"/>
                <a:gd name="T59" fmla="*/ 40 h 42"/>
                <a:gd name="T60" fmla="*/ 50 w 61"/>
                <a:gd name="T61" fmla="*/ 3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1" h="42">
                  <a:moveTo>
                    <a:pt x="50" y="34"/>
                  </a:moveTo>
                  <a:cubicBezTo>
                    <a:pt x="52" y="35"/>
                    <a:pt x="51" y="36"/>
                    <a:pt x="53" y="36"/>
                  </a:cubicBezTo>
                  <a:cubicBezTo>
                    <a:pt x="54" y="36"/>
                    <a:pt x="57" y="36"/>
                    <a:pt x="59" y="38"/>
                  </a:cubicBezTo>
                  <a:cubicBezTo>
                    <a:pt x="60" y="37"/>
                    <a:pt x="61" y="37"/>
                    <a:pt x="61" y="37"/>
                  </a:cubicBezTo>
                  <a:cubicBezTo>
                    <a:pt x="61" y="37"/>
                    <a:pt x="60" y="29"/>
                    <a:pt x="60" y="26"/>
                  </a:cubicBezTo>
                  <a:cubicBezTo>
                    <a:pt x="59" y="24"/>
                    <a:pt x="52" y="21"/>
                    <a:pt x="52" y="21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4"/>
                    <a:pt x="42" y="16"/>
                    <a:pt x="40" y="15"/>
                  </a:cubicBezTo>
                  <a:cubicBezTo>
                    <a:pt x="38" y="14"/>
                    <a:pt x="35" y="16"/>
                    <a:pt x="33" y="14"/>
                  </a:cubicBezTo>
                  <a:cubicBezTo>
                    <a:pt x="32" y="12"/>
                    <a:pt x="29" y="15"/>
                    <a:pt x="26" y="13"/>
                  </a:cubicBezTo>
                  <a:cubicBezTo>
                    <a:pt x="23" y="12"/>
                    <a:pt x="15" y="14"/>
                    <a:pt x="15" y="13"/>
                  </a:cubicBezTo>
                  <a:cubicBezTo>
                    <a:pt x="14" y="11"/>
                    <a:pt x="18" y="7"/>
                    <a:pt x="20" y="8"/>
                  </a:cubicBezTo>
                  <a:cubicBezTo>
                    <a:pt x="21" y="8"/>
                    <a:pt x="22" y="8"/>
                    <a:pt x="23" y="8"/>
                  </a:cubicBezTo>
                  <a:cubicBezTo>
                    <a:pt x="24" y="6"/>
                    <a:pt x="26" y="2"/>
                    <a:pt x="26" y="1"/>
                  </a:cubicBezTo>
                  <a:cubicBezTo>
                    <a:pt x="25" y="0"/>
                    <a:pt x="22" y="1"/>
                    <a:pt x="20" y="2"/>
                  </a:cubicBezTo>
                  <a:cubicBezTo>
                    <a:pt x="18" y="4"/>
                    <a:pt x="15" y="2"/>
                    <a:pt x="14" y="4"/>
                  </a:cubicBezTo>
                  <a:cubicBezTo>
                    <a:pt x="13" y="6"/>
                    <a:pt x="12" y="8"/>
                    <a:pt x="10" y="8"/>
                  </a:cubicBezTo>
                  <a:cubicBezTo>
                    <a:pt x="8" y="8"/>
                    <a:pt x="10" y="12"/>
                    <a:pt x="8" y="13"/>
                  </a:cubicBezTo>
                  <a:cubicBezTo>
                    <a:pt x="5" y="14"/>
                    <a:pt x="1" y="13"/>
                    <a:pt x="0" y="15"/>
                  </a:cubicBezTo>
                  <a:cubicBezTo>
                    <a:pt x="0" y="18"/>
                    <a:pt x="5" y="19"/>
                    <a:pt x="5" y="22"/>
                  </a:cubicBezTo>
                  <a:cubicBezTo>
                    <a:pt x="5" y="24"/>
                    <a:pt x="8" y="27"/>
                    <a:pt x="6" y="29"/>
                  </a:cubicBezTo>
                  <a:cubicBezTo>
                    <a:pt x="4" y="30"/>
                    <a:pt x="3" y="33"/>
                    <a:pt x="3" y="37"/>
                  </a:cubicBezTo>
                  <a:cubicBezTo>
                    <a:pt x="4" y="38"/>
                    <a:pt x="6" y="39"/>
                    <a:pt x="6" y="38"/>
                  </a:cubicBezTo>
                  <a:cubicBezTo>
                    <a:pt x="8" y="35"/>
                    <a:pt x="15" y="38"/>
                    <a:pt x="15" y="35"/>
                  </a:cubicBezTo>
                  <a:cubicBezTo>
                    <a:pt x="15" y="33"/>
                    <a:pt x="22" y="34"/>
                    <a:pt x="22" y="32"/>
                  </a:cubicBezTo>
                  <a:cubicBezTo>
                    <a:pt x="22" y="29"/>
                    <a:pt x="27" y="24"/>
                    <a:pt x="30" y="25"/>
                  </a:cubicBezTo>
                  <a:cubicBezTo>
                    <a:pt x="32" y="25"/>
                    <a:pt x="29" y="30"/>
                    <a:pt x="33" y="31"/>
                  </a:cubicBezTo>
                  <a:cubicBezTo>
                    <a:pt x="36" y="33"/>
                    <a:pt x="31" y="39"/>
                    <a:pt x="33" y="41"/>
                  </a:cubicBezTo>
                  <a:cubicBezTo>
                    <a:pt x="34" y="42"/>
                    <a:pt x="35" y="41"/>
                    <a:pt x="37" y="41"/>
                  </a:cubicBezTo>
                  <a:cubicBezTo>
                    <a:pt x="38" y="41"/>
                    <a:pt x="40" y="40"/>
                    <a:pt x="41" y="40"/>
                  </a:cubicBezTo>
                  <a:cubicBezTo>
                    <a:pt x="44" y="37"/>
                    <a:pt x="49" y="33"/>
                    <a:pt x="50" y="34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8AE9A2C1-C4C6-5D40-83D3-2713710A4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88" y="5324021"/>
              <a:ext cx="25400" cy="52388"/>
            </a:xfrm>
            <a:custGeom>
              <a:avLst/>
              <a:gdLst>
                <a:gd name="T0" fmla="*/ 6 w 7"/>
                <a:gd name="T1" fmla="*/ 14 h 15"/>
                <a:gd name="T2" fmla="*/ 3 w 7"/>
                <a:gd name="T3" fmla="*/ 11 h 15"/>
                <a:gd name="T4" fmla="*/ 0 w 7"/>
                <a:gd name="T5" fmla="*/ 5 h 15"/>
                <a:gd name="T6" fmla="*/ 3 w 7"/>
                <a:gd name="T7" fmla="*/ 3 h 15"/>
                <a:gd name="T8" fmla="*/ 4 w 7"/>
                <a:gd name="T9" fmla="*/ 9 h 15"/>
                <a:gd name="T10" fmla="*/ 6 w 7"/>
                <a:gd name="T11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5">
                  <a:moveTo>
                    <a:pt x="6" y="14"/>
                  </a:moveTo>
                  <a:cubicBezTo>
                    <a:pt x="6" y="15"/>
                    <a:pt x="3" y="12"/>
                    <a:pt x="3" y="11"/>
                  </a:cubicBezTo>
                  <a:cubicBezTo>
                    <a:pt x="3" y="9"/>
                    <a:pt x="0" y="8"/>
                    <a:pt x="0" y="5"/>
                  </a:cubicBezTo>
                  <a:cubicBezTo>
                    <a:pt x="0" y="2"/>
                    <a:pt x="1" y="0"/>
                    <a:pt x="3" y="3"/>
                  </a:cubicBezTo>
                  <a:cubicBezTo>
                    <a:pt x="5" y="6"/>
                    <a:pt x="4" y="8"/>
                    <a:pt x="4" y="9"/>
                  </a:cubicBezTo>
                  <a:cubicBezTo>
                    <a:pt x="4" y="10"/>
                    <a:pt x="7" y="12"/>
                    <a:pt x="6" y="14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82E09FC8-E14D-7849-A77C-3206C098C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350" y="5747884"/>
              <a:ext cx="31750" cy="28575"/>
            </a:xfrm>
            <a:custGeom>
              <a:avLst/>
              <a:gdLst>
                <a:gd name="T0" fmla="*/ 2 w 9"/>
                <a:gd name="T1" fmla="*/ 7 h 8"/>
                <a:gd name="T2" fmla="*/ 1 w 9"/>
                <a:gd name="T3" fmla="*/ 3 h 8"/>
                <a:gd name="T4" fmla="*/ 7 w 9"/>
                <a:gd name="T5" fmla="*/ 1 h 8"/>
                <a:gd name="T6" fmla="*/ 8 w 9"/>
                <a:gd name="T7" fmla="*/ 6 h 8"/>
                <a:gd name="T8" fmla="*/ 2 w 9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cubicBezTo>
                    <a:pt x="0" y="6"/>
                    <a:pt x="3" y="4"/>
                    <a:pt x="1" y="3"/>
                  </a:cubicBezTo>
                  <a:cubicBezTo>
                    <a:pt x="0" y="2"/>
                    <a:pt x="5" y="0"/>
                    <a:pt x="7" y="1"/>
                  </a:cubicBezTo>
                  <a:cubicBezTo>
                    <a:pt x="9" y="3"/>
                    <a:pt x="9" y="5"/>
                    <a:pt x="8" y="6"/>
                  </a:cubicBezTo>
                  <a:cubicBezTo>
                    <a:pt x="6" y="7"/>
                    <a:pt x="2" y="8"/>
                    <a:pt x="2" y="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DD778453-3FD1-A341-B6D2-4849E77D6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9575" y="4820784"/>
              <a:ext cx="93663" cy="79375"/>
            </a:xfrm>
            <a:custGeom>
              <a:avLst/>
              <a:gdLst>
                <a:gd name="T0" fmla="*/ 25 w 27"/>
                <a:gd name="T1" fmla="*/ 18 h 23"/>
                <a:gd name="T2" fmla="*/ 20 w 27"/>
                <a:gd name="T3" fmla="*/ 12 h 23"/>
                <a:gd name="T4" fmla="*/ 17 w 27"/>
                <a:gd name="T5" fmla="*/ 5 h 23"/>
                <a:gd name="T6" fmla="*/ 15 w 27"/>
                <a:gd name="T7" fmla="*/ 1 h 23"/>
                <a:gd name="T8" fmla="*/ 8 w 27"/>
                <a:gd name="T9" fmla="*/ 0 h 23"/>
                <a:gd name="T10" fmla="*/ 0 w 27"/>
                <a:gd name="T11" fmla="*/ 2 h 23"/>
                <a:gd name="T12" fmla="*/ 1 w 27"/>
                <a:gd name="T13" fmla="*/ 8 h 23"/>
                <a:gd name="T14" fmla="*/ 8 w 27"/>
                <a:gd name="T15" fmla="*/ 11 h 23"/>
                <a:gd name="T16" fmla="*/ 9 w 27"/>
                <a:gd name="T17" fmla="*/ 14 h 23"/>
                <a:gd name="T18" fmla="*/ 10 w 27"/>
                <a:gd name="T19" fmla="*/ 14 h 23"/>
                <a:gd name="T20" fmla="*/ 12 w 27"/>
                <a:gd name="T21" fmla="*/ 15 h 23"/>
                <a:gd name="T22" fmla="*/ 16 w 27"/>
                <a:gd name="T23" fmla="*/ 17 h 23"/>
                <a:gd name="T24" fmla="*/ 20 w 27"/>
                <a:gd name="T25" fmla="*/ 19 h 23"/>
                <a:gd name="T26" fmla="*/ 21 w 27"/>
                <a:gd name="T27" fmla="*/ 23 h 23"/>
                <a:gd name="T28" fmla="*/ 27 w 27"/>
                <a:gd name="T29" fmla="*/ 22 h 23"/>
                <a:gd name="T30" fmla="*/ 25 w 27"/>
                <a:gd name="T31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" h="23">
                  <a:moveTo>
                    <a:pt x="25" y="18"/>
                  </a:moveTo>
                  <a:cubicBezTo>
                    <a:pt x="25" y="16"/>
                    <a:pt x="20" y="14"/>
                    <a:pt x="20" y="12"/>
                  </a:cubicBezTo>
                  <a:cubicBezTo>
                    <a:pt x="20" y="10"/>
                    <a:pt x="17" y="7"/>
                    <a:pt x="17" y="5"/>
                  </a:cubicBezTo>
                  <a:cubicBezTo>
                    <a:pt x="17" y="4"/>
                    <a:pt x="16" y="2"/>
                    <a:pt x="15" y="1"/>
                  </a:cubicBezTo>
                  <a:cubicBezTo>
                    <a:pt x="13" y="0"/>
                    <a:pt x="10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1" y="4"/>
                    <a:pt x="0" y="5"/>
                    <a:pt x="1" y="8"/>
                  </a:cubicBezTo>
                  <a:cubicBezTo>
                    <a:pt x="3" y="12"/>
                    <a:pt x="6" y="10"/>
                    <a:pt x="8" y="11"/>
                  </a:cubicBezTo>
                  <a:cubicBezTo>
                    <a:pt x="8" y="11"/>
                    <a:pt x="9" y="12"/>
                    <a:pt x="9" y="14"/>
                  </a:cubicBezTo>
                  <a:cubicBezTo>
                    <a:pt x="9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5"/>
                  </a:cubicBezTo>
                  <a:cubicBezTo>
                    <a:pt x="14" y="16"/>
                    <a:pt x="15" y="17"/>
                    <a:pt x="16" y="17"/>
                  </a:cubicBezTo>
                  <a:cubicBezTo>
                    <a:pt x="17" y="18"/>
                    <a:pt x="18" y="16"/>
                    <a:pt x="20" y="19"/>
                  </a:cubicBezTo>
                  <a:cubicBezTo>
                    <a:pt x="21" y="21"/>
                    <a:pt x="22" y="21"/>
                    <a:pt x="21" y="23"/>
                  </a:cubicBezTo>
                  <a:cubicBezTo>
                    <a:pt x="23" y="23"/>
                    <a:pt x="25" y="23"/>
                    <a:pt x="27" y="22"/>
                  </a:cubicBezTo>
                  <a:cubicBezTo>
                    <a:pt x="26" y="20"/>
                    <a:pt x="25" y="19"/>
                    <a:pt x="25" y="18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5804D036-6851-714E-B045-253E26FD8C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0850" y="4803321"/>
              <a:ext cx="139700" cy="111125"/>
            </a:xfrm>
            <a:custGeom>
              <a:avLst/>
              <a:gdLst>
                <a:gd name="T0" fmla="*/ 38 w 40"/>
                <a:gd name="T1" fmla="*/ 10 h 32"/>
                <a:gd name="T2" fmla="*/ 30 w 40"/>
                <a:gd name="T3" fmla="*/ 1 h 32"/>
                <a:gd name="T4" fmla="*/ 25 w 40"/>
                <a:gd name="T5" fmla="*/ 5 h 32"/>
                <a:gd name="T6" fmla="*/ 22 w 40"/>
                <a:gd name="T7" fmla="*/ 5 h 32"/>
                <a:gd name="T8" fmla="*/ 16 w 40"/>
                <a:gd name="T9" fmla="*/ 1 h 32"/>
                <a:gd name="T10" fmla="*/ 13 w 40"/>
                <a:gd name="T11" fmla="*/ 0 h 32"/>
                <a:gd name="T12" fmla="*/ 11 w 40"/>
                <a:gd name="T13" fmla="*/ 3 h 32"/>
                <a:gd name="T14" fmla="*/ 14 w 40"/>
                <a:gd name="T15" fmla="*/ 6 h 32"/>
                <a:gd name="T16" fmla="*/ 8 w 40"/>
                <a:gd name="T17" fmla="*/ 6 h 32"/>
                <a:gd name="T18" fmla="*/ 2 w 40"/>
                <a:gd name="T19" fmla="*/ 4 h 32"/>
                <a:gd name="T20" fmla="*/ 5 w 40"/>
                <a:gd name="T21" fmla="*/ 10 h 32"/>
                <a:gd name="T22" fmla="*/ 8 w 40"/>
                <a:gd name="T23" fmla="*/ 17 h 32"/>
                <a:gd name="T24" fmla="*/ 13 w 40"/>
                <a:gd name="T25" fmla="*/ 23 h 32"/>
                <a:gd name="T26" fmla="*/ 15 w 40"/>
                <a:gd name="T27" fmla="*/ 27 h 32"/>
                <a:gd name="T28" fmla="*/ 24 w 40"/>
                <a:gd name="T29" fmla="*/ 21 h 32"/>
                <a:gd name="T30" fmla="*/ 26 w 40"/>
                <a:gd name="T31" fmla="*/ 28 h 32"/>
                <a:gd name="T32" fmla="*/ 31 w 40"/>
                <a:gd name="T33" fmla="*/ 32 h 32"/>
                <a:gd name="T34" fmla="*/ 33 w 40"/>
                <a:gd name="T35" fmla="*/ 28 h 32"/>
                <a:gd name="T36" fmla="*/ 38 w 40"/>
                <a:gd name="T37" fmla="*/ 10 h 32"/>
                <a:gd name="T38" fmla="*/ 4 w 40"/>
                <a:gd name="T39" fmla="*/ 22 h 32"/>
                <a:gd name="T40" fmla="*/ 0 w 40"/>
                <a:gd name="T41" fmla="*/ 20 h 32"/>
                <a:gd name="T42" fmla="*/ 3 w 40"/>
                <a:gd name="T43" fmla="*/ 25 h 32"/>
                <a:gd name="T44" fmla="*/ 8 w 40"/>
                <a:gd name="T45" fmla="*/ 28 h 32"/>
                <a:gd name="T46" fmla="*/ 9 w 40"/>
                <a:gd name="T47" fmla="*/ 28 h 32"/>
                <a:gd name="T48" fmla="*/ 8 w 40"/>
                <a:gd name="T49" fmla="*/ 24 h 32"/>
                <a:gd name="T50" fmla="*/ 4 w 40"/>
                <a:gd name="T51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" h="32">
                  <a:moveTo>
                    <a:pt x="38" y="10"/>
                  </a:moveTo>
                  <a:cubicBezTo>
                    <a:pt x="37" y="9"/>
                    <a:pt x="34" y="5"/>
                    <a:pt x="30" y="1"/>
                  </a:cubicBezTo>
                  <a:cubicBezTo>
                    <a:pt x="29" y="4"/>
                    <a:pt x="26" y="3"/>
                    <a:pt x="25" y="5"/>
                  </a:cubicBezTo>
                  <a:cubicBezTo>
                    <a:pt x="25" y="7"/>
                    <a:pt x="23" y="5"/>
                    <a:pt x="22" y="5"/>
                  </a:cubicBezTo>
                  <a:cubicBezTo>
                    <a:pt x="21" y="5"/>
                    <a:pt x="18" y="1"/>
                    <a:pt x="16" y="1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12" y="4"/>
                    <a:pt x="15" y="5"/>
                    <a:pt x="14" y="6"/>
                  </a:cubicBezTo>
                  <a:cubicBezTo>
                    <a:pt x="13" y="7"/>
                    <a:pt x="9" y="7"/>
                    <a:pt x="8" y="6"/>
                  </a:cubicBezTo>
                  <a:cubicBezTo>
                    <a:pt x="7" y="5"/>
                    <a:pt x="3" y="3"/>
                    <a:pt x="2" y="4"/>
                  </a:cubicBezTo>
                  <a:cubicBezTo>
                    <a:pt x="2" y="5"/>
                    <a:pt x="6" y="9"/>
                    <a:pt x="5" y="10"/>
                  </a:cubicBezTo>
                  <a:cubicBezTo>
                    <a:pt x="5" y="12"/>
                    <a:pt x="8" y="15"/>
                    <a:pt x="8" y="17"/>
                  </a:cubicBezTo>
                  <a:cubicBezTo>
                    <a:pt x="8" y="19"/>
                    <a:pt x="13" y="21"/>
                    <a:pt x="13" y="23"/>
                  </a:cubicBezTo>
                  <a:cubicBezTo>
                    <a:pt x="13" y="24"/>
                    <a:pt x="14" y="25"/>
                    <a:pt x="15" y="27"/>
                  </a:cubicBezTo>
                  <a:cubicBezTo>
                    <a:pt x="18" y="25"/>
                    <a:pt x="22" y="22"/>
                    <a:pt x="24" y="21"/>
                  </a:cubicBezTo>
                  <a:cubicBezTo>
                    <a:pt x="28" y="19"/>
                    <a:pt x="26" y="27"/>
                    <a:pt x="26" y="28"/>
                  </a:cubicBezTo>
                  <a:cubicBezTo>
                    <a:pt x="25" y="29"/>
                    <a:pt x="28" y="31"/>
                    <a:pt x="31" y="32"/>
                  </a:cubicBezTo>
                  <a:cubicBezTo>
                    <a:pt x="31" y="31"/>
                    <a:pt x="32" y="29"/>
                    <a:pt x="33" y="28"/>
                  </a:cubicBezTo>
                  <a:cubicBezTo>
                    <a:pt x="37" y="23"/>
                    <a:pt x="40" y="15"/>
                    <a:pt x="38" y="10"/>
                  </a:cubicBezTo>
                  <a:close/>
                  <a:moveTo>
                    <a:pt x="4" y="22"/>
                  </a:moveTo>
                  <a:cubicBezTo>
                    <a:pt x="3" y="22"/>
                    <a:pt x="2" y="21"/>
                    <a:pt x="0" y="20"/>
                  </a:cubicBezTo>
                  <a:cubicBezTo>
                    <a:pt x="0" y="22"/>
                    <a:pt x="0" y="24"/>
                    <a:pt x="3" y="25"/>
                  </a:cubicBezTo>
                  <a:cubicBezTo>
                    <a:pt x="6" y="26"/>
                    <a:pt x="1" y="27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10" y="26"/>
                    <a:pt x="9" y="26"/>
                    <a:pt x="8" y="24"/>
                  </a:cubicBezTo>
                  <a:cubicBezTo>
                    <a:pt x="6" y="21"/>
                    <a:pt x="5" y="23"/>
                    <a:pt x="4" y="2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25002BBC-93A5-9F43-8271-4FE779638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350" y="4917621"/>
              <a:ext cx="400050" cy="288925"/>
            </a:xfrm>
            <a:custGeom>
              <a:avLst/>
              <a:gdLst>
                <a:gd name="T0" fmla="*/ 111 w 115"/>
                <a:gd name="T1" fmla="*/ 12 h 83"/>
                <a:gd name="T2" fmla="*/ 108 w 115"/>
                <a:gd name="T3" fmla="*/ 10 h 83"/>
                <a:gd name="T4" fmla="*/ 99 w 115"/>
                <a:gd name="T5" fmla="*/ 16 h 83"/>
                <a:gd name="T6" fmla="*/ 95 w 115"/>
                <a:gd name="T7" fmla="*/ 17 h 83"/>
                <a:gd name="T8" fmla="*/ 91 w 115"/>
                <a:gd name="T9" fmla="*/ 17 h 83"/>
                <a:gd name="T10" fmla="*/ 91 w 115"/>
                <a:gd name="T11" fmla="*/ 7 h 83"/>
                <a:gd name="T12" fmla="*/ 88 w 115"/>
                <a:gd name="T13" fmla="*/ 1 h 83"/>
                <a:gd name="T14" fmla="*/ 80 w 115"/>
                <a:gd name="T15" fmla="*/ 8 h 83"/>
                <a:gd name="T16" fmla="*/ 73 w 115"/>
                <a:gd name="T17" fmla="*/ 11 h 83"/>
                <a:gd name="T18" fmla="*/ 64 w 115"/>
                <a:gd name="T19" fmla="*/ 14 h 83"/>
                <a:gd name="T20" fmla="*/ 57 w 115"/>
                <a:gd name="T21" fmla="*/ 12 h 83"/>
                <a:gd name="T22" fmla="*/ 51 w 115"/>
                <a:gd name="T23" fmla="*/ 9 h 83"/>
                <a:gd name="T24" fmla="*/ 44 w 115"/>
                <a:gd name="T25" fmla="*/ 8 h 83"/>
                <a:gd name="T26" fmla="*/ 38 w 115"/>
                <a:gd name="T27" fmla="*/ 12 h 83"/>
                <a:gd name="T28" fmla="*/ 33 w 115"/>
                <a:gd name="T29" fmla="*/ 20 h 83"/>
                <a:gd name="T30" fmla="*/ 22 w 115"/>
                <a:gd name="T31" fmla="*/ 27 h 83"/>
                <a:gd name="T32" fmla="*/ 15 w 115"/>
                <a:gd name="T33" fmla="*/ 29 h 83"/>
                <a:gd name="T34" fmla="*/ 9 w 115"/>
                <a:gd name="T35" fmla="*/ 28 h 83"/>
                <a:gd name="T36" fmla="*/ 5 w 115"/>
                <a:gd name="T37" fmla="*/ 31 h 83"/>
                <a:gd name="T38" fmla="*/ 2 w 115"/>
                <a:gd name="T39" fmla="*/ 38 h 83"/>
                <a:gd name="T40" fmla="*/ 1 w 115"/>
                <a:gd name="T41" fmla="*/ 45 h 83"/>
                <a:gd name="T42" fmla="*/ 1 w 115"/>
                <a:gd name="T43" fmla="*/ 53 h 83"/>
                <a:gd name="T44" fmla="*/ 3 w 115"/>
                <a:gd name="T45" fmla="*/ 62 h 83"/>
                <a:gd name="T46" fmla="*/ 10 w 115"/>
                <a:gd name="T47" fmla="*/ 67 h 83"/>
                <a:gd name="T48" fmla="*/ 2 w 115"/>
                <a:gd name="T49" fmla="*/ 78 h 83"/>
                <a:gd name="T50" fmla="*/ 4 w 115"/>
                <a:gd name="T51" fmla="*/ 81 h 83"/>
                <a:gd name="T52" fmla="*/ 16 w 115"/>
                <a:gd name="T53" fmla="*/ 82 h 83"/>
                <a:gd name="T54" fmla="*/ 49 w 115"/>
                <a:gd name="T55" fmla="*/ 78 h 83"/>
                <a:gd name="T56" fmla="*/ 48 w 115"/>
                <a:gd name="T57" fmla="*/ 70 h 83"/>
                <a:gd name="T58" fmla="*/ 54 w 115"/>
                <a:gd name="T59" fmla="*/ 66 h 83"/>
                <a:gd name="T60" fmla="*/ 60 w 115"/>
                <a:gd name="T61" fmla="*/ 65 h 83"/>
                <a:gd name="T62" fmla="*/ 68 w 115"/>
                <a:gd name="T63" fmla="*/ 62 h 83"/>
                <a:gd name="T64" fmla="*/ 72 w 115"/>
                <a:gd name="T65" fmla="*/ 58 h 83"/>
                <a:gd name="T66" fmla="*/ 75 w 115"/>
                <a:gd name="T67" fmla="*/ 50 h 83"/>
                <a:gd name="T68" fmla="*/ 80 w 115"/>
                <a:gd name="T69" fmla="*/ 46 h 83"/>
                <a:gd name="T70" fmla="*/ 78 w 115"/>
                <a:gd name="T71" fmla="*/ 41 h 83"/>
                <a:gd name="T72" fmla="*/ 87 w 115"/>
                <a:gd name="T73" fmla="*/ 41 h 83"/>
                <a:gd name="T74" fmla="*/ 87 w 115"/>
                <a:gd name="T75" fmla="*/ 35 h 83"/>
                <a:gd name="T76" fmla="*/ 91 w 115"/>
                <a:gd name="T77" fmla="*/ 29 h 83"/>
                <a:gd name="T78" fmla="*/ 90 w 115"/>
                <a:gd name="T79" fmla="*/ 25 h 83"/>
                <a:gd name="T80" fmla="*/ 91 w 115"/>
                <a:gd name="T81" fmla="*/ 20 h 83"/>
                <a:gd name="T82" fmla="*/ 92 w 115"/>
                <a:gd name="T83" fmla="*/ 20 h 83"/>
                <a:gd name="T84" fmla="*/ 96 w 115"/>
                <a:gd name="T85" fmla="*/ 19 h 83"/>
                <a:gd name="T86" fmla="*/ 107 w 115"/>
                <a:gd name="T87" fmla="*/ 15 h 83"/>
                <a:gd name="T88" fmla="*/ 115 w 115"/>
                <a:gd name="T89" fmla="*/ 13 h 83"/>
                <a:gd name="T90" fmla="*/ 111 w 115"/>
                <a:gd name="T91" fmla="*/ 1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5" h="83">
                  <a:moveTo>
                    <a:pt x="111" y="12"/>
                  </a:moveTo>
                  <a:cubicBezTo>
                    <a:pt x="109" y="12"/>
                    <a:pt x="110" y="11"/>
                    <a:pt x="108" y="10"/>
                  </a:cubicBezTo>
                  <a:cubicBezTo>
                    <a:pt x="107" y="9"/>
                    <a:pt x="102" y="13"/>
                    <a:pt x="99" y="16"/>
                  </a:cubicBezTo>
                  <a:cubicBezTo>
                    <a:pt x="98" y="16"/>
                    <a:pt x="96" y="17"/>
                    <a:pt x="95" y="17"/>
                  </a:cubicBezTo>
                  <a:cubicBezTo>
                    <a:pt x="93" y="17"/>
                    <a:pt x="92" y="18"/>
                    <a:pt x="91" y="17"/>
                  </a:cubicBezTo>
                  <a:cubicBezTo>
                    <a:pt x="89" y="15"/>
                    <a:pt x="94" y="9"/>
                    <a:pt x="91" y="7"/>
                  </a:cubicBezTo>
                  <a:cubicBezTo>
                    <a:pt x="87" y="6"/>
                    <a:pt x="90" y="1"/>
                    <a:pt x="88" y="1"/>
                  </a:cubicBezTo>
                  <a:cubicBezTo>
                    <a:pt x="85" y="0"/>
                    <a:pt x="80" y="5"/>
                    <a:pt x="80" y="8"/>
                  </a:cubicBezTo>
                  <a:cubicBezTo>
                    <a:pt x="80" y="10"/>
                    <a:pt x="73" y="9"/>
                    <a:pt x="73" y="11"/>
                  </a:cubicBezTo>
                  <a:cubicBezTo>
                    <a:pt x="73" y="14"/>
                    <a:pt x="66" y="11"/>
                    <a:pt x="64" y="14"/>
                  </a:cubicBezTo>
                  <a:cubicBezTo>
                    <a:pt x="63" y="16"/>
                    <a:pt x="60" y="12"/>
                    <a:pt x="57" y="12"/>
                  </a:cubicBezTo>
                  <a:cubicBezTo>
                    <a:pt x="55" y="12"/>
                    <a:pt x="54" y="9"/>
                    <a:pt x="51" y="9"/>
                  </a:cubicBezTo>
                  <a:cubicBezTo>
                    <a:pt x="48" y="10"/>
                    <a:pt x="46" y="9"/>
                    <a:pt x="44" y="8"/>
                  </a:cubicBezTo>
                  <a:cubicBezTo>
                    <a:pt x="42" y="8"/>
                    <a:pt x="40" y="13"/>
                    <a:pt x="38" y="12"/>
                  </a:cubicBezTo>
                  <a:cubicBezTo>
                    <a:pt x="35" y="11"/>
                    <a:pt x="34" y="17"/>
                    <a:pt x="33" y="20"/>
                  </a:cubicBezTo>
                  <a:cubicBezTo>
                    <a:pt x="32" y="23"/>
                    <a:pt x="21" y="23"/>
                    <a:pt x="22" y="27"/>
                  </a:cubicBezTo>
                  <a:cubicBezTo>
                    <a:pt x="22" y="30"/>
                    <a:pt x="15" y="31"/>
                    <a:pt x="15" y="29"/>
                  </a:cubicBezTo>
                  <a:cubicBezTo>
                    <a:pt x="14" y="27"/>
                    <a:pt x="10" y="28"/>
                    <a:pt x="9" y="28"/>
                  </a:cubicBezTo>
                  <a:cubicBezTo>
                    <a:pt x="8" y="27"/>
                    <a:pt x="5" y="28"/>
                    <a:pt x="5" y="31"/>
                  </a:cubicBezTo>
                  <a:cubicBezTo>
                    <a:pt x="6" y="35"/>
                    <a:pt x="3" y="36"/>
                    <a:pt x="2" y="38"/>
                  </a:cubicBezTo>
                  <a:cubicBezTo>
                    <a:pt x="2" y="39"/>
                    <a:pt x="0" y="43"/>
                    <a:pt x="1" y="45"/>
                  </a:cubicBezTo>
                  <a:cubicBezTo>
                    <a:pt x="3" y="47"/>
                    <a:pt x="0" y="50"/>
                    <a:pt x="1" y="53"/>
                  </a:cubicBezTo>
                  <a:cubicBezTo>
                    <a:pt x="3" y="57"/>
                    <a:pt x="2" y="61"/>
                    <a:pt x="3" y="62"/>
                  </a:cubicBezTo>
                  <a:cubicBezTo>
                    <a:pt x="3" y="64"/>
                    <a:pt x="9" y="63"/>
                    <a:pt x="10" y="67"/>
                  </a:cubicBezTo>
                  <a:cubicBezTo>
                    <a:pt x="12" y="70"/>
                    <a:pt x="3" y="76"/>
                    <a:pt x="2" y="78"/>
                  </a:cubicBezTo>
                  <a:cubicBezTo>
                    <a:pt x="2" y="79"/>
                    <a:pt x="3" y="80"/>
                    <a:pt x="4" y="81"/>
                  </a:cubicBezTo>
                  <a:cubicBezTo>
                    <a:pt x="7" y="81"/>
                    <a:pt x="12" y="81"/>
                    <a:pt x="16" y="82"/>
                  </a:cubicBezTo>
                  <a:cubicBezTo>
                    <a:pt x="21" y="83"/>
                    <a:pt x="48" y="79"/>
                    <a:pt x="49" y="78"/>
                  </a:cubicBezTo>
                  <a:cubicBezTo>
                    <a:pt x="49" y="77"/>
                    <a:pt x="48" y="71"/>
                    <a:pt x="48" y="70"/>
                  </a:cubicBezTo>
                  <a:cubicBezTo>
                    <a:pt x="48" y="69"/>
                    <a:pt x="51" y="66"/>
                    <a:pt x="54" y="66"/>
                  </a:cubicBezTo>
                  <a:cubicBezTo>
                    <a:pt x="57" y="66"/>
                    <a:pt x="60" y="67"/>
                    <a:pt x="60" y="65"/>
                  </a:cubicBezTo>
                  <a:cubicBezTo>
                    <a:pt x="60" y="63"/>
                    <a:pt x="68" y="60"/>
                    <a:pt x="68" y="62"/>
                  </a:cubicBezTo>
                  <a:cubicBezTo>
                    <a:pt x="69" y="64"/>
                    <a:pt x="72" y="63"/>
                    <a:pt x="72" y="58"/>
                  </a:cubicBezTo>
                  <a:cubicBezTo>
                    <a:pt x="72" y="54"/>
                    <a:pt x="72" y="50"/>
                    <a:pt x="75" y="50"/>
                  </a:cubicBezTo>
                  <a:cubicBezTo>
                    <a:pt x="78" y="50"/>
                    <a:pt x="80" y="48"/>
                    <a:pt x="80" y="46"/>
                  </a:cubicBezTo>
                  <a:cubicBezTo>
                    <a:pt x="80" y="45"/>
                    <a:pt x="77" y="42"/>
                    <a:pt x="78" y="41"/>
                  </a:cubicBezTo>
                  <a:cubicBezTo>
                    <a:pt x="78" y="40"/>
                    <a:pt x="86" y="44"/>
                    <a:pt x="87" y="41"/>
                  </a:cubicBezTo>
                  <a:cubicBezTo>
                    <a:pt x="88" y="39"/>
                    <a:pt x="86" y="37"/>
                    <a:pt x="87" y="35"/>
                  </a:cubicBezTo>
                  <a:cubicBezTo>
                    <a:pt x="88" y="33"/>
                    <a:pt x="91" y="31"/>
                    <a:pt x="91" y="29"/>
                  </a:cubicBezTo>
                  <a:cubicBezTo>
                    <a:pt x="91" y="27"/>
                    <a:pt x="91" y="26"/>
                    <a:pt x="90" y="25"/>
                  </a:cubicBezTo>
                  <a:cubicBezTo>
                    <a:pt x="88" y="23"/>
                    <a:pt x="89" y="21"/>
                    <a:pt x="91" y="20"/>
                  </a:cubicBezTo>
                  <a:cubicBezTo>
                    <a:pt x="91" y="20"/>
                    <a:pt x="92" y="20"/>
                    <a:pt x="92" y="20"/>
                  </a:cubicBezTo>
                  <a:cubicBezTo>
                    <a:pt x="94" y="20"/>
                    <a:pt x="95" y="19"/>
                    <a:pt x="96" y="19"/>
                  </a:cubicBezTo>
                  <a:cubicBezTo>
                    <a:pt x="99" y="16"/>
                    <a:pt x="105" y="15"/>
                    <a:pt x="107" y="15"/>
                  </a:cubicBezTo>
                  <a:cubicBezTo>
                    <a:pt x="109" y="16"/>
                    <a:pt x="113" y="15"/>
                    <a:pt x="115" y="13"/>
                  </a:cubicBezTo>
                  <a:cubicBezTo>
                    <a:pt x="114" y="12"/>
                    <a:pt x="112" y="12"/>
                    <a:pt x="111" y="1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480C0EA1-C9B2-DD42-9B86-94423E5F6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9638" y="4962071"/>
              <a:ext cx="461963" cy="417513"/>
            </a:xfrm>
            <a:custGeom>
              <a:avLst/>
              <a:gdLst>
                <a:gd name="T0" fmla="*/ 122 w 133"/>
                <a:gd name="T1" fmla="*/ 6 h 120"/>
                <a:gd name="T2" fmla="*/ 113 w 133"/>
                <a:gd name="T3" fmla="*/ 1 h 120"/>
                <a:gd name="T4" fmla="*/ 103 w 133"/>
                <a:gd name="T5" fmla="*/ 2 h 120"/>
                <a:gd name="T6" fmla="*/ 88 w 133"/>
                <a:gd name="T7" fmla="*/ 7 h 120"/>
                <a:gd name="T8" fmla="*/ 86 w 133"/>
                <a:gd name="T9" fmla="*/ 12 h 120"/>
                <a:gd name="T10" fmla="*/ 83 w 133"/>
                <a:gd name="T11" fmla="*/ 22 h 120"/>
                <a:gd name="T12" fmla="*/ 74 w 133"/>
                <a:gd name="T13" fmla="*/ 28 h 120"/>
                <a:gd name="T14" fmla="*/ 71 w 133"/>
                <a:gd name="T15" fmla="*/ 37 h 120"/>
                <a:gd name="T16" fmla="*/ 64 w 133"/>
                <a:gd name="T17" fmla="*/ 49 h 120"/>
                <a:gd name="T18" fmla="*/ 50 w 133"/>
                <a:gd name="T19" fmla="*/ 53 h 120"/>
                <a:gd name="T20" fmla="*/ 45 w 133"/>
                <a:gd name="T21" fmla="*/ 65 h 120"/>
                <a:gd name="T22" fmla="*/ 0 w 133"/>
                <a:gd name="T23" fmla="*/ 68 h 120"/>
                <a:gd name="T24" fmla="*/ 12 w 133"/>
                <a:gd name="T25" fmla="*/ 79 h 120"/>
                <a:gd name="T26" fmla="*/ 18 w 133"/>
                <a:gd name="T27" fmla="*/ 94 h 120"/>
                <a:gd name="T28" fmla="*/ 5 w 133"/>
                <a:gd name="T29" fmla="*/ 104 h 120"/>
                <a:gd name="T30" fmla="*/ 20 w 133"/>
                <a:gd name="T31" fmla="*/ 105 h 120"/>
                <a:gd name="T32" fmla="*/ 40 w 133"/>
                <a:gd name="T33" fmla="*/ 104 h 120"/>
                <a:gd name="T34" fmla="*/ 50 w 133"/>
                <a:gd name="T35" fmla="*/ 111 h 120"/>
                <a:gd name="T36" fmla="*/ 58 w 133"/>
                <a:gd name="T37" fmla="*/ 119 h 120"/>
                <a:gd name="T38" fmla="*/ 60 w 133"/>
                <a:gd name="T39" fmla="*/ 119 h 120"/>
                <a:gd name="T40" fmla="*/ 75 w 133"/>
                <a:gd name="T41" fmla="*/ 114 h 120"/>
                <a:gd name="T42" fmla="*/ 78 w 133"/>
                <a:gd name="T43" fmla="*/ 105 h 120"/>
                <a:gd name="T44" fmla="*/ 70 w 133"/>
                <a:gd name="T45" fmla="*/ 91 h 120"/>
                <a:gd name="T46" fmla="*/ 82 w 133"/>
                <a:gd name="T47" fmla="*/ 84 h 120"/>
                <a:gd name="T48" fmla="*/ 92 w 133"/>
                <a:gd name="T49" fmla="*/ 78 h 120"/>
                <a:gd name="T50" fmla="*/ 101 w 133"/>
                <a:gd name="T51" fmla="*/ 65 h 120"/>
                <a:gd name="T52" fmla="*/ 110 w 133"/>
                <a:gd name="T53" fmla="*/ 57 h 120"/>
                <a:gd name="T54" fmla="*/ 116 w 133"/>
                <a:gd name="T55" fmla="*/ 45 h 120"/>
                <a:gd name="T56" fmla="*/ 107 w 133"/>
                <a:gd name="T57" fmla="*/ 34 h 120"/>
                <a:gd name="T58" fmla="*/ 110 w 133"/>
                <a:gd name="T59" fmla="*/ 22 h 120"/>
                <a:gd name="T60" fmla="*/ 130 w 133"/>
                <a:gd name="T61" fmla="*/ 21 h 120"/>
                <a:gd name="T62" fmla="*/ 127 w 133"/>
                <a:gd name="T63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3" h="120">
                  <a:moveTo>
                    <a:pt x="127" y="12"/>
                  </a:moveTo>
                  <a:cubicBezTo>
                    <a:pt x="123" y="11"/>
                    <a:pt x="122" y="7"/>
                    <a:pt x="122" y="6"/>
                  </a:cubicBezTo>
                  <a:cubicBezTo>
                    <a:pt x="122" y="5"/>
                    <a:pt x="118" y="3"/>
                    <a:pt x="115" y="0"/>
                  </a:cubicBezTo>
                  <a:cubicBezTo>
                    <a:pt x="115" y="0"/>
                    <a:pt x="114" y="1"/>
                    <a:pt x="113" y="1"/>
                  </a:cubicBezTo>
                  <a:cubicBezTo>
                    <a:pt x="112" y="0"/>
                    <a:pt x="112" y="0"/>
                    <a:pt x="111" y="0"/>
                  </a:cubicBezTo>
                  <a:cubicBezTo>
                    <a:pt x="109" y="2"/>
                    <a:pt x="105" y="3"/>
                    <a:pt x="103" y="2"/>
                  </a:cubicBezTo>
                  <a:cubicBezTo>
                    <a:pt x="101" y="2"/>
                    <a:pt x="95" y="3"/>
                    <a:pt x="92" y="6"/>
                  </a:cubicBezTo>
                  <a:cubicBezTo>
                    <a:pt x="91" y="6"/>
                    <a:pt x="90" y="7"/>
                    <a:pt x="88" y="7"/>
                  </a:cubicBezTo>
                  <a:cubicBezTo>
                    <a:pt x="88" y="7"/>
                    <a:pt x="87" y="7"/>
                    <a:pt x="87" y="7"/>
                  </a:cubicBezTo>
                  <a:cubicBezTo>
                    <a:pt x="85" y="8"/>
                    <a:pt x="84" y="10"/>
                    <a:pt x="86" y="12"/>
                  </a:cubicBezTo>
                  <a:cubicBezTo>
                    <a:pt x="87" y="13"/>
                    <a:pt x="87" y="14"/>
                    <a:pt x="87" y="16"/>
                  </a:cubicBezTo>
                  <a:cubicBezTo>
                    <a:pt x="87" y="18"/>
                    <a:pt x="84" y="20"/>
                    <a:pt x="83" y="22"/>
                  </a:cubicBezTo>
                  <a:cubicBezTo>
                    <a:pt x="82" y="24"/>
                    <a:pt x="84" y="26"/>
                    <a:pt x="83" y="28"/>
                  </a:cubicBezTo>
                  <a:cubicBezTo>
                    <a:pt x="82" y="31"/>
                    <a:pt x="74" y="27"/>
                    <a:pt x="74" y="28"/>
                  </a:cubicBezTo>
                  <a:cubicBezTo>
                    <a:pt x="73" y="29"/>
                    <a:pt x="76" y="32"/>
                    <a:pt x="76" y="33"/>
                  </a:cubicBezTo>
                  <a:cubicBezTo>
                    <a:pt x="76" y="35"/>
                    <a:pt x="74" y="37"/>
                    <a:pt x="71" y="37"/>
                  </a:cubicBezTo>
                  <a:cubicBezTo>
                    <a:pt x="68" y="37"/>
                    <a:pt x="68" y="41"/>
                    <a:pt x="68" y="45"/>
                  </a:cubicBezTo>
                  <a:cubicBezTo>
                    <a:pt x="68" y="50"/>
                    <a:pt x="65" y="51"/>
                    <a:pt x="64" y="49"/>
                  </a:cubicBezTo>
                  <a:cubicBezTo>
                    <a:pt x="64" y="47"/>
                    <a:pt x="56" y="50"/>
                    <a:pt x="56" y="52"/>
                  </a:cubicBezTo>
                  <a:cubicBezTo>
                    <a:pt x="56" y="54"/>
                    <a:pt x="53" y="53"/>
                    <a:pt x="50" y="53"/>
                  </a:cubicBezTo>
                  <a:cubicBezTo>
                    <a:pt x="47" y="53"/>
                    <a:pt x="44" y="56"/>
                    <a:pt x="44" y="57"/>
                  </a:cubicBezTo>
                  <a:cubicBezTo>
                    <a:pt x="44" y="58"/>
                    <a:pt x="45" y="64"/>
                    <a:pt x="45" y="65"/>
                  </a:cubicBezTo>
                  <a:cubicBezTo>
                    <a:pt x="44" y="66"/>
                    <a:pt x="17" y="70"/>
                    <a:pt x="12" y="69"/>
                  </a:cubicBezTo>
                  <a:cubicBezTo>
                    <a:pt x="8" y="68"/>
                    <a:pt x="3" y="68"/>
                    <a:pt x="0" y="68"/>
                  </a:cubicBezTo>
                  <a:cubicBezTo>
                    <a:pt x="1" y="69"/>
                    <a:pt x="3" y="71"/>
                    <a:pt x="4" y="72"/>
                  </a:cubicBezTo>
                  <a:cubicBezTo>
                    <a:pt x="5" y="75"/>
                    <a:pt x="8" y="77"/>
                    <a:pt x="12" y="79"/>
                  </a:cubicBezTo>
                  <a:cubicBezTo>
                    <a:pt x="16" y="81"/>
                    <a:pt x="14" y="87"/>
                    <a:pt x="16" y="88"/>
                  </a:cubicBezTo>
                  <a:cubicBezTo>
                    <a:pt x="18" y="89"/>
                    <a:pt x="20" y="94"/>
                    <a:pt x="18" y="94"/>
                  </a:cubicBezTo>
                  <a:cubicBezTo>
                    <a:pt x="15" y="94"/>
                    <a:pt x="13" y="95"/>
                    <a:pt x="10" y="96"/>
                  </a:cubicBezTo>
                  <a:cubicBezTo>
                    <a:pt x="8" y="97"/>
                    <a:pt x="5" y="101"/>
                    <a:pt x="5" y="104"/>
                  </a:cubicBezTo>
                  <a:cubicBezTo>
                    <a:pt x="5" y="105"/>
                    <a:pt x="5" y="106"/>
                    <a:pt x="5" y="106"/>
                  </a:cubicBezTo>
                  <a:cubicBezTo>
                    <a:pt x="12" y="107"/>
                    <a:pt x="20" y="106"/>
                    <a:pt x="20" y="105"/>
                  </a:cubicBezTo>
                  <a:cubicBezTo>
                    <a:pt x="22" y="104"/>
                    <a:pt x="25" y="103"/>
                    <a:pt x="27" y="104"/>
                  </a:cubicBezTo>
                  <a:cubicBezTo>
                    <a:pt x="28" y="106"/>
                    <a:pt x="36" y="106"/>
                    <a:pt x="40" y="104"/>
                  </a:cubicBezTo>
                  <a:cubicBezTo>
                    <a:pt x="43" y="102"/>
                    <a:pt x="46" y="104"/>
                    <a:pt x="46" y="106"/>
                  </a:cubicBezTo>
                  <a:cubicBezTo>
                    <a:pt x="46" y="108"/>
                    <a:pt x="48" y="109"/>
                    <a:pt x="50" y="111"/>
                  </a:cubicBezTo>
                  <a:cubicBezTo>
                    <a:pt x="51" y="112"/>
                    <a:pt x="50" y="114"/>
                    <a:pt x="51" y="116"/>
                  </a:cubicBezTo>
                  <a:cubicBezTo>
                    <a:pt x="52" y="118"/>
                    <a:pt x="55" y="118"/>
                    <a:pt x="58" y="119"/>
                  </a:cubicBezTo>
                  <a:cubicBezTo>
                    <a:pt x="59" y="119"/>
                    <a:pt x="59" y="120"/>
                    <a:pt x="60" y="120"/>
                  </a:cubicBezTo>
                  <a:cubicBezTo>
                    <a:pt x="60" y="120"/>
                    <a:pt x="60" y="119"/>
                    <a:pt x="60" y="119"/>
                  </a:cubicBezTo>
                  <a:cubicBezTo>
                    <a:pt x="62" y="117"/>
                    <a:pt x="62" y="113"/>
                    <a:pt x="67" y="114"/>
                  </a:cubicBezTo>
                  <a:cubicBezTo>
                    <a:pt x="72" y="115"/>
                    <a:pt x="72" y="113"/>
                    <a:pt x="75" y="114"/>
                  </a:cubicBezTo>
                  <a:cubicBezTo>
                    <a:pt x="78" y="115"/>
                    <a:pt x="80" y="114"/>
                    <a:pt x="81" y="112"/>
                  </a:cubicBezTo>
                  <a:cubicBezTo>
                    <a:pt x="82" y="110"/>
                    <a:pt x="80" y="107"/>
                    <a:pt x="78" y="105"/>
                  </a:cubicBezTo>
                  <a:cubicBezTo>
                    <a:pt x="77" y="103"/>
                    <a:pt x="74" y="100"/>
                    <a:pt x="75" y="97"/>
                  </a:cubicBezTo>
                  <a:cubicBezTo>
                    <a:pt x="75" y="94"/>
                    <a:pt x="70" y="94"/>
                    <a:pt x="70" y="91"/>
                  </a:cubicBezTo>
                  <a:cubicBezTo>
                    <a:pt x="70" y="89"/>
                    <a:pt x="75" y="84"/>
                    <a:pt x="76" y="83"/>
                  </a:cubicBezTo>
                  <a:cubicBezTo>
                    <a:pt x="77" y="83"/>
                    <a:pt x="81" y="86"/>
                    <a:pt x="82" y="84"/>
                  </a:cubicBezTo>
                  <a:cubicBezTo>
                    <a:pt x="83" y="82"/>
                    <a:pt x="86" y="83"/>
                    <a:pt x="87" y="84"/>
                  </a:cubicBezTo>
                  <a:cubicBezTo>
                    <a:pt x="89" y="84"/>
                    <a:pt x="91" y="81"/>
                    <a:pt x="92" y="78"/>
                  </a:cubicBezTo>
                  <a:cubicBezTo>
                    <a:pt x="92" y="75"/>
                    <a:pt x="97" y="75"/>
                    <a:pt x="98" y="74"/>
                  </a:cubicBezTo>
                  <a:cubicBezTo>
                    <a:pt x="99" y="73"/>
                    <a:pt x="101" y="66"/>
                    <a:pt x="101" y="65"/>
                  </a:cubicBezTo>
                  <a:cubicBezTo>
                    <a:pt x="102" y="64"/>
                    <a:pt x="106" y="65"/>
                    <a:pt x="106" y="61"/>
                  </a:cubicBezTo>
                  <a:cubicBezTo>
                    <a:pt x="106" y="58"/>
                    <a:pt x="108" y="57"/>
                    <a:pt x="110" y="57"/>
                  </a:cubicBezTo>
                  <a:cubicBezTo>
                    <a:pt x="112" y="56"/>
                    <a:pt x="111" y="53"/>
                    <a:pt x="112" y="51"/>
                  </a:cubicBezTo>
                  <a:cubicBezTo>
                    <a:pt x="112" y="48"/>
                    <a:pt x="113" y="45"/>
                    <a:pt x="116" y="45"/>
                  </a:cubicBezTo>
                  <a:cubicBezTo>
                    <a:pt x="118" y="44"/>
                    <a:pt x="115" y="41"/>
                    <a:pt x="112" y="41"/>
                  </a:cubicBezTo>
                  <a:cubicBezTo>
                    <a:pt x="109" y="42"/>
                    <a:pt x="107" y="34"/>
                    <a:pt x="107" y="34"/>
                  </a:cubicBezTo>
                  <a:cubicBezTo>
                    <a:pt x="107" y="34"/>
                    <a:pt x="107" y="27"/>
                    <a:pt x="106" y="26"/>
                  </a:cubicBezTo>
                  <a:cubicBezTo>
                    <a:pt x="104" y="25"/>
                    <a:pt x="106" y="22"/>
                    <a:pt x="110" y="22"/>
                  </a:cubicBezTo>
                  <a:cubicBezTo>
                    <a:pt x="113" y="22"/>
                    <a:pt x="120" y="25"/>
                    <a:pt x="122" y="24"/>
                  </a:cubicBezTo>
                  <a:cubicBezTo>
                    <a:pt x="124" y="22"/>
                    <a:pt x="129" y="21"/>
                    <a:pt x="130" y="21"/>
                  </a:cubicBezTo>
                  <a:cubicBezTo>
                    <a:pt x="131" y="20"/>
                    <a:pt x="132" y="17"/>
                    <a:pt x="133" y="16"/>
                  </a:cubicBezTo>
                  <a:cubicBezTo>
                    <a:pt x="131" y="15"/>
                    <a:pt x="129" y="13"/>
                    <a:pt x="127" y="1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56" name="Freeform 355">
              <a:extLst>
                <a:ext uri="{FF2B5EF4-FFF2-40B4-BE49-F238E27FC236}">
                  <a16:creationId xmlns:a16="http://schemas.microsoft.com/office/drawing/2014/main" id="{0E67C2C7-6468-8443-A82A-B7C2420CB7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13563" y="5893934"/>
              <a:ext cx="1282700" cy="465138"/>
            </a:xfrm>
            <a:custGeom>
              <a:avLst/>
              <a:gdLst>
                <a:gd name="T0" fmla="*/ 198 w 370"/>
                <a:gd name="T1" fmla="*/ 95 h 134"/>
                <a:gd name="T2" fmla="*/ 207 w 370"/>
                <a:gd name="T3" fmla="*/ 76 h 134"/>
                <a:gd name="T4" fmla="*/ 219 w 370"/>
                <a:gd name="T5" fmla="*/ 78 h 134"/>
                <a:gd name="T6" fmla="*/ 227 w 370"/>
                <a:gd name="T7" fmla="*/ 54 h 134"/>
                <a:gd name="T8" fmla="*/ 227 w 370"/>
                <a:gd name="T9" fmla="*/ 45 h 134"/>
                <a:gd name="T10" fmla="*/ 212 w 370"/>
                <a:gd name="T11" fmla="*/ 37 h 134"/>
                <a:gd name="T12" fmla="*/ 190 w 370"/>
                <a:gd name="T13" fmla="*/ 69 h 134"/>
                <a:gd name="T14" fmla="*/ 88 w 370"/>
                <a:gd name="T15" fmla="*/ 75 h 134"/>
                <a:gd name="T16" fmla="*/ 85 w 370"/>
                <a:gd name="T17" fmla="*/ 61 h 134"/>
                <a:gd name="T18" fmla="*/ 82 w 370"/>
                <a:gd name="T19" fmla="*/ 67 h 134"/>
                <a:gd name="T20" fmla="*/ 68 w 370"/>
                <a:gd name="T21" fmla="*/ 50 h 134"/>
                <a:gd name="T22" fmla="*/ 56 w 370"/>
                <a:gd name="T23" fmla="*/ 35 h 134"/>
                <a:gd name="T24" fmla="*/ 37 w 370"/>
                <a:gd name="T25" fmla="*/ 23 h 134"/>
                <a:gd name="T26" fmla="*/ 2 w 370"/>
                <a:gd name="T27" fmla="*/ 3 h 134"/>
                <a:gd name="T28" fmla="*/ 32 w 370"/>
                <a:gd name="T29" fmla="*/ 46 h 134"/>
                <a:gd name="T30" fmla="*/ 71 w 370"/>
                <a:gd name="T31" fmla="*/ 91 h 134"/>
                <a:gd name="T32" fmla="*/ 86 w 370"/>
                <a:gd name="T33" fmla="*/ 83 h 134"/>
                <a:gd name="T34" fmla="*/ 266 w 370"/>
                <a:gd name="T35" fmla="*/ 37 h 134"/>
                <a:gd name="T36" fmla="*/ 268 w 370"/>
                <a:gd name="T37" fmla="*/ 45 h 134"/>
                <a:gd name="T38" fmla="*/ 249 w 370"/>
                <a:gd name="T39" fmla="*/ 75 h 134"/>
                <a:gd name="T40" fmla="*/ 198 w 370"/>
                <a:gd name="T41" fmla="*/ 119 h 134"/>
                <a:gd name="T42" fmla="*/ 230 w 370"/>
                <a:gd name="T43" fmla="*/ 115 h 134"/>
                <a:gd name="T44" fmla="*/ 276 w 370"/>
                <a:gd name="T45" fmla="*/ 76 h 134"/>
                <a:gd name="T46" fmla="*/ 155 w 370"/>
                <a:gd name="T47" fmla="*/ 112 h 134"/>
                <a:gd name="T48" fmla="*/ 140 w 370"/>
                <a:gd name="T49" fmla="*/ 105 h 134"/>
                <a:gd name="T50" fmla="*/ 87 w 370"/>
                <a:gd name="T51" fmla="*/ 98 h 134"/>
                <a:gd name="T52" fmla="*/ 94 w 370"/>
                <a:gd name="T53" fmla="*/ 108 h 134"/>
                <a:gd name="T54" fmla="*/ 143 w 370"/>
                <a:gd name="T55" fmla="*/ 117 h 134"/>
                <a:gd name="T56" fmla="*/ 155 w 370"/>
                <a:gd name="T57" fmla="*/ 112 h 134"/>
                <a:gd name="T58" fmla="*/ 322 w 370"/>
                <a:gd name="T59" fmla="*/ 75 h 134"/>
                <a:gd name="T60" fmla="*/ 289 w 370"/>
                <a:gd name="T61" fmla="*/ 58 h 134"/>
                <a:gd name="T62" fmla="*/ 310 w 370"/>
                <a:gd name="T63" fmla="*/ 66 h 134"/>
                <a:gd name="T64" fmla="*/ 298 w 370"/>
                <a:gd name="T65" fmla="*/ 71 h 134"/>
                <a:gd name="T66" fmla="*/ 317 w 370"/>
                <a:gd name="T67" fmla="*/ 81 h 134"/>
                <a:gd name="T68" fmla="*/ 351 w 370"/>
                <a:gd name="T69" fmla="*/ 102 h 134"/>
                <a:gd name="T70" fmla="*/ 362 w 370"/>
                <a:gd name="T71" fmla="*/ 114 h 134"/>
                <a:gd name="T72" fmla="*/ 343 w 370"/>
                <a:gd name="T73" fmla="*/ 61 h 134"/>
                <a:gd name="T74" fmla="*/ 236 w 370"/>
                <a:gd name="T75" fmla="*/ 124 h 134"/>
                <a:gd name="T76" fmla="*/ 239 w 370"/>
                <a:gd name="T77" fmla="*/ 126 h 134"/>
                <a:gd name="T78" fmla="*/ 242 w 370"/>
                <a:gd name="T79" fmla="*/ 123 h 134"/>
                <a:gd name="T80" fmla="*/ 178 w 370"/>
                <a:gd name="T81" fmla="*/ 47 h 134"/>
                <a:gd name="T82" fmla="*/ 182 w 370"/>
                <a:gd name="T83" fmla="*/ 27 h 134"/>
                <a:gd name="T84" fmla="*/ 181 w 370"/>
                <a:gd name="T85" fmla="*/ 14 h 134"/>
                <a:gd name="T86" fmla="*/ 160 w 370"/>
                <a:gd name="T87" fmla="*/ 25 h 134"/>
                <a:gd name="T88" fmla="*/ 143 w 370"/>
                <a:gd name="T89" fmla="*/ 36 h 134"/>
                <a:gd name="T90" fmla="*/ 118 w 370"/>
                <a:gd name="T91" fmla="*/ 37 h 134"/>
                <a:gd name="T92" fmla="*/ 110 w 370"/>
                <a:gd name="T93" fmla="*/ 43 h 134"/>
                <a:gd name="T94" fmla="*/ 128 w 370"/>
                <a:gd name="T95" fmla="*/ 73 h 134"/>
                <a:gd name="T96" fmla="*/ 156 w 370"/>
                <a:gd name="T97" fmla="*/ 79 h 134"/>
                <a:gd name="T98" fmla="*/ 191 w 370"/>
                <a:gd name="T99" fmla="*/ 126 h 134"/>
                <a:gd name="T100" fmla="*/ 191 w 370"/>
                <a:gd name="T101" fmla="*/ 126 h 134"/>
                <a:gd name="T102" fmla="*/ 168 w 370"/>
                <a:gd name="T103" fmla="*/ 120 h 134"/>
                <a:gd name="T104" fmla="*/ 179 w 370"/>
                <a:gd name="T105" fmla="*/ 11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0" h="134">
                  <a:moveTo>
                    <a:pt x="195" y="77"/>
                  </a:moveTo>
                  <a:cubicBezTo>
                    <a:pt x="199" y="77"/>
                    <a:pt x="198" y="82"/>
                    <a:pt x="198" y="85"/>
                  </a:cubicBezTo>
                  <a:cubicBezTo>
                    <a:pt x="197" y="89"/>
                    <a:pt x="195" y="96"/>
                    <a:pt x="198" y="95"/>
                  </a:cubicBezTo>
                  <a:cubicBezTo>
                    <a:pt x="202" y="93"/>
                    <a:pt x="205" y="89"/>
                    <a:pt x="203" y="87"/>
                  </a:cubicBezTo>
                  <a:cubicBezTo>
                    <a:pt x="200" y="85"/>
                    <a:pt x="201" y="75"/>
                    <a:pt x="202" y="72"/>
                  </a:cubicBezTo>
                  <a:cubicBezTo>
                    <a:pt x="203" y="70"/>
                    <a:pt x="209" y="71"/>
                    <a:pt x="207" y="76"/>
                  </a:cubicBezTo>
                  <a:cubicBezTo>
                    <a:pt x="205" y="80"/>
                    <a:pt x="211" y="79"/>
                    <a:pt x="211" y="84"/>
                  </a:cubicBezTo>
                  <a:cubicBezTo>
                    <a:pt x="211" y="88"/>
                    <a:pt x="214" y="86"/>
                    <a:pt x="218" y="85"/>
                  </a:cubicBezTo>
                  <a:cubicBezTo>
                    <a:pt x="222" y="83"/>
                    <a:pt x="221" y="81"/>
                    <a:pt x="219" y="78"/>
                  </a:cubicBezTo>
                  <a:cubicBezTo>
                    <a:pt x="216" y="76"/>
                    <a:pt x="221" y="71"/>
                    <a:pt x="217" y="69"/>
                  </a:cubicBezTo>
                  <a:cubicBezTo>
                    <a:pt x="213" y="67"/>
                    <a:pt x="211" y="63"/>
                    <a:pt x="214" y="62"/>
                  </a:cubicBezTo>
                  <a:cubicBezTo>
                    <a:pt x="218" y="62"/>
                    <a:pt x="228" y="56"/>
                    <a:pt x="227" y="54"/>
                  </a:cubicBezTo>
                  <a:cubicBezTo>
                    <a:pt x="225" y="51"/>
                    <a:pt x="211" y="54"/>
                    <a:pt x="210" y="58"/>
                  </a:cubicBezTo>
                  <a:cubicBezTo>
                    <a:pt x="209" y="63"/>
                    <a:pt x="199" y="58"/>
                    <a:pt x="200" y="51"/>
                  </a:cubicBezTo>
                  <a:cubicBezTo>
                    <a:pt x="201" y="43"/>
                    <a:pt x="221" y="42"/>
                    <a:pt x="227" y="45"/>
                  </a:cubicBezTo>
                  <a:cubicBezTo>
                    <a:pt x="232" y="47"/>
                    <a:pt x="239" y="40"/>
                    <a:pt x="241" y="36"/>
                  </a:cubicBezTo>
                  <a:cubicBezTo>
                    <a:pt x="243" y="32"/>
                    <a:pt x="236" y="37"/>
                    <a:pt x="232" y="40"/>
                  </a:cubicBezTo>
                  <a:cubicBezTo>
                    <a:pt x="228" y="42"/>
                    <a:pt x="217" y="39"/>
                    <a:pt x="212" y="37"/>
                  </a:cubicBezTo>
                  <a:cubicBezTo>
                    <a:pt x="207" y="36"/>
                    <a:pt x="207" y="41"/>
                    <a:pt x="202" y="41"/>
                  </a:cubicBezTo>
                  <a:cubicBezTo>
                    <a:pt x="198" y="42"/>
                    <a:pt x="199" y="52"/>
                    <a:pt x="197" y="53"/>
                  </a:cubicBezTo>
                  <a:cubicBezTo>
                    <a:pt x="194" y="55"/>
                    <a:pt x="194" y="62"/>
                    <a:pt x="190" y="69"/>
                  </a:cubicBezTo>
                  <a:cubicBezTo>
                    <a:pt x="186" y="76"/>
                    <a:pt x="192" y="77"/>
                    <a:pt x="195" y="77"/>
                  </a:cubicBezTo>
                  <a:close/>
                  <a:moveTo>
                    <a:pt x="86" y="83"/>
                  </a:moveTo>
                  <a:cubicBezTo>
                    <a:pt x="86" y="80"/>
                    <a:pt x="88" y="76"/>
                    <a:pt x="88" y="75"/>
                  </a:cubicBezTo>
                  <a:cubicBezTo>
                    <a:pt x="88" y="73"/>
                    <a:pt x="89" y="72"/>
                    <a:pt x="91" y="73"/>
                  </a:cubicBezTo>
                  <a:cubicBezTo>
                    <a:pt x="93" y="73"/>
                    <a:pt x="93" y="68"/>
                    <a:pt x="91" y="68"/>
                  </a:cubicBezTo>
                  <a:cubicBezTo>
                    <a:pt x="90" y="67"/>
                    <a:pt x="89" y="61"/>
                    <a:pt x="85" y="61"/>
                  </a:cubicBezTo>
                  <a:cubicBezTo>
                    <a:pt x="81" y="61"/>
                    <a:pt x="81" y="65"/>
                    <a:pt x="84" y="65"/>
                  </a:cubicBezTo>
                  <a:cubicBezTo>
                    <a:pt x="86" y="65"/>
                    <a:pt x="87" y="67"/>
                    <a:pt x="87" y="69"/>
                  </a:cubicBezTo>
                  <a:cubicBezTo>
                    <a:pt x="86" y="71"/>
                    <a:pt x="85" y="67"/>
                    <a:pt x="82" y="67"/>
                  </a:cubicBezTo>
                  <a:cubicBezTo>
                    <a:pt x="78" y="68"/>
                    <a:pt x="81" y="63"/>
                    <a:pt x="77" y="63"/>
                  </a:cubicBezTo>
                  <a:cubicBezTo>
                    <a:pt x="73" y="63"/>
                    <a:pt x="74" y="56"/>
                    <a:pt x="70" y="56"/>
                  </a:cubicBezTo>
                  <a:cubicBezTo>
                    <a:pt x="66" y="56"/>
                    <a:pt x="65" y="53"/>
                    <a:pt x="68" y="50"/>
                  </a:cubicBezTo>
                  <a:cubicBezTo>
                    <a:pt x="71" y="48"/>
                    <a:pt x="64" y="46"/>
                    <a:pt x="64" y="43"/>
                  </a:cubicBezTo>
                  <a:cubicBezTo>
                    <a:pt x="64" y="40"/>
                    <a:pt x="60" y="42"/>
                    <a:pt x="60" y="39"/>
                  </a:cubicBezTo>
                  <a:cubicBezTo>
                    <a:pt x="60" y="37"/>
                    <a:pt x="58" y="38"/>
                    <a:pt x="56" y="35"/>
                  </a:cubicBezTo>
                  <a:cubicBezTo>
                    <a:pt x="53" y="32"/>
                    <a:pt x="52" y="35"/>
                    <a:pt x="51" y="33"/>
                  </a:cubicBezTo>
                  <a:cubicBezTo>
                    <a:pt x="49" y="31"/>
                    <a:pt x="46" y="30"/>
                    <a:pt x="44" y="30"/>
                  </a:cubicBezTo>
                  <a:cubicBezTo>
                    <a:pt x="43" y="31"/>
                    <a:pt x="39" y="27"/>
                    <a:pt x="37" y="23"/>
                  </a:cubicBezTo>
                  <a:cubicBezTo>
                    <a:pt x="36" y="20"/>
                    <a:pt x="25" y="15"/>
                    <a:pt x="24" y="11"/>
                  </a:cubicBezTo>
                  <a:cubicBezTo>
                    <a:pt x="22" y="7"/>
                    <a:pt x="19" y="6"/>
                    <a:pt x="12" y="6"/>
                  </a:cubicBezTo>
                  <a:cubicBezTo>
                    <a:pt x="6" y="6"/>
                    <a:pt x="3" y="0"/>
                    <a:pt x="2" y="3"/>
                  </a:cubicBezTo>
                  <a:cubicBezTo>
                    <a:pt x="0" y="7"/>
                    <a:pt x="9" y="16"/>
                    <a:pt x="13" y="18"/>
                  </a:cubicBezTo>
                  <a:cubicBezTo>
                    <a:pt x="17" y="21"/>
                    <a:pt x="19" y="29"/>
                    <a:pt x="24" y="30"/>
                  </a:cubicBezTo>
                  <a:cubicBezTo>
                    <a:pt x="28" y="30"/>
                    <a:pt x="29" y="45"/>
                    <a:pt x="32" y="46"/>
                  </a:cubicBezTo>
                  <a:cubicBezTo>
                    <a:pt x="36" y="46"/>
                    <a:pt x="44" y="58"/>
                    <a:pt x="45" y="64"/>
                  </a:cubicBezTo>
                  <a:cubicBezTo>
                    <a:pt x="46" y="71"/>
                    <a:pt x="54" y="74"/>
                    <a:pt x="57" y="78"/>
                  </a:cubicBezTo>
                  <a:cubicBezTo>
                    <a:pt x="59" y="83"/>
                    <a:pt x="70" y="89"/>
                    <a:pt x="71" y="91"/>
                  </a:cubicBezTo>
                  <a:cubicBezTo>
                    <a:pt x="72" y="93"/>
                    <a:pt x="74" y="97"/>
                    <a:pt x="75" y="95"/>
                  </a:cubicBezTo>
                  <a:cubicBezTo>
                    <a:pt x="76" y="93"/>
                    <a:pt x="81" y="95"/>
                    <a:pt x="84" y="95"/>
                  </a:cubicBezTo>
                  <a:cubicBezTo>
                    <a:pt x="86" y="95"/>
                    <a:pt x="87" y="86"/>
                    <a:pt x="86" y="83"/>
                  </a:cubicBezTo>
                  <a:close/>
                  <a:moveTo>
                    <a:pt x="268" y="45"/>
                  </a:moveTo>
                  <a:cubicBezTo>
                    <a:pt x="273" y="46"/>
                    <a:pt x="271" y="42"/>
                    <a:pt x="271" y="39"/>
                  </a:cubicBezTo>
                  <a:cubicBezTo>
                    <a:pt x="271" y="36"/>
                    <a:pt x="266" y="39"/>
                    <a:pt x="266" y="37"/>
                  </a:cubicBezTo>
                  <a:cubicBezTo>
                    <a:pt x="266" y="35"/>
                    <a:pt x="265" y="29"/>
                    <a:pt x="261" y="34"/>
                  </a:cubicBezTo>
                  <a:cubicBezTo>
                    <a:pt x="257" y="39"/>
                    <a:pt x="262" y="52"/>
                    <a:pt x="265" y="51"/>
                  </a:cubicBezTo>
                  <a:cubicBezTo>
                    <a:pt x="268" y="51"/>
                    <a:pt x="263" y="45"/>
                    <a:pt x="268" y="45"/>
                  </a:cubicBezTo>
                  <a:close/>
                  <a:moveTo>
                    <a:pt x="249" y="75"/>
                  </a:moveTo>
                  <a:cubicBezTo>
                    <a:pt x="250" y="79"/>
                    <a:pt x="256" y="81"/>
                    <a:pt x="258" y="77"/>
                  </a:cubicBezTo>
                  <a:cubicBezTo>
                    <a:pt x="260" y="74"/>
                    <a:pt x="248" y="70"/>
                    <a:pt x="249" y="75"/>
                  </a:cubicBezTo>
                  <a:close/>
                  <a:moveTo>
                    <a:pt x="230" y="115"/>
                  </a:moveTo>
                  <a:cubicBezTo>
                    <a:pt x="223" y="114"/>
                    <a:pt x="219" y="119"/>
                    <a:pt x="213" y="116"/>
                  </a:cubicBezTo>
                  <a:cubicBezTo>
                    <a:pt x="206" y="114"/>
                    <a:pt x="197" y="116"/>
                    <a:pt x="198" y="119"/>
                  </a:cubicBezTo>
                  <a:cubicBezTo>
                    <a:pt x="199" y="120"/>
                    <a:pt x="204" y="121"/>
                    <a:pt x="211" y="121"/>
                  </a:cubicBezTo>
                  <a:cubicBezTo>
                    <a:pt x="217" y="121"/>
                    <a:pt x="223" y="118"/>
                    <a:pt x="227" y="117"/>
                  </a:cubicBezTo>
                  <a:cubicBezTo>
                    <a:pt x="232" y="117"/>
                    <a:pt x="236" y="116"/>
                    <a:pt x="230" y="115"/>
                  </a:cubicBezTo>
                  <a:close/>
                  <a:moveTo>
                    <a:pt x="281" y="71"/>
                  </a:moveTo>
                  <a:cubicBezTo>
                    <a:pt x="275" y="70"/>
                    <a:pt x="264" y="71"/>
                    <a:pt x="265" y="74"/>
                  </a:cubicBezTo>
                  <a:cubicBezTo>
                    <a:pt x="266" y="77"/>
                    <a:pt x="271" y="76"/>
                    <a:pt x="276" y="76"/>
                  </a:cubicBezTo>
                  <a:cubicBezTo>
                    <a:pt x="281" y="76"/>
                    <a:pt x="284" y="80"/>
                    <a:pt x="286" y="80"/>
                  </a:cubicBezTo>
                  <a:cubicBezTo>
                    <a:pt x="289" y="80"/>
                    <a:pt x="287" y="73"/>
                    <a:pt x="281" y="71"/>
                  </a:cubicBezTo>
                  <a:close/>
                  <a:moveTo>
                    <a:pt x="155" y="112"/>
                  </a:moveTo>
                  <a:cubicBezTo>
                    <a:pt x="155" y="110"/>
                    <a:pt x="146" y="112"/>
                    <a:pt x="141" y="110"/>
                  </a:cubicBezTo>
                  <a:cubicBezTo>
                    <a:pt x="137" y="108"/>
                    <a:pt x="146" y="107"/>
                    <a:pt x="149" y="105"/>
                  </a:cubicBezTo>
                  <a:cubicBezTo>
                    <a:pt x="153" y="103"/>
                    <a:pt x="148" y="102"/>
                    <a:pt x="140" y="105"/>
                  </a:cubicBezTo>
                  <a:cubicBezTo>
                    <a:pt x="132" y="107"/>
                    <a:pt x="124" y="99"/>
                    <a:pt x="123" y="103"/>
                  </a:cubicBezTo>
                  <a:cubicBezTo>
                    <a:pt x="123" y="106"/>
                    <a:pt x="110" y="101"/>
                    <a:pt x="106" y="99"/>
                  </a:cubicBezTo>
                  <a:cubicBezTo>
                    <a:pt x="103" y="96"/>
                    <a:pt x="90" y="93"/>
                    <a:pt x="87" y="98"/>
                  </a:cubicBezTo>
                  <a:cubicBezTo>
                    <a:pt x="85" y="102"/>
                    <a:pt x="83" y="98"/>
                    <a:pt x="84" y="103"/>
                  </a:cubicBezTo>
                  <a:cubicBezTo>
                    <a:pt x="84" y="105"/>
                    <a:pt x="87" y="104"/>
                    <a:pt x="90" y="104"/>
                  </a:cubicBezTo>
                  <a:cubicBezTo>
                    <a:pt x="92" y="104"/>
                    <a:pt x="91" y="108"/>
                    <a:pt x="94" y="108"/>
                  </a:cubicBezTo>
                  <a:cubicBezTo>
                    <a:pt x="97" y="109"/>
                    <a:pt x="107" y="112"/>
                    <a:pt x="108" y="110"/>
                  </a:cubicBezTo>
                  <a:cubicBezTo>
                    <a:pt x="109" y="107"/>
                    <a:pt x="119" y="110"/>
                    <a:pt x="123" y="113"/>
                  </a:cubicBezTo>
                  <a:cubicBezTo>
                    <a:pt x="128" y="117"/>
                    <a:pt x="139" y="117"/>
                    <a:pt x="143" y="117"/>
                  </a:cubicBezTo>
                  <a:cubicBezTo>
                    <a:pt x="148" y="116"/>
                    <a:pt x="152" y="119"/>
                    <a:pt x="154" y="117"/>
                  </a:cubicBezTo>
                  <a:cubicBezTo>
                    <a:pt x="156" y="115"/>
                    <a:pt x="159" y="121"/>
                    <a:pt x="164" y="117"/>
                  </a:cubicBezTo>
                  <a:cubicBezTo>
                    <a:pt x="168" y="114"/>
                    <a:pt x="156" y="115"/>
                    <a:pt x="155" y="112"/>
                  </a:cubicBezTo>
                  <a:close/>
                  <a:moveTo>
                    <a:pt x="343" y="61"/>
                  </a:moveTo>
                  <a:cubicBezTo>
                    <a:pt x="339" y="61"/>
                    <a:pt x="339" y="67"/>
                    <a:pt x="335" y="67"/>
                  </a:cubicBezTo>
                  <a:cubicBezTo>
                    <a:pt x="332" y="67"/>
                    <a:pt x="328" y="73"/>
                    <a:pt x="322" y="75"/>
                  </a:cubicBezTo>
                  <a:cubicBezTo>
                    <a:pt x="317" y="77"/>
                    <a:pt x="316" y="59"/>
                    <a:pt x="314" y="55"/>
                  </a:cubicBezTo>
                  <a:cubicBezTo>
                    <a:pt x="311" y="52"/>
                    <a:pt x="297" y="49"/>
                    <a:pt x="295" y="53"/>
                  </a:cubicBezTo>
                  <a:cubicBezTo>
                    <a:pt x="294" y="57"/>
                    <a:pt x="289" y="55"/>
                    <a:pt x="289" y="58"/>
                  </a:cubicBezTo>
                  <a:cubicBezTo>
                    <a:pt x="288" y="61"/>
                    <a:pt x="290" y="60"/>
                    <a:pt x="293" y="60"/>
                  </a:cubicBezTo>
                  <a:cubicBezTo>
                    <a:pt x="296" y="60"/>
                    <a:pt x="296" y="63"/>
                    <a:pt x="297" y="66"/>
                  </a:cubicBezTo>
                  <a:cubicBezTo>
                    <a:pt x="299" y="69"/>
                    <a:pt x="307" y="67"/>
                    <a:pt x="310" y="66"/>
                  </a:cubicBezTo>
                  <a:cubicBezTo>
                    <a:pt x="313" y="66"/>
                    <a:pt x="314" y="70"/>
                    <a:pt x="310" y="69"/>
                  </a:cubicBezTo>
                  <a:cubicBezTo>
                    <a:pt x="305" y="67"/>
                    <a:pt x="305" y="71"/>
                    <a:pt x="303" y="70"/>
                  </a:cubicBezTo>
                  <a:cubicBezTo>
                    <a:pt x="300" y="69"/>
                    <a:pt x="296" y="70"/>
                    <a:pt x="298" y="71"/>
                  </a:cubicBezTo>
                  <a:cubicBezTo>
                    <a:pt x="300" y="73"/>
                    <a:pt x="303" y="75"/>
                    <a:pt x="303" y="78"/>
                  </a:cubicBezTo>
                  <a:cubicBezTo>
                    <a:pt x="303" y="82"/>
                    <a:pt x="308" y="81"/>
                    <a:pt x="308" y="78"/>
                  </a:cubicBezTo>
                  <a:cubicBezTo>
                    <a:pt x="308" y="75"/>
                    <a:pt x="311" y="79"/>
                    <a:pt x="317" y="81"/>
                  </a:cubicBezTo>
                  <a:cubicBezTo>
                    <a:pt x="322" y="82"/>
                    <a:pt x="318" y="84"/>
                    <a:pt x="324" y="85"/>
                  </a:cubicBezTo>
                  <a:cubicBezTo>
                    <a:pt x="329" y="85"/>
                    <a:pt x="342" y="89"/>
                    <a:pt x="346" y="92"/>
                  </a:cubicBezTo>
                  <a:cubicBezTo>
                    <a:pt x="351" y="96"/>
                    <a:pt x="348" y="98"/>
                    <a:pt x="351" y="102"/>
                  </a:cubicBezTo>
                  <a:cubicBezTo>
                    <a:pt x="354" y="105"/>
                    <a:pt x="355" y="109"/>
                    <a:pt x="351" y="109"/>
                  </a:cubicBezTo>
                  <a:cubicBezTo>
                    <a:pt x="346" y="109"/>
                    <a:pt x="342" y="113"/>
                    <a:pt x="343" y="115"/>
                  </a:cubicBezTo>
                  <a:cubicBezTo>
                    <a:pt x="344" y="117"/>
                    <a:pt x="358" y="114"/>
                    <a:pt x="362" y="114"/>
                  </a:cubicBezTo>
                  <a:cubicBezTo>
                    <a:pt x="364" y="114"/>
                    <a:pt x="366" y="118"/>
                    <a:pt x="370" y="121"/>
                  </a:cubicBezTo>
                  <a:cubicBezTo>
                    <a:pt x="370" y="70"/>
                    <a:pt x="370" y="70"/>
                    <a:pt x="370" y="70"/>
                  </a:cubicBezTo>
                  <a:cubicBezTo>
                    <a:pt x="360" y="67"/>
                    <a:pt x="346" y="60"/>
                    <a:pt x="343" y="61"/>
                  </a:cubicBezTo>
                  <a:close/>
                  <a:moveTo>
                    <a:pt x="240" y="121"/>
                  </a:moveTo>
                  <a:cubicBezTo>
                    <a:pt x="239" y="121"/>
                    <a:pt x="238" y="122"/>
                    <a:pt x="237" y="122"/>
                  </a:cubicBezTo>
                  <a:cubicBezTo>
                    <a:pt x="237" y="123"/>
                    <a:pt x="236" y="124"/>
                    <a:pt x="236" y="124"/>
                  </a:cubicBezTo>
                  <a:cubicBezTo>
                    <a:pt x="235" y="125"/>
                    <a:pt x="234" y="124"/>
                    <a:pt x="233" y="123"/>
                  </a:cubicBezTo>
                  <a:cubicBezTo>
                    <a:pt x="229" y="125"/>
                    <a:pt x="226" y="130"/>
                    <a:pt x="229" y="132"/>
                  </a:cubicBezTo>
                  <a:cubicBezTo>
                    <a:pt x="232" y="133"/>
                    <a:pt x="237" y="129"/>
                    <a:pt x="239" y="126"/>
                  </a:cubicBezTo>
                  <a:cubicBezTo>
                    <a:pt x="240" y="126"/>
                    <a:pt x="240" y="125"/>
                    <a:pt x="241" y="125"/>
                  </a:cubicBezTo>
                  <a:cubicBezTo>
                    <a:pt x="241" y="124"/>
                    <a:pt x="241" y="124"/>
                    <a:pt x="241" y="124"/>
                  </a:cubicBezTo>
                  <a:cubicBezTo>
                    <a:pt x="242" y="124"/>
                    <a:pt x="242" y="124"/>
                    <a:pt x="242" y="123"/>
                  </a:cubicBezTo>
                  <a:cubicBezTo>
                    <a:pt x="241" y="122"/>
                    <a:pt x="240" y="121"/>
                    <a:pt x="240" y="121"/>
                  </a:cubicBezTo>
                  <a:close/>
                  <a:moveTo>
                    <a:pt x="174" y="60"/>
                  </a:moveTo>
                  <a:cubicBezTo>
                    <a:pt x="178" y="57"/>
                    <a:pt x="179" y="52"/>
                    <a:pt x="178" y="47"/>
                  </a:cubicBezTo>
                  <a:cubicBezTo>
                    <a:pt x="178" y="42"/>
                    <a:pt x="189" y="42"/>
                    <a:pt x="190" y="40"/>
                  </a:cubicBezTo>
                  <a:cubicBezTo>
                    <a:pt x="192" y="38"/>
                    <a:pt x="188" y="35"/>
                    <a:pt x="185" y="34"/>
                  </a:cubicBezTo>
                  <a:cubicBezTo>
                    <a:pt x="182" y="32"/>
                    <a:pt x="184" y="29"/>
                    <a:pt x="182" y="27"/>
                  </a:cubicBezTo>
                  <a:cubicBezTo>
                    <a:pt x="180" y="26"/>
                    <a:pt x="177" y="21"/>
                    <a:pt x="180" y="20"/>
                  </a:cubicBezTo>
                  <a:cubicBezTo>
                    <a:pt x="183" y="20"/>
                    <a:pt x="178" y="16"/>
                    <a:pt x="180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80" y="13"/>
                    <a:pt x="178" y="12"/>
                    <a:pt x="178" y="12"/>
                  </a:cubicBezTo>
                  <a:cubicBezTo>
                    <a:pt x="174" y="12"/>
                    <a:pt x="165" y="12"/>
                    <a:pt x="165" y="18"/>
                  </a:cubicBezTo>
                  <a:cubicBezTo>
                    <a:pt x="166" y="24"/>
                    <a:pt x="160" y="22"/>
                    <a:pt x="160" y="25"/>
                  </a:cubicBezTo>
                  <a:cubicBezTo>
                    <a:pt x="161" y="28"/>
                    <a:pt x="158" y="28"/>
                    <a:pt x="158" y="32"/>
                  </a:cubicBezTo>
                  <a:cubicBezTo>
                    <a:pt x="159" y="37"/>
                    <a:pt x="156" y="35"/>
                    <a:pt x="151" y="37"/>
                  </a:cubicBezTo>
                  <a:cubicBezTo>
                    <a:pt x="146" y="40"/>
                    <a:pt x="148" y="36"/>
                    <a:pt x="143" y="36"/>
                  </a:cubicBezTo>
                  <a:cubicBezTo>
                    <a:pt x="139" y="36"/>
                    <a:pt x="138" y="38"/>
                    <a:pt x="135" y="39"/>
                  </a:cubicBezTo>
                  <a:cubicBezTo>
                    <a:pt x="132" y="40"/>
                    <a:pt x="127" y="39"/>
                    <a:pt x="125" y="40"/>
                  </a:cubicBezTo>
                  <a:cubicBezTo>
                    <a:pt x="123" y="41"/>
                    <a:pt x="120" y="37"/>
                    <a:pt x="118" y="37"/>
                  </a:cubicBezTo>
                  <a:cubicBezTo>
                    <a:pt x="117" y="37"/>
                    <a:pt x="116" y="34"/>
                    <a:pt x="116" y="32"/>
                  </a:cubicBezTo>
                  <a:cubicBezTo>
                    <a:pt x="115" y="32"/>
                    <a:pt x="115" y="31"/>
                    <a:pt x="115" y="32"/>
                  </a:cubicBezTo>
                  <a:cubicBezTo>
                    <a:pt x="112" y="32"/>
                    <a:pt x="107" y="40"/>
                    <a:pt x="110" y="43"/>
                  </a:cubicBezTo>
                  <a:cubicBezTo>
                    <a:pt x="113" y="46"/>
                    <a:pt x="112" y="51"/>
                    <a:pt x="114" y="54"/>
                  </a:cubicBezTo>
                  <a:cubicBezTo>
                    <a:pt x="115" y="56"/>
                    <a:pt x="121" y="57"/>
                    <a:pt x="121" y="62"/>
                  </a:cubicBezTo>
                  <a:cubicBezTo>
                    <a:pt x="121" y="67"/>
                    <a:pt x="125" y="75"/>
                    <a:pt x="128" y="73"/>
                  </a:cubicBezTo>
                  <a:cubicBezTo>
                    <a:pt x="131" y="71"/>
                    <a:pt x="134" y="74"/>
                    <a:pt x="135" y="76"/>
                  </a:cubicBezTo>
                  <a:cubicBezTo>
                    <a:pt x="136" y="78"/>
                    <a:pt x="143" y="74"/>
                    <a:pt x="145" y="75"/>
                  </a:cubicBezTo>
                  <a:cubicBezTo>
                    <a:pt x="148" y="75"/>
                    <a:pt x="155" y="76"/>
                    <a:pt x="156" y="79"/>
                  </a:cubicBezTo>
                  <a:cubicBezTo>
                    <a:pt x="156" y="82"/>
                    <a:pt x="163" y="79"/>
                    <a:pt x="167" y="77"/>
                  </a:cubicBezTo>
                  <a:cubicBezTo>
                    <a:pt x="172" y="76"/>
                    <a:pt x="169" y="62"/>
                    <a:pt x="174" y="60"/>
                  </a:cubicBezTo>
                  <a:close/>
                  <a:moveTo>
                    <a:pt x="191" y="126"/>
                  </a:moveTo>
                  <a:cubicBezTo>
                    <a:pt x="193" y="128"/>
                    <a:pt x="197" y="128"/>
                    <a:pt x="198" y="130"/>
                  </a:cubicBezTo>
                  <a:cubicBezTo>
                    <a:pt x="200" y="131"/>
                    <a:pt x="206" y="134"/>
                    <a:pt x="206" y="130"/>
                  </a:cubicBezTo>
                  <a:cubicBezTo>
                    <a:pt x="206" y="126"/>
                    <a:pt x="190" y="124"/>
                    <a:pt x="191" y="126"/>
                  </a:cubicBezTo>
                  <a:close/>
                  <a:moveTo>
                    <a:pt x="179" y="115"/>
                  </a:moveTo>
                  <a:cubicBezTo>
                    <a:pt x="178" y="117"/>
                    <a:pt x="174" y="117"/>
                    <a:pt x="172" y="115"/>
                  </a:cubicBezTo>
                  <a:cubicBezTo>
                    <a:pt x="170" y="114"/>
                    <a:pt x="167" y="118"/>
                    <a:pt x="168" y="120"/>
                  </a:cubicBezTo>
                  <a:cubicBezTo>
                    <a:pt x="169" y="121"/>
                    <a:pt x="174" y="124"/>
                    <a:pt x="180" y="122"/>
                  </a:cubicBezTo>
                  <a:cubicBezTo>
                    <a:pt x="186" y="119"/>
                    <a:pt x="190" y="121"/>
                    <a:pt x="191" y="118"/>
                  </a:cubicBezTo>
                  <a:cubicBezTo>
                    <a:pt x="193" y="115"/>
                    <a:pt x="180" y="112"/>
                    <a:pt x="179" y="115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57" name="Freeform 356">
              <a:extLst>
                <a:ext uri="{FF2B5EF4-FFF2-40B4-BE49-F238E27FC236}">
                  <a16:creationId xmlns:a16="http://schemas.microsoft.com/office/drawing/2014/main" id="{B6BE6F8F-565D-4E44-B460-7F64FD1333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21600" y="6289221"/>
              <a:ext cx="93663" cy="38100"/>
            </a:xfrm>
            <a:custGeom>
              <a:avLst/>
              <a:gdLst>
                <a:gd name="T0" fmla="*/ 3 w 27"/>
                <a:gd name="T1" fmla="*/ 8 h 11"/>
                <a:gd name="T2" fmla="*/ 0 w 27"/>
                <a:gd name="T3" fmla="*/ 9 h 11"/>
                <a:gd name="T4" fmla="*/ 3 w 27"/>
                <a:gd name="T5" fmla="*/ 10 h 11"/>
                <a:gd name="T6" fmla="*/ 4 w 27"/>
                <a:gd name="T7" fmla="*/ 8 h 11"/>
                <a:gd name="T8" fmla="*/ 3 w 27"/>
                <a:gd name="T9" fmla="*/ 8 h 11"/>
                <a:gd name="T10" fmla="*/ 3 w 27"/>
                <a:gd name="T11" fmla="*/ 8 h 11"/>
                <a:gd name="T12" fmla="*/ 14 w 27"/>
                <a:gd name="T13" fmla="*/ 2 h 11"/>
                <a:gd name="T14" fmla="*/ 7 w 27"/>
                <a:gd name="T15" fmla="*/ 6 h 11"/>
                <a:gd name="T16" fmla="*/ 7 w 27"/>
                <a:gd name="T17" fmla="*/ 7 h 11"/>
                <a:gd name="T18" fmla="*/ 9 w 27"/>
                <a:gd name="T19" fmla="*/ 9 h 11"/>
                <a:gd name="T20" fmla="*/ 26 w 27"/>
                <a:gd name="T21" fmla="*/ 2 h 11"/>
                <a:gd name="T22" fmla="*/ 14 w 27"/>
                <a:gd name="T2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1">
                  <a:moveTo>
                    <a:pt x="3" y="8"/>
                  </a:moveTo>
                  <a:cubicBezTo>
                    <a:pt x="2" y="8"/>
                    <a:pt x="1" y="8"/>
                    <a:pt x="0" y="9"/>
                  </a:cubicBezTo>
                  <a:cubicBezTo>
                    <a:pt x="1" y="10"/>
                    <a:pt x="2" y="11"/>
                    <a:pt x="3" y="10"/>
                  </a:cubicBezTo>
                  <a:cubicBezTo>
                    <a:pt x="3" y="10"/>
                    <a:pt x="4" y="9"/>
                    <a:pt x="4" y="8"/>
                  </a:cubicBezTo>
                  <a:cubicBezTo>
                    <a:pt x="4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lose/>
                  <a:moveTo>
                    <a:pt x="14" y="2"/>
                  </a:moveTo>
                  <a:cubicBezTo>
                    <a:pt x="11" y="2"/>
                    <a:pt x="10" y="4"/>
                    <a:pt x="7" y="6"/>
                  </a:cubicBezTo>
                  <a:cubicBezTo>
                    <a:pt x="7" y="6"/>
                    <a:pt x="7" y="7"/>
                    <a:pt x="7" y="7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4" y="7"/>
                    <a:pt x="25" y="3"/>
                    <a:pt x="26" y="2"/>
                  </a:cubicBezTo>
                  <a:cubicBezTo>
                    <a:pt x="27" y="0"/>
                    <a:pt x="19" y="2"/>
                    <a:pt x="14" y="2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F3EE01D6-435E-1A4A-8E8D-D70F8F09E4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76750" y="4619171"/>
              <a:ext cx="322263" cy="350838"/>
            </a:xfrm>
            <a:custGeom>
              <a:avLst/>
              <a:gdLst>
                <a:gd name="T0" fmla="*/ 65 w 93"/>
                <a:gd name="T1" fmla="*/ 88 h 101"/>
                <a:gd name="T2" fmla="*/ 55 w 93"/>
                <a:gd name="T3" fmla="*/ 88 h 101"/>
                <a:gd name="T4" fmla="*/ 48 w 93"/>
                <a:gd name="T5" fmla="*/ 91 h 101"/>
                <a:gd name="T6" fmla="*/ 56 w 93"/>
                <a:gd name="T7" fmla="*/ 96 h 101"/>
                <a:gd name="T8" fmla="*/ 66 w 93"/>
                <a:gd name="T9" fmla="*/ 101 h 101"/>
                <a:gd name="T10" fmla="*/ 68 w 93"/>
                <a:gd name="T11" fmla="*/ 96 h 101"/>
                <a:gd name="T12" fmla="*/ 71 w 93"/>
                <a:gd name="T13" fmla="*/ 88 h 101"/>
                <a:gd name="T14" fmla="*/ 65 w 93"/>
                <a:gd name="T15" fmla="*/ 88 h 101"/>
                <a:gd name="T16" fmla="*/ 19 w 93"/>
                <a:gd name="T17" fmla="*/ 61 h 101"/>
                <a:gd name="T18" fmla="*/ 13 w 93"/>
                <a:gd name="T19" fmla="*/ 62 h 101"/>
                <a:gd name="T20" fmla="*/ 16 w 93"/>
                <a:gd name="T21" fmla="*/ 73 h 101"/>
                <a:gd name="T22" fmla="*/ 19 w 93"/>
                <a:gd name="T23" fmla="*/ 80 h 101"/>
                <a:gd name="T24" fmla="*/ 25 w 93"/>
                <a:gd name="T25" fmla="*/ 77 h 101"/>
                <a:gd name="T26" fmla="*/ 26 w 93"/>
                <a:gd name="T27" fmla="*/ 64 h 101"/>
                <a:gd name="T28" fmla="*/ 19 w 93"/>
                <a:gd name="T29" fmla="*/ 61 h 101"/>
                <a:gd name="T30" fmla="*/ 77 w 93"/>
                <a:gd name="T31" fmla="*/ 57 h 101"/>
                <a:gd name="T32" fmla="*/ 71 w 93"/>
                <a:gd name="T33" fmla="*/ 52 h 101"/>
                <a:gd name="T34" fmla="*/ 58 w 93"/>
                <a:gd name="T35" fmla="*/ 39 h 101"/>
                <a:gd name="T36" fmla="*/ 47 w 93"/>
                <a:gd name="T37" fmla="*/ 28 h 101"/>
                <a:gd name="T38" fmla="*/ 47 w 93"/>
                <a:gd name="T39" fmla="*/ 20 h 101"/>
                <a:gd name="T40" fmla="*/ 51 w 93"/>
                <a:gd name="T41" fmla="*/ 15 h 101"/>
                <a:gd name="T42" fmla="*/ 51 w 93"/>
                <a:gd name="T43" fmla="*/ 5 h 101"/>
                <a:gd name="T44" fmla="*/ 47 w 93"/>
                <a:gd name="T45" fmla="*/ 4 h 101"/>
                <a:gd name="T46" fmla="*/ 46 w 93"/>
                <a:gd name="T47" fmla="*/ 0 h 101"/>
                <a:gd name="T48" fmla="*/ 39 w 93"/>
                <a:gd name="T49" fmla="*/ 1 h 101"/>
                <a:gd name="T50" fmla="*/ 34 w 93"/>
                <a:gd name="T51" fmla="*/ 3 h 101"/>
                <a:gd name="T52" fmla="*/ 33 w 93"/>
                <a:gd name="T53" fmla="*/ 2 h 101"/>
                <a:gd name="T54" fmla="*/ 32 w 93"/>
                <a:gd name="T55" fmla="*/ 4 h 101"/>
                <a:gd name="T56" fmla="*/ 30 w 93"/>
                <a:gd name="T57" fmla="*/ 6 h 101"/>
                <a:gd name="T58" fmla="*/ 28 w 93"/>
                <a:gd name="T59" fmla="*/ 7 h 101"/>
                <a:gd name="T60" fmla="*/ 24 w 93"/>
                <a:gd name="T61" fmla="*/ 8 h 101"/>
                <a:gd name="T62" fmla="*/ 21 w 93"/>
                <a:gd name="T63" fmla="*/ 9 h 101"/>
                <a:gd name="T64" fmla="*/ 19 w 93"/>
                <a:gd name="T65" fmla="*/ 12 h 101"/>
                <a:gd name="T66" fmla="*/ 15 w 93"/>
                <a:gd name="T67" fmla="*/ 7 h 101"/>
                <a:gd name="T68" fmla="*/ 11 w 93"/>
                <a:gd name="T69" fmla="*/ 12 h 101"/>
                <a:gd name="T70" fmla="*/ 4 w 93"/>
                <a:gd name="T71" fmla="*/ 13 h 101"/>
                <a:gd name="T72" fmla="*/ 5 w 93"/>
                <a:gd name="T73" fmla="*/ 17 h 101"/>
                <a:gd name="T74" fmla="*/ 3 w 93"/>
                <a:gd name="T75" fmla="*/ 20 h 101"/>
                <a:gd name="T76" fmla="*/ 1 w 93"/>
                <a:gd name="T77" fmla="*/ 22 h 101"/>
                <a:gd name="T78" fmla="*/ 4 w 93"/>
                <a:gd name="T79" fmla="*/ 26 h 101"/>
                <a:gd name="T80" fmla="*/ 6 w 93"/>
                <a:gd name="T81" fmla="*/ 30 h 101"/>
                <a:gd name="T82" fmla="*/ 9 w 93"/>
                <a:gd name="T83" fmla="*/ 31 h 101"/>
                <a:gd name="T84" fmla="*/ 8 w 93"/>
                <a:gd name="T85" fmla="*/ 34 h 101"/>
                <a:gd name="T86" fmla="*/ 12 w 93"/>
                <a:gd name="T87" fmla="*/ 33 h 101"/>
                <a:gd name="T88" fmla="*/ 18 w 93"/>
                <a:gd name="T89" fmla="*/ 28 h 101"/>
                <a:gd name="T90" fmla="*/ 29 w 93"/>
                <a:gd name="T91" fmla="*/ 33 h 101"/>
                <a:gd name="T92" fmla="*/ 32 w 93"/>
                <a:gd name="T93" fmla="*/ 37 h 101"/>
                <a:gd name="T94" fmla="*/ 39 w 93"/>
                <a:gd name="T95" fmla="*/ 47 h 101"/>
                <a:gd name="T96" fmla="*/ 50 w 93"/>
                <a:gd name="T97" fmla="*/ 57 h 101"/>
                <a:gd name="T98" fmla="*/ 58 w 93"/>
                <a:gd name="T99" fmla="*/ 60 h 101"/>
                <a:gd name="T100" fmla="*/ 65 w 93"/>
                <a:gd name="T101" fmla="*/ 65 h 101"/>
                <a:gd name="T102" fmla="*/ 71 w 93"/>
                <a:gd name="T103" fmla="*/ 69 h 101"/>
                <a:gd name="T104" fmla="*/ 73 w 93"/>
                <a:gd name="T105" fmla="*/ 74 h 101"/>
                <a:gd name="T106" fmla="*/ 74 w 93"/>
                <a:gd name="T107" fmla="*/ 83 h 101"/>
                <a:gd name="T108" fmla="*/ 74 w 93"/>
                <a:gd name="T109" fmla="*/ 89 h 101"/>
                <a:gd name="T110" fmla="*/ 78 w 93"/>
                <a:gd name="T111" fmla="*/ 82 h 101"/>
                <a:gd name="T112" fmla="*/ 83 w 93"/>
                <a:gd name="T113" fmla="*/ 78 h 101"/>
                <a:gd name="T114" fmla="*/ 79 w 93"/>
                <a:gd name="T115" fmla="*/ 71 h 101"/>
                <a:gd name="T116" fmla="*/ 87 w 93"/>
                <a:gd name="T117" fmla="*/ 68 h 101"/>
                <a:gd name="T118" fmla="*/ 93 w 93"/>
                <a:gd name="T119" fmla="*/ 68 h 101"/>
                <a:gd name="T120" fmla="*/ 77 w 93"/>
                <a:gd name="T121" fmla="*/ 5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3" h="101">
                  <a:moveTo>
                    <a:pt x="65" y="88"/>
                  </a:moveTo>
                  <a:cubicBezTo>
                    <a:pt x="60" y="89"/>
                    <a:pt x="58" y="89"/>
                    <a:pt x="55" y="88"/>
                  </a:cubicBezTo>
                  <a:cubicBezTo>
                    <a:pt x="52" y="86"/>
                    <a:pt x="47" y="89"/>
                    <a:pt x="48" y="91"/>
                  </a:cubicBezTo>
                  <a:cubicBezTo>
                    <a:pt x="49" y="92"/>
                    <a:pt x="50" y="94"/>
                    <a:pt x="56" y="96"/>
                  </a:cubicBezTo>
                  <a:cubicBezTo>
                    <a:pt x="62" y="97"/>
                    <a:pt x="63" y="101"/>
                    <a:pt x="66" y="101"/>
                  </a:cubicBezTo>
                  <a:cubicBezTo>
                    <a:pt x="68" y="101"/>
                    <a:pt x="68" y="99"/>
                    <a:pt x="68" y="96"/>
                  </a:cubicBezTo>
                  <a:cubicBezTo>
                    <a:pt x="67" y="93"/>
                    <a:pt x="71" y="89"/>
                    <a:pt x="71" y="88"/>
                  </a:cubicBezTo>
                  <a:cubicBezTo>
                    <a:pt x="71" y="88"/>
                    <a:pt x="69" y="87"/>
                    <a:pt x="65" y="88"/>
                  </a:cubicBezTo>
                  <a:close/>
                  <a:moveTo>
                    <a:pt x="19" y="61"/>
                  </a:moveTo>
                  <a:cubicBezTo>
                    <a:pt x="16" y="63"/>
                    <a:pt x="14" y="60"/>
                    <a:pt x="13" y="62"/>
                  </a:cubicBezTo>
                  <a:cubicBezTo>
                    <a:pt x="11" y="65"/>
                    <a:pt x="17" y="68"/>
                    <a:pt x="16" y="73"/>
                  </a:cubicBezTo>
                  <a:cubicBezTo>
                    <a:pt x="15" y="77"/>
                    <a:pt x="16" y="83"/>
                    <a:pt x="19" y="80"/>
                  </a:cubicBezTo>
                  <a:cubicBezTo>
                    <a:pt x="22" y="78"/>
                    <a:pt x="23" y="79"/>
                    <a:pt x="25" y="77"/>
                  </a:cubicBezTo>
                  <a:cubicBezTo>
                    <a:pt x="26" y="75"/>
                    <a:pt x="25" y="67"/>
                    <a:pt x="26" y="64"/>
                  </a:cubicBezTo>
                  <a:cubicBezTo>
                    <a:pt x="27" y="60"/>
                    <a:pt x="21" y="59"/>
                    <a:pt x="19" y="61"/>
                  </a:cubicBezTo>
                  <a:close/>
                  <a:moveTo>
                    <a:pt x="77" y="57"/>
                  </a:moveTo>
                  <a:cubicBezTo>
                    <a:pt x="74" y="55"/>
                    <a:pt x="76" y="52"/>
                    <a:pt x="71" y="52"/>
                  </a:cubicBezTo>
                  <a:cubicBezTo>
                    <a:pt x="66" y="53"/>
                    <a:pt x="60" y="46"/>
                    <a:pt x="58" y="39"/>
                  </a:cubicBezTo>
                  <a:cubicBezTo>
                    <a:pt x="57" y="32"/>
                    <a:pt x="49" y="32"/>
                    <a:pt x="47" y="28"/>
                  </a:cubicBezTo>
                  <a:cubicBezTo>
                    <a:pt x="45" y="24"/>
                    <a:pt x="49" y="23"/>
                    <a:pt x="47" y="20"/>
                  </a:cubicBezTo>
                  <a:cubicBezTo>
                    <a:pt x="46" y="18"/>
                    <a:pt x="48" y="16"/>
                    <a:pt x="51" y="15"/>
                  </a:cubicBezTo>
                  <a:cubicBezTo>
                    <a:pt x="51" y="11"/>
                    <a:pt x="51" y="7"/>
                    <a:pt x="51" y="5"/>
                  </a:cubicBezTo>
                  <a:cubicBezTo>
                    <a:pt x="49" y="4"/>
                    <a:pt x="48" y="4"/>
                    <a:pt x="47" y="4"/>
                  </a:cubicBezTo>
                  <a:cubicBezTo>
                    <a:pt x="46" y="3"/>
                    <a:pt x="46" y="0"/>
                    <a:pt x="46" y="0"/>
                  </a:cubicBezTo>
                  <a:cubicBezTo>
                    <a:pt x="45" y="0"/>
                    <a:pt x="40" y="0"/>
                    <a:pt x="39" y="1"/>
                  </a:cubicBezTo>
                  <a:cubicBezTo>
                    <a:pt x="38" y="2"/>
                    <a:pt x="36" y="4"/>
                    <a:pt x="34" y="3"/>
                  </a:cubicBezTo>
                  <a:cubicBezTo>
                    <a:pt x="34" y="3"/>
                    <a:pt x="33" y="2"/>
                    <a:pt x="33" y="2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1" y="6"/>
                    <a:pt x="30" y="6"/>
                  </a:cubicBezTo>
                  <a:cubicBezTo>
                    <a:pt x="29" y="6"/>
                    <a:pt x="28" y="5"/>
                    <a:pt x="28" y="7"/>
                  </a:cubicBezTo>
                  <a:cubicBezTo>
                    <a:pt x="28" y="8"/>
                    <a:pt x="25" y="8"/>
                    <a:pt x="24" y="8"/>
                  </a:cubicBezTo>
                  <a:cubicBezTo>
                    <a:pt x="23" y="7"/>
                    <a:pt x="21" y="8"/>
                    <a:pt x="21" y="9"/>
                  </a:cubicBezTo>
                  <a:cubicBezTo>
                    <a:pt x="21" y="11"/>
                    <a:pt x="21" y="14"/>
                    <a:pt x="19" y="12"/>
                  </a:cubicBezTo>
                  <a:cubicBezTo>
                    <a:pt x="17" y="10"/>
                    <a:pt x="15" y="6"/>
                    <a:pt x="15" y="7"/>
                  </a:cubicBezTo>
                  <a:cubicBezTo>
                    <a:pt x="14" y="7"/>
                    <a:pt x="12" y="12"/>
                    <a:pt x="11" y="12"/>
                  </a:cubicBezTo>
                  <a:cubicBezTo>
                    <a:pt x="10" y="12"/>
                    <a:pt x="6" y="13"/>
                    <a:pt x="4" y="13"/>
                  </a:cubicBezTo>
                  <a:cubicBezTo>
                    <a:pt x="3" y="15"/>
                    <a:pt x="4" y="16"/>
                    <a:pt x="5" y="17"/>
                  </a:cubicBezTo>
                  <a:cubicBezTo>
                    <a:pt x="6" y="17"/>
                    <a:pt x="4" y="19"/>
                    <a:pt x="3" y="20"/>
                  </a:cubicBezTo>
                  <a:cubicBezTo>
                    <a:pt x="2" y="20"/>
                    <a:pt x="0" y="20"/>
                    <a:pt x="1" y="22"/>
                  </a:cubicBezTo>
                  <a:cubicBezTo>
                    <a:pt x="3" y="24"/>
                    <a:pt x="5" y="24"/>
                    <a:pt x="4" y="26"/>
                  </a:cubicBezTo>
                  <a:cubicBezTo>
                    <a:pt x="3" y="28"/>
                    <a:pt x="4" y="30"/>
                    <a:pt x="6" y="30"/>
                  </a:cubicBezTo>
                  <a:cubicBezTo>
                    <a:pt x="7" y="30"/>
                    <a:pt x="10" y="30"/>
                    <a:pt x="9" y="31"/>
                  </a:cubicBezTo>
                  <a:cubicBezTo>
                    <a:pt x="9" y="32"/>
                    <a:pt x="9" y="33"/>
                    <a:pt x="8" y="34"/>
                  </a:cubicBezTo>
                  <a:cubicBezTo>
                    <a:pt x="10" y="33"/>
                    <a:pt x="11" y="33"/>
                    <a:pt x="12" y="33"/>
                  </a:cubicBezTo>
                  <a:cubicBezTo>
                    <a:pt x="15" y="31"/>
                    <a:pt x="14" y="29"/>
                    <a:pt x="18" y="28"/>
                  </a:cubicBezTo>
                  <a:cubicBezTo>
                    <a:pt x="22" y="27"/>
                    <a:pt x="28" y="30"/>
                    <a:pt x="29" y="33"/>
                  </a:cubicBezTo>
                  <a:cubicBezTo>
                    <a:pt x="31" y="35"/>
                    <a:pt x="31" y="35"/>
                    <a:pt x="32" y="37"/>
                  </a:cubicBezTo>
                  <a:cubicBezTo>
                    <a:pt x="32" y="39"/>
                    <a:pt x="34" y="43"/>
                    <a:pt x="39" y="47"/>
                  </a:cubicBezTo>
                  <a:cubicBezTo>
                    <a:pt x="45" y="51"/>
                    <a:pt x="47" y="55"/>
                    <a:pt x="50" y="57"/>
                  </a:cubicBezTo>
                  <a:cubicBezTo>
                    <a:pt x="53" y="58"/>
                    <a:pt x="56" y="58"/>
                    <a:pt x="58" y="60"/>
                  </a:cubicBezTo>
                  <a:cubicBezTo>
                    <a:pt x="60" y="62"/>
                    <a:pt x="62" y="63"/>
                    <a:pt x="65" y="65"/>
                  </a:cubicBezTo>
                  <a:cubicBezTo>
                    <a:pt x="68" y="66"/>
                    <a:pt x="68" y="69"/>
                    <a:pt x="71" y="69"/>
                  </a:cubicBezTo>
                  <a:cubicBezTo>
                    <a:pt x="73" y="70"/>
                    <a:pt x="72" y="72"/>
                    <a:pt x="73" y="74"/>
                  </a:cubicBezTo>
                  <a:cubicBezTo>
                    <a:pt x="75" y="76"/>
                    <a:pt x="75" y="80"/>
                    <a:pt x="74" y="83"/>
                  </a:cubicBezTo>
                  <a:cubicBezTo>
                    <a:pt x="72" y="85"/>
                    <a:pt x="73" y="89"/>
                    <a:pt x="74" y="89"/>
                  </a:cubicBezTo>
                  <a:cubicBezTo>
                    <a:pt x="75" y="89"/>
                    <a:pt x="78" y="85"/>
                    <a:pt x="78" y="82"/>
                  </a:cubicBezTo>
                  <a:cubicBezTo>
                    <a:pt x="78" y="80"/>
                    <a:pt x="81" y="80"/>
                    <a:pt x="83" y="78"/>
                  </a:cubicBezTo>
                  <a:cubicBezTo>
                    <a:pt x="85" y="75"/>
                    <a:pt x="80" y="75"/>
                    <a:pt x="79" y="71"/>
                  </a:cubicBezTo>
                  <a:cubicBezTo>
                    <a:pt x="78" y="68"/>
                    <a:pt x="83" y="65"/>
                    <a:pt x="87" y="68"/>
                  </a:cubicBezTo>
                  <a:cubicBezTo>
                    <a:pt x="91" y="71"/>
                    <a:pt x="93" y="72"/>
                    <a:pt x="93" y="68"/>
                  </a:cubicBezTo>
                  <a:cubicBezTo>
                    <a:pt x="93" y="64"/>
                    <a:pt x="80" y="59"/>
                    <a:pt x="77" y="5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35F06782-ABA1-9D43-B3F9-76666D580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9013" y="4747759"/>
              <a:ext cx="34925" cy="44450"/>
            </a:xfrm>
            <a:custGeom>
              <a:avLst/>
              <a:gdLst>
                <a:gd name="T0" fmla="*/ 3 w 10"/>
                <a:gd name="T1" fmla="*/ 0 h 13"/>
                <a:gd name="T2" fmla="*/ 0 w 10"/>
                <a:gd name="T3" fmla="*/ 6 h 13"/>
                <a:gd name="T4" fmla="*/ 0 w 10"/>
                <a:gd name="T5" fmla="*/ 9 h 13"/>
                <a:gd name="T6" fmla="*/ 6 w 10"/>
                <a:gd name="T7" fmla="*/ 13 h 13"/>
                <a:gd name="T8" fmla="*/ 6 w 10"/>
                <a:gd name="T9" fmla="*/ 13 h 13"/>
                <a:gd name="T10" fmla="*/ 10 w 10"/>
                <a:gd name="T11" fmla="*/ 8 h 13"/>
                <a:gd name="T12" fmla="*/ 3 w 10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2" y="3"/>
                    <a:pt x="0" y="6"/>
                    <a:pt x="0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2" y="11"/>
                    <a:pt x="4" y="12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1"/>
                    <a:pt x="8" y="8"/>
                    <a:pt x="10" y="8"/>
                  </a:cubicBezTo>
                  <a:cubicBezTo>
                    <a:pt x="8" y="5"/>
                    <a:pt x="5" y="2"/>
                    <a:pt x="3" y="0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  <p:sp>
          <p:nvSpPr>
            <p:cNvPr id="360" name="Freeform 359">
              <a:extLst>
                <a:ext uri="{FF2B5EF4-FFF2-40B4-BE49-F238E27FC236}">
                  <a16:creationId xmlns:a16="http://schemas.microsoft.com/office/drawing/2014/main" id="{39E49551-5049-874C-AFC7-5BF11808A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5363" y="4650921"/>
              <a:ext cx="119063" cy="138113"/>
            </a:xfrm>
            <a:custGeom>
              <a:avLst/>
              <a:gdLst>
                <a:gd name="T0" fmla="*/ 30 w 34"/>
                <a:gd name="T1" fmla="*/ 27 h 40"/>
                <a:gd name="T2" fmla="*/ 30 w 34"/>
                <a:gd name="T3" fmla="*/ 21 h 40"/>
                <a:gd name="T4" fmla="*/ 30 w 34"/>
                <a:gd name="T5" fmla="*/ 17 h 40"/>
                <a:gd name="T6" fmla="*/ 21 w 34"/>
                <a:gd name="T7" fmla="*/ 14 h 40"/>
                <a:gd name="T8" fmla="*/ 20 w 34"/>
                <a:gd name="T9" fmla="*/ 9 h 40"/>
                <a:gd name="T10" fmla="*/ 17 w 34"/>
                <a:gd name="T11" fmla="*/ 6 h 40"/>
                <a:gd name="T12" fmla="*/ 14 w 34"/>
                <a:gd name="T13" fmla="*/ 2 h 40"/>
                <a:gd name="T14" fmla="*/ 14 w 34"/>
                <a:gd name="T15" fmla="*/ 1 h 40"/>
                <a:gd name="T16" fmla="*/ 12 w 34"/>
                <a:gd name="T17" fmla="*/ 1 h 40"/>
                <a:gd name="T18" fmla="*/ 9 w 34"/>
                <a:gd name="T19" fmla="*/ 0 h 40"/>
                <a:gd name="T20" fmla="*/ 0 w 34"/>
                <a:gd name="T21" fmla="*/ 2 h 40"/>
                <a:gd name="T22" fmla="*/ 2 w 34"/>
                <a:gd name="T23" fmla="*/ 7 h 40"/>
                <a:gd name="T24" fmla="*/ 5 w 34"/>
                <a:gd name="T25" fmla="*/ 13 h 40"/>
                <a:gd name="T26" fmla="*/ 4 w 34"/>
                <a:gd name="T27" fmla="*/ 25 h 40"/>
                <a:gd name="T28" fmla="*/ 1 w 34"/>
                <a:gd name="T29" fmla="*/ 28 h 40"/>
                <a:gd name="T30" fmla="*/ 8 w 34"/>
                <a:gd name="T31" fmla="*/ 36 h 40"/>
                <a:gd name="T32" fmla="*/ 8 w 34"/>
                <a:gd name="T33" fmla="*/ 36 h 40"/>
                <a:gd name="T34" fmla="*/ 15 w 34"/>
                <a:gd name="T35" fmla="*/ 40 h 40"/>
                <a:gd name="T36" fmla="*/ 29 w 34"/>
                <a:gd name="T37" fmla="*/ 37 h 40"/>
                <a:gd name="T38" fmla="*/ 29 w 34"/>
                <a:gd name="T39" fmla="*/ 35 h 40"/>
                <a:gd name="T40" fmla="*/ 32 w 34"/>
                <a:gd name="T41" fmla="*/ 32 h 40"/>
                <a:gd name="T42" fmla="*/ 30 w 34"/>
                <a:gd name="T43" fmla="*/ 2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40">
                  <a:moveTo>
                    <a:pt x="30" y="27"/>
                  </a:moveTo>
                  <a:cubicBezTo>
                    <a:pt x="28" y="25"/>
                    <a:pt x="28" y="22"/>
                    <a:pt x="30" y="21"/>
                  </a:cubicBezTo>
                  <a:cubicBezTo>
                    <a:pt x="31" y="20"/>
                    <a:pt x="30" y="18"/>
                    <a:pt x="30" y="17"/>
                  </a:cubicBezTo>
                  <a:cubicBezTo>
                    <a:pt x="30" y="15"/>
                    <a:pt x="22" y="14"/>
                    <a:pt x="21" y="14"/>
                  </a:cubicBezTo>
                  <a:cubicBezTo>
                    <a:pt x="20" y="14"/>
                    <a:pt x="22" y="9"/>
                    <a:pt x="20" y="9"/>
                  </a:cubicBezTo>
                  <a:cubicBezTo>
                    <a:pt x="18" y="9"/>
                    <a:pt x="17" y="8"/>
                    <a:pt x="17" y="6"/>
                  </a:cubicBezTo>
                  <a:cubicBezTo>
                    <a:pt x="17" y="5"/>
                    <a:pt x="14" y="2"/>
                    <a:pt x="14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1" y="1"/>
                    <a:pt x="9" y="0"/>
                    <a:pt x="9" y="0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4"/>
                    <a:pt x="1" y="7"/>
                    <a:pt x="2" y="7"/>
                  </a:cubicBezTo>
                  <a:cubicBezTo>
                    <a:pt x="5" y="8"/>
                    <a:pt x="4" y="11"/>
                    <a:pt x="5" y="13"/>
                  </a:cubicBezTo>
                  <a:cubicBezTo>
                    <a:pt x="6" y="15"/>
                    <a:pt x="6" y="25"/>
                    <a:pt x="4" y="25"/>
                  </a:cubicBezTo>
                  <a:cubicBezTo>
                    <a:pt x="4" y="25"/>
                    <a:pt x="3" y="27"/>
                    <a:pt x="1" y="28"/>
                  </a:cubicBezTo>
                  <a:cubicBezTo>
                    <a:pt x="3" y="30"/>
                    <a:pt x="6" y="33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0" y="36"/>
                    <a:pt x="15" y="40"/>
                    <a:pt x="15" y="40"/>
                  </a:cubicBezTo>
                  <a:cubicBezTo>
                    <a:pt x="15" y="40"/>
                    <a:pt x="24" y="38"/>
                    <a:pt x="29" y="37"/>
                  </a:cubicBezTo>
                  <a:cubicBezTo>
                    <a:pt x="29" y="36"/>
                    <a:pt x="29" y="35"/>
                    <a:pt x="29" y="35"/>
                  </a:cubicBezTo>
                  <a:cubicBezTo>
                    <a:pt x="29" y="34"/>
                    <a:pt x="30" y="32"/>
                    <a:pt x="32" y="32"/>
                  </a:cubicBezTo>
                  <a:cubicBezTo>
                    <a:pt x="34" y="32"/>
                    <a:pt x="31" y="28"/>
                    <a:pt x="30" y="27"/>
                  </a:cubicBezTo>
                  <a:close/>
                </a:path>
              </a:pathLst>
            </a:custGeom>
            <a:grpFill/>
            <a:ln w="3175" cap="flat">
              <a:solidFill>
                <a:srgbClr val="F2F2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414143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CD604A-7925-D246-93DF-94FD0CB287F5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4500"/>
            <a:ext cx="17526000" cy="0"/>
          </a:xfrm>
          <a:prstGeom prst="line">
            <a:avLst/>
          </a:prstGeom>
          <a:ln w="25400" cap="sq">
            <a:solidFill>
              <a:schemeClr val="tx2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7A6CC9-9209-6B45-8E95-FEFC84EC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170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A18F331-86F8-F948-AF43-151040B69F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7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7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ll Quote, photo,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743200" y="3200400"/>
            <a:ext cx="3886200" cy="3886200"/>
          </a:xfrm>
          <a:prstGeom prst="ellipse">
            <a:avLst/>
          </a:prstGeom>
          <a:ln w="38100">
            <a:solidFill>
              <a:schemeClr val="accent1"/>
            </a:solidFill>
          </a:ln>
          <a:effectLst/>
        </p:spPr>
        <p:txBody>
          <a:bodyPr/>
          <a:lstStyle/>
          <a:p>
            <a:endParaRPr lang="uk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BEFFE-B411-F24A-A99C-10CC030B28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88000" cy="111252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5715000" y="2933700"/>
            <a:ext cx="1143000" cy="1143000"/>
            <a:chOff x="2743200" y="3200400"/>
            <a:chExt cx="3886200" cy="3886200"/>
          </a:xfrm>
        </p:grpSpPr>
        <p:sp>
          <p:nvSpPr>
            <p:cNvPr id="6" name="Oval 5"/>
            <p:cNvSpPr/>
            <p:nvPr/>
          </p:nvSpPr>
          <p:spPr>
            <a:xfrm>
              <a:off x="2743200" y="3200400"/>
              <a:ext cx="3886200" cy="3886200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2800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4008516" y="4381500"/>
              <a:ext cx="1355568" cy="1266824"/>
            </a:xfrm>
            <a:custGeom>
              <a:avLst/>
              <a:gdLst>
                <a:gd name="T0" fmla="*/ 79 w 185"/>
                <a:gd name="T1" fmla="*/ 8 h 172"/>
                <a:gd name="T2" fmla="*/ 79 w 185"/>
                <a:gd name="T3" fmla="*/ 38 h 172"/>
                <a:gd name="T4" fmla="*/ 72 w 185"/>
                <a:gd name="T5" fmla="*/ 46 h 172"/>
                <a:gd name="T6" fmla="*/ 48 w 185"/>
                <a:gd name="T7" fmla="*/ 91 h 172"/>
                <a:gd name="T8" fmla="*/ 72 w 185"/>
                <a:gd name="T9" fmla="*/ 91 h 172"/>
                <a:gd name="T10" fmla="*/ 79 w 185"/>
                <a:gd name="T11" fmla="*/ 99 h 172"/>
                <a:gd name="T12" fmla="*/ 79 w 185"/>
                <a:gd name="T13" fmla="*/ 164 h 172"/>
                <a:gd name="T14" fmla="*/ 72 w 185"/>
                <a:gd name="T15" fmla="*/ 172 h 172"/>
                <a:gd name="T16" fmla="*/ 8 w 185"/>
                <a:gd name="T17" fmla="*/ 172 h 172"/>
                <a:gd name="T18" fmla="*/ 0 w 185"/>
                <a:gd name="T19" fmla="*/ 164 h 172"/>
                <a:gd name="T20" fmla="*/ 0 w 185"/>
                <a:gd name="T21" fmla="*/ 99 h 172"/>
                <a:gd name="T22" fmla="*/ 4 w 185"/>
                <a:gd name="T23" fmla="*/ 59 h 172"/>
                <a:gd name="T24" fmla="*/ 18 w 185"/>
                <a:gd name="T25" fmla="*/ 28 h 172"/>
                <a:gd name="T26" fmla="*/ 41 w 185"/>
                <a:gd name="T27" fmla="*/ 7 h 172"/>
                <a:gd name="T28" fmla="*/ 72 w 185"/>
                <a:gd name="T29" fmla="*/ 0 h 172"/>
                <a:gd name="T30" fmla="*/ 79 w 185"/>
                <a:gd name="T31" fmla="*/ 8 h 172"/>
                <a:gd name="T32" fmla="*/ 177 w 185"/>
                <a:gd name="T33" fmla="*/ 46 h 172"/>
                <a:gd name="T34" fmla="*/ 185 w 185"/>
                <a:gd name="T35" fmla="*/ 38 h 172"/>
                <a:gd name="T36" fmla="*/ 185 w 185"/>
                <a:gd name="T37" fmla="*/ 8 h 172"/>
                <a:gd name="T38" fmla="*/ 177 w 185"/>
                <a:gd name="T39" fmla="*/ 0 h 172"/>
                <a:gd name="T40" fmla="*/ 146 w 185"/>
                <a:gd name="T41" fmla="*/ 7 h 172"/>
                <a:gd name="T42" fmla="*/ 123 w 185"/>
                <a:gd name="T43" fmla="*/ 28 h 172"/>
                <a:gd name="T44" fmla="*/ 109 w 185"/>
                <a:gd name="T45" fmla="*/ 59 h 172"/>
                <a:gd name="T46" fmla="*/ 105 w 185"/>
                <a:gd name="T47" fmla="*/ 99 h 172"/>
                <a:gd name="T48" fmla="*/ 105 w 185"/>
                <a:gd name="T49" fmla="*/ 164 h 172"/>
                <a:gd name="T50" fmla="*/ 113 w 185"/>
                <a:gd name="T51" fmla="*/ 172 h 172"/>
                <a:gd name="T52" fmla="*/ 177 w 185"/>
                <a:gd name="T53" fmla="*/ 172 h 172"/>
                <a:gd name="T54" fmla="*/ 185 w 185"/>
                <a:gd name="T55" fmla="*/ 164 h 172"/>
                <a:gd name="T56" fmla="*/ 185 w 185"/>
                <a:gd name="T57" fmla="*/ 99 h 172"/>
                <a:gd name="T58" fmla="*/ 177 w 185"/>
                <a:gd name="T59" fmla="*/ 91 h 172"/>
                <a:gd name="T60" fmla="*/ 153 w 185"/>
                <a:gd name="T61" fmla="*/ 91 h 172"/>
                <a:gd name="T62" fmla="*/ 177 w 185"/>
                <a:gd name="T63" fmla="*/ 46 h 172"/>
                <a:gd name="T64" fmla="*/ 177 w 185"/>
                <a:gd name="T65" fmla="*/ 46 h 172"/>
                <a:gd name="T66" fmla="*/ 177 w 185"/>
                <a:gd name="T67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5" h="172">
                  <a:moveTo>
                    <a:pt x="79" y="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79" y="43"/>
                    <a:pt x="76" y="46"/>
                    <a:pt x="72" y="46"/>
                  </a:cubicBezTo>
                  <a:cubicBezTo>
                    <a:pt x="57" y="46"/>
                    <a:pt x="49" y="61"/>
                    <a:pt x="48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6" y="91"/>
                    <a:pt x="79" y="95"/>
                    <a:pt x="79" y="99"/>
                  </a:cubicBezTo>
                  <a:cubicBezTo>
                    <a:pt x="79" y="164"/>
                    <a:pt x="79" y="164"/>
                    <a:pt x="79" y="164"/>
                  </a:cubicBezTo>
                  <a:cubicBezTo>
                    <a:pt x="79" y="168"/>
                    <a:pt x="76" y="172"/>
                    <a:pt x="72" y="172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3" y="172"/>
                    <a:pt x="0" y="168"/>
                    <a:pt x="0" y="164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84"/>
                    <a:pt x="1" y="71"/>
                    <a:pt x="4" y="59"/>
                  </a:cubicBezTo>
                  <a:cubicBezTo>
                    <a:pt x="7" y="47"/>
                    <a:pt x="12" y="37"/>
                    <a:pt x="18" y="28"/>
                  </a:cubicBezTo>
                  <a:cubicBezTo>
                    <a:pt x="24" y="19"/>
                    <a:pt x="32" y="12"/>
                    <a:pt x="41" y="7"/>
                  </a:cubicBezTo>
                  <a:cubicBezTo>
                    <a:pt x="50" y="2"/>
                    <a:pt x="60" y="0"/>
                    <a:pt x="72" y="0"/>
                  </a:cubicBezTo>
                  <a:cubicBezTo>
                    <a:pt x="76" y="0"/>
                    <a:pt x="79" y="3"/>
                    <a:pt x="79" y="8"/>
                  </a:cubicBezTo>
                  <a:close/>
                  <a:moveTo>
                    <a:pt x="177" y="46"/>
                  </a:moveTo>
                  <a:cubicBezTo>
                    <a:pt x="181" y="46"/>
                    <a:pt x="185" y="43"/>
                    <a:pt x="185" y="38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3"/>
                    <a:pt x="181" y="0"/>
                    <a:pt x="177" y="0"/>
                  </a:cubicBezTo>
                  <a:cubicBezTo>
                    <a:pt x="165" y="0"/>
                    <a:pt x="155" y="2"/>
                    <a:pt x="146" y="7"/>
                  </a:cubicBezTo>
                  <a:cubicBezTo>
                    <a:pt x="137" y="12"/>
                    <a:pt x="129" y="19"/>
                    <a:pt x="123" y="28"/>
                  </a:cubicBezTo>
                  <a:cubicBezTo>
                    <a:pt x="117" y="37"/>
                    <a:pt x="112" y="47"/>
                    <a:pt x="109" y="59"/>
                  </a:cubicBezTo>
                  <a:cubicBezTo>
                    <a:pt x="107" y="71"/>
                    <a:pt x="105" y="84"/>
                    <a:pt x="105" y="99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8"/>
                    <a:pt x="108" y="172"/>
                    <a:pt x="113" y="172"/>
                  </a:cubicBezTo>
                  <a:cubicBezTo>
                    <a:pt x="177" y="172"/>
                    <a:pt x="177" y="172"/>
                    <a:pt x="177" y="172"/>
                  </a:cubicBezTo>
                  <a:cubicBezTo>
                    <a:pt x="181" y="172"/>
                    <a:pt x="185" y="168"/>
                    <a:pt x="185" y="164"/>
                  </a:cubicBezTo>
                  <a:cubicBezTo>
                    <a:pt x="185" y="99"/>
                    <a:pt x="185" y="99"/>
                    <a:pt x="185" y="99"/>
                  </a:cubicBezTo>
                  <a:cubicBezTo>
                    <a:pt x="185" y="95"/>
                    <a:pt x="181" y="91"/>
                    <a:pt x="177" y="91"/>
                  </a:cubicBezTo>
                  <a:cubicBezTo>
                    <a:pt x="153" y="91"/>
                    <a:pt x="153" y="91"/>
                    <a:pt x="153" y="91"/>
                  </a:cubicBezTo>
                  <a:cubicBezTo>
                    <a:pt x="154" y="61"/>
                    <a:pt x="162" y="46"/>
                    <a:pt x="177" y="46"/>
                  </a:cubicBezTo>
                  <a:close/>
                  <a:moveTo>
                    <a:pt x="177" y="46"/>
                  </a:moveTo>
                  <a:cubicBezTo>
                    <a:pt x="177" y="46"/>
                    <a:pt x="177" y="46"/>
                    <a:pt x="177" y="4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543800" y="6515100"/>
            <a:ext cx="8805863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/>
            </a:lvl1pPr>
          </a:lstStyle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Quote attribution </a:t>
            </a:r>
            <a:r>
              <a:rPr lang="en-US" dirty="0">
                <a:solidFill>
                  <a:schemeClr val="accent2"/>
                </a:solidFill>
              </a:rPr>
              <a:t>–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from where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7543800" y="3546475"/>
            <a:ext cx="9144000" cy="2816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aseline="0"/>
            </a:lvl1pPr>
          </a:lstStyle>
          <a:p>
            <a:r>
              <a:rPr lang="en-US" sz="6000" dirty="0">
                <a:solidFill>
                  <a:schemeClr val="tx2">
                    <a:lumMod val="75000"/>
                  </a:schemeClr>
                </a:solidFill>
              </a:rPr>
              <a:t>Pull quote </a:t>
            </a:r>
            <a:r>
              <a:rPr lang="en-US" sz="6000" b="1" dirty="0">
                <a:solidFill>
                  <a:schemeClr val="accent1"/>
                </a:solidFill>
              </a:rPr>
              <a:t>with highlight </a:t>
            </a:r>
            <a:r>
              <a:rPr lang="en-US" sz="6000" dirty="0">
                <a:solidFill>
                  <a:schemeClr val="tx2">
                    <a:lumMod val="75000"/>
                  </a:schemeClr>
                </a:solidFill>
              </a:rPr>
              <a:t>in a brand color for emphasis!</a:t>
            </a:r>
            <a:endParaRPr lang="ru-RU" sz="6000" b="1" dirty="0">
              <a:solidFill>
                <a:schemeClr val="tx2">
                  <a:lumMod val="75000"/>
                </a:schemeClr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4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ll Quote, Dark">
    <p:bg>
      <p:bgPr>
        <a:solidFill>
          <a:srgbClr val="4242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505200" y="3200400"/>
            <a:ext cx="1714500" cy="1714500"/>
            <a:chOff x="2743200" y="3200400"/>
            <a:chExt cx="3886200" cy="3886200"/>
          </a:xfrm>
        </p:grpSpPr>
        <p:sp>
          <p:nvSpPr>
            <p:cNvPr id="6" name="Oval 5"/>
            <p:cNvSpPr/>
            <p:nvPr/>
          </p:nvSpPr>
          <p:spPr>
            <a:xfrm>
              <a:off x="2743200" y="3200400"/>
              <a:ext cx="3886200" cy="3886200"/>
            </a:xfrm>
            <a:prstGeom prst="ellipse">
              <a:avLst/>
            </a:prstGeom>
            <a:solidFill>
              <a:srgbClr val="0577C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2800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4008516" y="4381500"/>
              <a:ext cx="1355568" cy="1266824"/>
            </a:xfrm>
            <a:custGeom>
              <a:avLst/>
              <a:gdLst>
                <a:gd name="T0" fmla="*/ 79 w 185"/>
                <a:gd name="T1" fmla="*/ 8 h 172"/>
                <a:gd name="T2" fmla="*/ 79 w 185"/>
                <a:gd name="T3" fmla="*/ 38 h 172"/>
                <a:gd name="T4" fmla="*/ 72 w 185"/>
                <a:gd name="T5" fmla="*/ 46 h 172"/>
                <a:gd name="T6" fmla="*/ 48 w 185"/>
                <a:gd name="T7" fmla="*/ 91 h 172"/>
                <a:gd name="T8" fmla="*/ 72 w 185"/>
                <a:gd name="T9" fmla="*/ 91 h 172"/>
                <a:gd name="T10" fmla="*/ 79 w 185"/>
                <a:gd name="T11" fmla="*/ 99 h 172"/>
                <a:gd name="T12" fmla="*/ 79 w 185"/>
                <a:gd name="T13" fmla="*/ 164 h 172"/>
                <a:gd name="T14" fmla="*/ 72 w 185"/>
                <a:gd name="T15" fmla="*/ 172 h 172"/>
                <a:gd name="T16" fmla="*/ 8 w 185"/>
                <a:gd name="T17" fmla="*/ 172 h 172"/>
                <a:gd name="T18" fmla="*/ 0 w 185"/>
                <a:gd name="T19" fmla="*/ 164 h 172"/>
                <a:gd name="T20" fmla="*/ 0 w 185"/>
                <a:gd name="T21" fmla="*/ 99 h 172"/>
                <a:gd name="T22" fmla="*/ 4 w 185"/>
                <a:gd name="T23" fmla="*/ 59 h 172"/>
                <a:gd name="T24" fmla="*/ 18 w 185"/>
                <a:gd name="T25" fmla="*/ 28 h 172"/>
                <a:gd name="T26" fmla="*/ 41 w 185"/>
                <a:gd name="T27" fmla="*/ 7 h 172"/>
                <a:gd name="T28" fmla="*/ 72 w 185"/>
                <a:gd name="T29" fmla="*/ 0 h 172"/>
                <a:gd name="T30" fmla="*/ 79 w 185"/>
                <a:gd name="T31" fmla="*/ 8 h 172"/>
                <a:gd name="T32" fmla="*/ 177 w 185"/>
                <a:gd name="T33" fmla="*/ 46 h 172"/>
                <a:gd name="T34" fmla="*/ 185 w 185"/>
                <a:gd name="T35" fmla="*/ 38 h 172"/>
                <a:gd name="T36" fmla="*/ 185 w 185"/>
                <a:gd name="T37" fmla="*/ 8 h 172"/>
                <a:gd name="T38" fmla="*/ 177 w 185"/>
                <a:gd name="T39" fmla="*/ 0 h 172"/>
                <a:gd name="T40" fmla="*/ 146 w 185"/>
                <a:gd name="T41" fmla="*/ 7 h 172"/>
                <a:gd name="T42" fmla="*/ 123 w 185"/>
                <a:gd name="T43" fmla="*/ 28 h 172"/>
                <a:gd name="T44" fmla="*/ 109 w 185"/>
                <a:gd name="T45" fmla="*/ 59 h 172"/>
                <a:gd name="T46" fmla="*/ 105 w 185"/>
                <a:gd name="T47" fmla="*/ 99 h 172"/>
                <a:gd name="T48" fmla="*/ 105 w 185"/>
                <a:gd name="T49" fmla="*/ 164 h 172"/>
                <a:gd name="T50" fmla="*/ 113 w 185"/>
                <a:gd name="T51" fmla="*/ 172 h 172"/>
                <a:gd name="T52" fmla="*/ 177 w 185"/>
                <a:gd name="T53" fmla="*/ 172 h 172"/>
                <a:gd name="T54" fmla="*/ 185 w 185"/>
                <a:gd name="T55" fmla="*/ 164 h 172"/>
                <a:gd name="T56" fmla="*/ 185 w 185"/>
                <a:gd name="T57" fmla="*/ 99 h 172"/>
                <a:gd name="T58" fmla="*/ 177 w 185"/>
                <a:gd name="T59" fmla="*/ 91 h 172"/>
                <a:gd name="T60" fmla="*/ 153 w 185"/>
                <a:gd name="T61" fmla="*/ 91 h 172"/>
                <a:gd name="T62" fmla="*/ 177 w 185"/>
                <a:gd name="T63" fmla="*/ 46 h 172"/>
                <a:gd name="T64" fmla="*/ 177 w 185"/>
                <a:gd name="T65" fmla="*/ 46 h 172"/>
                <a:gd name="T66" fmla="*/ 177 w 185"/>
                <a:gd name="T67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5" h="172">
                  <a:moveTo>
                    <a:pt x="79" y="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79" y="43"/>
                    <a:pt x="76" y="46"/>
                    <a:pt x="72" y="46"/>
                  </a:cubicBezTo>
                  <a:cubicBezTo>
                    <a:pt x="57" y="46"/>
                    <a:pt x="49" y="61"/>
                    <a:pt x="48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6" y="91"/>
                    <a:pt x="79" y="95"/>
                    <a:pt x="79" y="99"/>
                  </a:cubicBezTo>
                  <a:cubicBezTo>
                    <a:pt x="79" y="164"/>
                    <a:pt x="79" y="164"/>
                    <a:pt x="79" y="164"/>
                  </a:cubicBezTo>
                  <a:cubicBezTo>
                    <a:pt x="79" y="168"/>
                    <a:pt x="76" y="172"/>
                    <a:pt x="72" y="172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3" y="172"/>
                    <a:pt x="0" y="168"/>
                    <a:pt x="0" y="164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84"/>
                    <a:pt x="1" y="71"/>
                    <a:pt x="4" y="59"/>
                  </a:cubicBezTo>
                  <a:cubicBezTo>
                    <a:pt x="7" y="47"/>
                    <a:pt x="12" y="37"/>
                    <a:pt x="18" y="28"/>
                  </a:cubicBezTo>
                  <a:cubicBezTo>
                    <a:pt x="24" y="19"/>
                    <a:pt x="32" y="12"/>
                    <a:pt x="41" y="7"/>
                  </a:cubicBezTo>
                  <a:cubicBezTo>
                    <a:pt x="50" y="2"/>
                    <a:pt x="60" y="0"/>
                    <a:pt x="72" y="0"/>
                  </a:cubicBezTo>
                  <a:cubicBezTo>
                    <a:pt x="76" y="0"/>
                    <a:pt x="79" y="3"/>
                    <a:pt x="79" y="8"/>
                  </a:cubicBezTo>
                  <a:close/>
                  <a:moveTo>
                    <a:pt x="177" y="46"/>
                  </a:moveTo>
                  <a:cubicBezTo>
                    <a:pt x="181" y="46"/>
                    <a:pt x="185" y="43"/>
                    <a:pt x="185" y="38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3"/>
                    <a:pt x="181" y="0"/>
                    <a:pt x="177" y="0"/>
                  </a:cubicBezTo>
                  <a:cubicBezTo>
                    <a:pt x="165" y="0"/>
                    <a:pt x="155" y="2"/>
                    <a:pt x="146" y="7"/>
                  </a:cubicBezTo>
                  <a:cubicBezTo>
                    <a:pt x="137" y="12"/>
                    <a:pt x="129" y="19"/>
                    <a:pt x="123" y="28"/>
                  </a:cubicBezTo>
                  <a:cubicBezTo>
                    <a:pt x="117" y="37"/>
                    <a:pt x="112" y="47"/>
                    <a:pt x="109" y="59"/>
                  </a:cubicBezTo>
                  <a:cubicBezTo>
                    <a:pt x="107" y="71"/>
                    <a:pt x="105" y="84"/>
                    <a:pt x="105" y="99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8"/>
                    <a:pt x="108" y="172"/>
                    <a:pt x="113" y="172"/>
                  </a:cubicBezTo>
                  <a:cubicBezTo>
                    <a:pt x="177" y="172"/>
                    <a:pt x="177" y="172"/>
                    <a:pt x="177" y="172"/>
                  </a:cubicBezTo>
                  <a:cubicBezTo>
                    <a:pt x="181" y="172"/>
                    <a:pt x="185" y="168"/>
                    <a:pt x="185" y="164"/>
                  </a:cubicBezTo>
                  <a:cubicBezTo>
                    <a:pt x="185" y="99"/>
                    <a:pt x="185" y="99"/>
                    <a:pt x="185" y="99"/>
                  </a:cubicBezTo>
                  <a:cubicBezTo>
                    <a:pt x="185" y="95"/>
                    <a:pt x="181" y="91"/>
                    <a:pt x="177" y="91"/>
                  </a:cubicBezTo>
                  <a:cubicBezTo>
                    <a:pt x="153" y="91"/>
                    <a:pt x="153" y="91"/>
                    <a:pt x="153" y="91"/>
                  </a:cubicBezTo>
                  <a:cubicBezTo>
                    <a:pt x="154" y="61"/>
                    <a:pt x="162" y="46"/>
                    <a:pt x="177" y="46"/>
                  </a:cubicBezTo>
                  <a:close/>
                  <a:moveTo>
                    <a:pt x="177" y="46"/>
                  </a:moveTo>
                  <a:cubicBezTo>
                    <a:pt x="177" y="46"/>
                    <a:pt x="177" y="46"/>
                    <a:pt x="177" y="4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C7D16-C164-574C-B8EB-CAEDA6B45B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2600" y="6743700"/>
            <a:ext cx="9144000" cy="1603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Quote attribution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0E57D1-56A5-7144-AF77-AA26B35F06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62600" y="3467100"/>
            <a:ext cx="9144000" cy="347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994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% Icon List Left,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AC24AB-01F4-9F48-8345-AC1021252F21}"/>
              </a:ext>
            </a:extLst>
          </p:cNvPr>
          <p:cNvSpPr/>
          <p:nvPr userDrawn="1"/>
        </p:nvSpPr>
        <p:spPr>
          <a:xfrm>
            <a:off x="0" y="0"/>
            <a:ext cx="9169400" cy="10287000"/>
          </a:xfrm>
          <a:prstGeom prst="rect">
            <a:avLst/>
          </a:prstGeom>
          <a:solidFill>
            <a:srgbClr val="0577C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69400" y="0"/>
            <a:ext cx="9144000" cy="10287000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endParaRPr lang="uk-UA"/>
          </a:p>
        </p:txBody>
      </p:sp>
      <p:sp>
        <p:nvSpPr>
          <p:cNvPr id="5" name="Text Placeholder 34">
            <a:extLst>
              <a:ext uri="{FF2B5EF4-FFF2-40B4-BE49-F238E27FC236}">
                <a16:creationId xmlns:a16="http://schemas.microsoft.com/office/drawing/2014/main" id="{4AE92C78-E0B7-404A-B783-C6AC7260E9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616200" y="3300064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6" name="Text Placeholder 41">
            <a:extLst>
              <a:ext uri="{FF2B5EF4-FFF2-40B4-BE49-F238E27FC236}">
                <a16:creationId xmlns:a16="http://schemas.microsoft.com/office/drawing/2014/main" id="{0A5F95A4-8344-1A43-9556-1AA8DFF211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16200" y="3896421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7" name="Text Placeholder 34">
            <a:extLst>
              <a:ext uri="{FF2B5EF4-FFF2-40B4-BE49-F238E27FC236}">
                <a16:creationId xmlns:a16="http://schemas.microsoft.com/office/drawing/2014/main" id="{4B97D76A-CC72-7545-AB6B-A54F71A1A8C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16200" y="5602093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8" name="Text Placeholder 41">
            <a:extLst>
              <a:ext uri="{FF2B5EF4-FFF2-40B4-BE49-F238E27FC236}">
                <a16:creationId xmlns:a16="http://schemas.microsoft.com/office/drawing/2014/main" id="{51627C0C-FA89-6149-9C6A-DFEA5A0B9F0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16200" y="6198450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9" name="Text Placeholder 34">
            <a:extLst>
              <a:ext uri="{FF2B5EF4-FFF2-40B4-BE49-F238E27FC236}">
                <a16:creationId xmlns:a16="http://schemas.microsoft.com/office/drawing/2014/main" id="{BE326970-CF4E-5F4D-AF23-FA406B95119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16200" y="937864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10" name="Text Placeholder 41">
            <a:extLst>
              <a:ext uri="{FF2B5EF4-FFF2-40B4-BE49-F238E27FC236}">
                <a16:creationId xmlns:a16="http://schemas.microsoft.com/office/drawing/2014/main" id="{3CB7CCA9-2EC7-DB45-8116-C40259E7B3B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16200" y="1534221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7AEB7A-CBA0-8047-BD3F-FC8F9E5BF78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244600" y="785464"/>
            <a:ext cx="1143000" cy="11430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8B44444-707B-B042-8EC8-2E25E59F8DB4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244600" y="3198456"/>
            <a:ext cx="1143000" cy="11430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A3363D2B-3C63-3F40-87FC-C31B5E97CF0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244600" y="5611618"/>
            <a:ext cx="1143000" cy="11430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Text Placeholder 34">
            <a:extLst>
              <a:ext uri="{FF2B5EF4-FFF2-40B4-BE49-F238E27FC236}">
                <a16:creationId xmlns:a16="http://schemas.microsoft.com/office/drawing/2014/main" id="{D474F72B-EDC2-E94A-B3FD-DAF81358DD7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616200" y="7902729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18" name="Text Placeholder 41">
            <a:extLst>
              <a:ext uri="{FF2B5EF4-FFF2-40B4-BE49-F238E27FC236}">
                <a16:creationId xmlns:a16="http://schemas.microsoft.com/office/drawing/2014/main" id="{5FD98AD0-50F7-8E48-AE79-38C582D5DB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616200" y="8499086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58B45E9-8AEE-544C-B6A3-801B3241D0A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244600" y="7912254"/>
            <a:ext cx="1143000" cy="11430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465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% Icon List Right,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AC24AB-01F4-9F48-8345-AC1021252F21}"/>
              </a:ext>
            </a:extLst>
          </p:cNvPr>
          <p:cNvSpPr/>
          <p:nvPr userDrawn="1"/>
        </p:nvSpPr>
        <p:spPr>
          <a:xfrm>
            <a:off x="9155349" y="0"/>
            <a:ext cx="9169400" cy="10287000"/>
          </a:xfrm>
          <a:prstGeom prst="rect">
            <a:avLst/>
          </a:prstGeom>
          <a:solidFill>
            <a:srgbClr val="0577C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1349" y="0"/>
            <a:ext cx="9144000" cy="10287000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endParaRPr lang="uk-UA"/>
          </a:p>
        </p:txBody>
      </p:sp>
      <p:sp>
        <p:nvSpPr>
          <p:cNvPr id="5" name="Text Placeholder 34">
            <a:extLst>
              <a:ext uri="{FF2B5EF4-FFF2-40B4-BE49-F238E27FC236}">
                <a16:creationId xmlns:a16="http://schemas.microsoft.com/office/drawing/2014/main" id="{4AE92C78-E0B7-404A-B783-C6AC7260E9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71549" y="3300064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6" name="Text Placeholder 41">
            <a:extLst>
              <a:ext uri="{FF2B5EF4-FFF2-40B4-BE49-F238E27FC236}">
                <a16:creationId xmlns:a16="http://schemas.microsoft.com/office/drawing/2014/main" id="{0A5F95A4-8344-1A43-9556-1AA8DFF211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771549" y="3896421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7" name="Text Placeholder 34">
            <a:extLst>
              <a:ext uri="{FF2B5EF4-FFF2-40B4-BE49-F238E27FC236}">
                <a16:creationId xmlns:a16="http://schemas.microsoft.com/office/drawing/2014/main" id="{4B97D76A-CC72-7545-AB6B-A54F71A1A8C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771549" y="5602093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8" name="Text Placeholder 41">
            <a:extLst>
              <a:ext uri="{FF2B5EF4-FFF2-40B4-BE49-F238E27FC236}">
                <a16:creationId xmlns:a16="http://schemas.microsoft.com/office/drawing/2014/main" id="{51627C0C-FA89-6149-9C6A-DFEA5A0B9F0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771549" y="6198450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9" name="Text Placeholder 34">
            <a:extLst>
              <a:ext uri="{FF2B5EF4-FFF2-40B4-BE49-F238E27FC236}">
                <a16:creationId xmlns:a16="http://schemas.microsoft.com/office/drawing/2014/main" id="{BE326970-CF4E-5F4D-AF23-FA406B95119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771549" y="937864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10" name="Text Placeholder 41">
            <a:extLst>
              <a:ext uri="{FF2B5EF4-FFF2-40B4-BE49-F238E27FC236}">
                <a16:creationId xmlns:a16="http://schemas.microsoft.com/office/drawing/2014/main" id="{3CB7CCA9-2EC7-DB45-8116-C40259E7B3B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771549" y="1534221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7AEB7A-CBA0-8047-BD3F-FC8F9E5BF78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399949" y="785464"/>
            <a:ext cx="1143000" cy="11430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8B44444-707B-B042-8EC8-2E25E59F8DB4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0399949" y="3198456"/>
            <a:ext cx="1143000" cy="11430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A3363D2B-3C63-3F40-87FC-C31B5E97CF0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399949" y="5611618"/>
            <a:ext cx="1143000" cy="11430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Text Placeholder 34">
            <a:extLst>
              <a:ext uri="{FF2B5EF4-FFF2-40B4-BE49-F238E27FC236}">
                <a16:creationId xmlns:a16="http://schemas.microsoft.com/office/drawing/2014/main" id="{D474F72B-EDC2-E94A-B3FD-DAF81358DD7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771549" y="7902729"/>
            <a:ext cx="5181600" cy="5901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000"/>
            </a:lvl4pPr>
            <a:lvl5pPr marL="2743200" indent="0">
              <a:buNone/>
              <a:defRPr sz="2000"/>
            </a:lvl5pPr>
          </a:lstStyle>
          <a:p>
            <a:pPr lvl="0"/>
            <a:r>
              <a:rPr lang="en-US" dirty="0"/>
              <a:t>Insert item title</a:t>
            </a:r>
          </a:p>
        </p:txBody>
      </p:sp>
      <p:sp>
        <p:nvSpPr>
          <p:cNvPr id="18" name="Text Placeholder 41">
            <a:extLst>
              <a:ext uri="{FF2B5EF4-FFF2-40B4-BE49-F238E27FC236}">
                <a16:creationId xmlns:a16="http://schemas.microsoft.com/office/drawing/2014/main" id="{5FD98AD0-50F7-8E48-AE79-38C582D5DB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771549" y="8499086"/>
            <a:ext cx="5181600" cy="13688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2000" dirty="0">
                <a:solidFill>
                  <a:schemeClr val="tx2"/>
                </a:solidFill>
              </a:rPr>
              <a:t>Lorem ipsum dolor sit </a:t>
            </a:r>
            <a:r>
              <a:rPr lang="en-US" sz="2000" dirty="0" err="1">
                <a:solidFill>
                  <a:schemeClr val="tx2"/>
                </a:solidFill>
              </a:rPr>
              <a:t>amet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consectetuer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adipiscing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elit</a:t>
            </a:r>
            <a:r>
              <a:rPr lang="en-US" sz="2000" dirty="0">
                <a:solidFill>
                  <a:schemeClr val="tx2"/>
                </a:solidFill>
              </a:rPr>
              <a:t>. Maecenas </a:t>
            </a:r>
            <a:r>
              <a:rPr lang="en-US" sz="2000" dirty="0" err="1">
                <a:solidFill>
                  <a:schemeClr val="tx2"/>
                </a:solidFill>
              </a:rPr>
              <a:t>porttitor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congue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massa</a:t>
            </a:r>
            <a:r>
              <a:rPr lang="en-US" sz="2000" dirty="0">
                <a:solidFill>
                  <a:schemeClr val="tx2"/>
                </a:solidFill>
              </a:rPr>
              <a:t>. 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58B45E9-8AEE-544C-B6A3-801B3241D0A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0399949" y="7912254"/>
            <a:ext cx="1143000" cy="11430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405461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Data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1B7BF7-6CD4-6943-BDBB-3D0C3A455B9E}"/>
              </a:ext>
            </a:extLst>
          </p:cNvPr>
          <p:cNvCxnSpPr>
            <a:cxnSpLocks/>
          </p:cNvCxnSpPr>
          <p:nvPr userDrawn="1"/>
        </p:nvCxnSpPr>
        <p:spPr>
          <a:xfrm>
            <a:off x="381000" y="1714500"/>
            <a:ext cx="17526000" cy="0"/>
          </a:xfrm>
          <a:prstGeom prst="line">
            <a:avLst/>
          </a:prstGeom>
          <a:ln w="25400" cap="sq">
            <a:solidFill>
              <a:schemeClr val="tx1">
                <a:lumMod val="20000"/>
                <a:lumOff val="80000"/>
              </a:schemeClr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31110376-90F1-384A-9EE9-47F9167F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6C86188-7D1D-244E-839E-B6104DB358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04800" y="2324100"/>
            <a:ext cx="17602200" cy="7086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46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03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38200" y="98679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6C6D6C-5673-B041-9104-6E444B153D44}" type="slidenum">
              <a:rPr lang="en-US" sz="1400" b="0" smtClean="0">
                <a:solidFill>
                  <a:srgbClr val="858591"/>
                </a:solidFill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en-US" sz="1400" b="0" dirty="0">
              <a:solidFill>
                <a:srgbClr val="85859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C90E7BA3-66A6-224B-A967-7B03774C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49352"/>
            <a:ext cx="17602200" cy="1555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387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664" r:id="rId2"/>
    <p:sldLayoutId id="2147483852" r:id="rId3"/>
    <p:sldLayoutId id="2147483795" r:id="rId4"/>
    <p:sldLayoutId id="2147483670" r:id="rId5"/>
    <p:sldLayoutId id="2147483671" r:id="rId6"/>
    <p:sldLayoutId id="2147483820" r:id="rId7"/>
    <p:sldLayoutId id="2147483796" r:id="rId8"/>
    <p:sldLayoutId id="2147483663" r:id="rId9"/>
    <p:sldLayoutId id="2147483827" r:id="rId10"/>
    <p:sldLayoutId id="2147483840" r:id="rId11"/>
    <p:sldLayoutId id="2147483800" r:id="rId12"/>
    <p:sldLayoutId id="2147483803" r:id="rId13"/>
    <p:sldLayoutId id="2147483804" r:id="rId14"/>
    <p:sldLayoutId id="2147483805" r:id="rId15"/>
    <p:sldLayoutId id="2147483806" r:id="rId16"/>
    <p:sldLayoutId id="2147483802" r:id="rId17"/>
    <p:sldLayoutId id="2147483811" r:id="rId18"/>
    <p:sldLayoutId id="2147483812" r:id="rId19"/>
    <p:sldLayoutId id="2147483829" r:id="rId20"/>
    <p:sldLayoutId id="2147483813" r:id="rId21"/>
    <p:sldLayoutId id="2147483847" r:id="rId22"/>
    <p:sldLayoutId id="2147483814" r:id="rId23"/>
    <p:sldLayoutId id="2147483846" r:id="rId24"/>
    <p:sldLayoutId id="2147483815" r:id="rId25"/>
    <p:sldLayoutId id="2147483838" r:id="rId26"/>
    <p:sldLayoutId id="2147483839" r:id="rId27"/>
    <p:sldLayoutId id="2147483853" r:id="rId28"/>
    <p:sldLayoutId id="2147483801" r:id="rId29"/>
    <p:sldLayoutId id="2147483817" r:id="rId30"/>
    <p:sldLayoutId id="2147483831" r:id="rId31"/>
    <p:sldLayoutId id="2147483832" r:id="rId32"/>
    <p:sldLayoutId id="2147483833" r:id="rId33"/>
    <p:sldLayoutId id="2147483841" r:id="rId34"/>
    <p:sldLayoutId id="2147483842" r:id="rId35"/>
    <p:sldLayoutId id="2147483843" r:id="rId36"/>
    <p:sldLayoutId id="2147483844" r:id="rId37"/>
    <p:sldLayoutId id="2147483845" r:id="rId38"/>
    <p:sldLayoutId id="2147483836" r:id="rId39"/>
    <p:sldLayoutId id="2147483835" r:id="rId40"/>
    <p:sldLayoutId id="2147483828" r:id="rId41"/>
    <p:sldLayoutId id="2147483834" r:id="rId42"/>
    <p:sldLayoutId id="2147483837" r:id="rId43"/>
    <p:sldLayoutId id="2147483786" r:id="rId44"/>
    <p:sldLayoutId id="2147483810" r:id="rId45"/>
    <p:sldLayoutId id="2147483855" r:id="rId46"/>
    <p:sldLayoutId id="2147483856" r:id="rId47"/>
    <p:sldLayoutId id="2147483850" r:id="rId48"/>
    <p:sldLayoutId id="2147483854" r:id="rId49"/>
    <p:sldLayoutId id="2147483790" r:id="rId50"/>
    <p:sldLayoutId id="2147483807" r:id="rId51"/>
    <p:sldLayoutId id="2147483787" r:id="rId52"/>
    <p:sldLayoutId id="2147483808" r:id="rId53"/>
    <p:sldLayoutId id="2147483788" r:id="rId54"/>
    <p:sldLayoutId id="2147483821" r:id="rId55"/>
    <p:sldLayoutId id="2147483822" r:id="rId56"/>
    <p:sldLayoutId id="2147483809" r:id="rId57"/>
    <p:sldLayoutId id="2147483824" r:id="rId58"/>
    <p:sldLayoutId id="2147483825" r:id="rId59"/>
    <p:sldLayoutId id="2147483823" r:id="rId60"/>
    <p:sldLayoutId id="2147483816" r:id="rId61"/>
    <p:sldLayoutId id="2147483826" r:id="rId62"/>
    <p:sldLayoutId id="2147483819" r:id="rId63"/>
    <p:sldLayoutId id="2147483780" r:id="rId64"/>
    <p:sldLayoutId id="2147483849" r:id="rId65"/>
    <p:sldLayoutId id="2147483797" r:id="rId66"/>
    <p:sldLayoutId id="2147483830" r:id="rId67"/>
    <p:sldLayoutId id="2147483848" r:id="rId6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August 2023</a:t>
            </a:r>
          </a:p>
          <a:p>
            <a:endParaRPr lang="en-A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10BEC4-A622-4699-909A-8795925BA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5030063"/>
            <a:ext cx="16154400" cy="1788182"/>
          </a:xfrm>
        </p:spPr>
        <p:txBody>
          <a:bodyPr/>
          <a:lstStyle/>
          <a:p>
            <a:r>
              <a:rPr lang="en-AU" sz="7200" dirty="0"/>
              <a:t>Introduction to Intellectual Property (IP)</a:t>
            </a:r>
            <a:br>
              <a:rPr lang="en-AU" dirty="0"/>
            </a:br>
            <a:r>
              <a:rPr lang="en-AU" sz="4400" dirty="0"/>
              <a:t>- the who, the what, the how, and the why?</a:t>
            </a:r>
          </a:p>
        </p:txBody>
      </p:sp>
    </p:spTree>
    <p:extLst>
      <p:ext uri="{BB962C8B-B14F-4D97-AF65-F5344CB8AC3E}">
        <p14:creationId xmlns:p14="http://schemas.microsoft.com/office/powerpoint/2010/main" val="70952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pencil….</a:t>
            </a:r>
          </a:p>
        </p:txBody>
      </p:sp>
      <p:pic>
        <p:nvPicPr>
          <p:cNvPr id="15" name="Picture 14" descr="White lead pencil on gray background">
            <a:extLst>
              <a:ext uri="{FF2B5EF4-FFF2-40B4-BE49-F238E27FC236}">
                <a16:creationId xmlns:a16="http://schemas.microsoft.com/office/drawing/2014/main" id="{EA56965A-D611-7EC3-AAE7-F897BF931A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247900"/>
            <a:ext cx="10851651" cy="722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7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“Prior art”….</a:t>
            </a:r>
          </a:p>
        </p:txBody>
      </p:sp>
      <p:pic>
        <p:nvPicPr>
          <p:cNvPr id="1026" name="Picture 2" descr="Paper Mate Non Stop Pencils Pack of 12 | TED">
            <a:extLst>
              <a:ext uri="{FF2B5EF4-FFF2-40B4-BE49-F238E27FC236}">
                <a16:creationId xmlns:a16="http://schemas.microsoft.com/office/drawing/2014/main" id="{2BCA7BDA-4B8E-64D5-838B-7DB77A425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171700"/>
            <a:ext cx="66294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44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3AA7CF-027E-C3F3-C521-EA905803C6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GB" b="0" i="1" dirty="0">
                <a:solidFill>
                  <a:srgbClr val="272727"/>
                </a:solidFill>
                <a:effectLst/>
              </a:rPr>
              <a:t>A hand-held writing instrument comprising:</a:t>
            </a:r>
            <a:endParaRPr lang="en-GB" b="0" i="0" dirty="0">
              <a:solidFill>
                <a:srgbClr val="272727"/>
              </a:solidFill>
              <a:effectLst/>
            </a:endParaRPr>
          </a:p>
          <a:p>
            <a:pPr marL="0" indent="0" algn="l">
              <a:buNone/>
            </a:pPr>
            <a:r>
              <a:rPr lang="en-GB" b="0" i="1" dirty="0">
                <a:solidFill>
                  <a:srgbClr val="272727"/>
                </a:solidFill>
                <a:effectLst/>
              </a:rPr>
              <a:t>(a) an elongated </a:t>
            </a:r>
            <a:r>
              <a:rPr lang="en-GB" b="0" i="1" dirty="0">
                <a:solidFill>
                  <a:srgbClr val="7030A0"/>
                </a:solidFill>
                <a:effectLst/>
              </a:rPr>
              <a:t>core element </a:t>
            </a:r>
            <a:r>
              <a:rPr lang="en-GB" b="0" i="1" dirty="0">
                <a:solidFill>
                  <a:srgbClr val="272727"/>
                </a:solidFill>
                <a:effectLst/>
              </a:rPr>
              <a:t>that, when brought into contact with a surface, imparts a mark on the surface, and</a:t>
            </a:r>
            <a:endParaRPr lang="en-GB" b="0" i="0" dirty="0">
              <a:solidFill>
                <a:srgbClr val="272727"/>
              </a:solidFill>
              <a:effectLst/>
            </a:endParaRPr>
          </a:p>
          <a:p>
            <a:pPr marL="0" indent="0">
              <a:buNone/>
            </a:pPr>
            <a:r>
              <a:rPr lang="en-GB" b="0" i="1" dirty="0">
                <a:solidFill>
                  <a:srgbClr val="272727"/>
                </a:solidFill>
                <a:effectLst/>
              </a:rPr>
              <a:t>(b) an elongated </a:t>
            </a:r>
            <a:r>
              <a:rPr lang="en-GB" b="0" i="1" dirty="0">
                <a:solidFill>
                  <a:srgbClr val="FF0000"/>
                </a:solidFill>
                <a:effectLst/>
              </a:rPr>
              <a:t>holder</a:t>
            </a:r>
            <a:r>
              <a:rPr lang="en-GB" b="0" i="1" dirty="0">
                <a:solidFill>
                  <a:srgbClr val="272727"/>
                </a:solidFill>
                <a:effectLst/>
              </a:rPr>
              <a:t> surrounding and encasing the elongated core element means</a:t>
            </a:r>
            <a:r>
              <a:rPr lang="en-GB" i="1" dirty="0">
                <a:solidFill>
                  <a:srgbClr val="272727"/>
                </a:solidFill>
              </a:rPr>
              <a:t>, said holder protects said core element means from breakage and provides an enlarged gripping means for holding said core-element means</a:t>
            </a:r>
            <a:r>
              <a:rPr lang="en-GB" b="0" i="1" dirty="0">
                <a:solidFill>
                  <a:srgbClr val="272727"/>
                </a:solidFill>
                <a:effectLst/>
              </a:rPr>
              <a:t>,</a:t>
            </a:r>
            <a:endParaRPr lang="en-GB" b="0" i="0" dirty="0">
              <a:solidFill>
                <a:srgbClr val="272727"/>
              </a:solidFill>
              <a:effectLst/>
            </a:endParaRPr>
          </a:p>
          <a:p>
            <a:pPr marL="0" indent="0">
              <a:buNone/>
            </a:pPr>
            <a:r>
              <a:rPr lang="en-GB" b="0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characterised in that</a:t>
            </a:r>
            <a:r>
              <a:rPr lang="en-GB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accent3">
                    <a:lumMod val="75000"/>
                  </a:schemeClr>
                </a:solidFill>
              </a:rPr>
              <a:t>a portion of said holder is removable by paring </a:t>
            </a:r>
            <a:r>
              <a:rPr lang="en-GB" i="1" dirty="0">
                <a:solidFill>
                  <a:srgbClr val="272727"/>
                </a:solidFill>
              </a:rPr>
              <a:t>to expose an end of said core-element means so as to enable said core element means to </a:t>
            </a:r>
            <a:r>
              <a:rPr lang="en-GB" b="0" i="1">
                <a:solidFill>
                  <a:srgbClr val="272727"/>
                </a:solidFill>
                <a:effectLst/>
              </a:rPr>
              <a:t>impart the </a:t>
            </a:r>
            <a:r>
              <a:rPr lang="en-GB" b="0" i="1" dirty="0">
                <a:solidFill>
                  <a:srgbClr val="272727"/>
                </a:solidFill>
                <a:effectLst/>
              </a:rPr>
              <a:t>mark on the surface</a:t>
            </a:r>
            <a:r>
              <a:rPr lang="en-GB" i="1" dirty="0">
                <a:solidFill>
                  <a:srgbClr val="272727"/>
                </a:solidFill>
              </a:rPr>
              <a:t>.</a:t>
            </a:r>
            <a:endParaRPr lang="en-GB" b="0" i="0" dirty="0">
              <a:solidFill>
                <a:srgbClr val="272727"/>
              </a:solidFill>
              <a:effectLst/>
            </a:endParaRP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pencil….</a:t>
            </a:r>
          </a:p>
        </p:txBody>
      </p:sp>
    </p:spTree>
    <p:extLst>
      <p:ext uri="{BB962C8B-B14F-4D97-AF65-F5344CB8AC3E}">
        <p14:creationId xmlns:p14="http://schemas.microsoft.com/office/powerpoint/2010/main" val="217719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8BD0A9D-DF18-4A6E-A32B-DEE95C339FC3}"/>
              </a:ext>
            </a:extLst>
          </p:cNvPr>
          <p:cNvSpPr txBox="1">
            <a:spLocks/>
          </p:cNvSpPr>
          <p:nvPr/>
        </p:nvSpPr>
        <p:spPr>
          <a:xfrm>
            <a:off x="1169255" y="3771900"/>
            <a:ext cx="15949490" cy="1144929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ctr" defTabSz="1371600" rtl="0" eaLnBrk="1" latinLnBrk="0" hangingPunct="1">
              <a:lnSpc>
                <a:spcPct val="95000"/>
              </a:lnSpc>
              <a:spcBef>
                <a:spcPts val="1800"/>
              </a:spcBef>
              <a:buNone/>
              <a:defRPr sz="7200" b="0" i="0" kern="120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 dirty="0"/>
              <a:t>The who…. the IP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84B47-5AB5-411B-9479-87262AD65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400" y="952500"/>
            <a:ext cx="2438400" cy="371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3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255" y="2298220"/>
            <a:ext cx="15949490" cy="2197525"/>
          </a:xfrm>
        </p:spPr>
        <p:txBody>
          <a:bodyPr/>
          <a:lstStyle/>
          <a:p>
            <a:r>
              <a:rPr lang="en-AU" dirty="0"/>
              <a:t>The what…. patents, TMs, designs, copyright, database rights</a:t>
            </a:r>
          </a:p>
        </p:txBody>
      </p:sp>
    </p:spTree>
    <p:extLst>
      <p:ext uri="{BB962C8B-B14F-4D97-AF65-F5344CB8AC3E}">
        <p14:creationId xmlns:p14="http://schemas.microsoft.com/office/powerpoint/2010/main" val="181799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362FDDD-D458-407A-BF12-0EDBD260E374}"/>
              </a:ext>
            </a:extLst>
          </p:cNvPr>
          <p:cNvGrpSpPr/>
          <p:nvPr/>
        </p:nvGrpSpPr>
        <p:grpSpPr>
          <a:xfrm>
            <a:off x="5715000" y="2412494"/>
            <a:ext cx="3903785" cy="1627835"/>
            <a:chOff x="-130628" y="1778558"/>
            <a:chExt cx="2602523" cy="1085223"/>
          </a:xfrm>
        </p:grpSpPr>
        <p:sp>
          <p:nvSpPr>
            <p:cNvPr id="15" name="Rounded Rectangle 29">
              <a:extLst>
                <a:ext uri="{FF2B5EF4-FFF2-40B4-BE49-F238E27FC236}">
                  <a16:creationId xmlns:a16="http://schemas.microsoft.com/office/drawing/2014/main" id="{58011EC4-975A-4DEB-B76B-1C32C6A93804}"/>
                </a:ext>
              </a:extLst>
            </p:cNvPr>
            <p:cNvSpPr/>
            <p:nvPr/>
          </p:nvSpPr>
          <p:spPr>
            <a:xfrm>
              <a:off x="-130628" y="1778558"/>
              <a:ext cx="2110154" cy="512466"/>
            </a:xfrm>
            <a:prstGeom prst="roundRect">
              <a:avLst/>
            </a:prstGeom>
            <a:solidFill>
              <a:srgbClr val="4156A6"/>
            </a:solidFill>
            <a:ln>
              <a:solidFill>
                <a:srgbClr val="0099C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C5A683-D5C6-41E3-A0E8-BA62527BF29F}"/>
                </a:ext>
              </a:extLst>
            </p:cNvPr>
            <p:cNvSpPr/>
            <p:nvPr/>
          </p:nvSpPr>
          <p:spPr>
            <a:xfrm>
              <a:off x="2170444" y="2160396"/>
              <a:ext cx="301451" cy="703385"/>
            </a:xfrm>
            <a:prstGeom prst="rect">
              <a:avLst/>
            </a:prstGeom>
            <a:gradFill>
              <a:gsLst>
                <a:gs pos="71000">
                  <a:srgbClr val="4156A6"/>
                </a:gs>
                <a:gs pos="0">
                  <a:srgbClr val="0099CD"/>
                </a:gs>
                <a:gs pos="100000">
                  <a:schemeClr val="tx1"/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39FCF7-6B83-4662-AF88-4157F508B963}"/>
                </a:ext>
              </a:extLst>
            </p:cNvPr>
            <p:cNvSpPr/>
            <p:nvPr/>
          </p:nvSpPr>
          <p:spPr>
            <a:xfrm>
              <a:off x="1979525" y="1909187"/>
              <a:ext cx="281354" cy="251209"/>
            </a:xfrm>
            <a:prstGeom prst="rect">
              <a:avLst/>
            </a:prstGeom>
            <a:solidFill>
              <a:srgbClr val="415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287D1B7A-7F3D-4E50-9FE1-1396E83364FC}"/>
                </a:ext>
              </a:extLst>
            </p:cNvPr>
            <p:cNvSpPr/>
            <p:nvPr/>
          </p:nvSpPr>
          <p:spPr>
            <a:xfrm>
              <a:off x="2260879" y="1909187"/>
              <a:ext cx="211016" cy="251209"/>
            </a:xfrm>
            <a:prstGeom prst="rtTriangle">
              <a:avLst/>
            </a:prstGeom>
            <a:solidFill>
              <a:srgbClr val="415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8C9E32-3B16-487B-9B7C-F09AA5BC4A00}"/>
              </a:ext>
            </a:extLst>
          </p:cNvPr>
          <p:cNvGrpSpPr/>
          <p:nvPr/>
        </p:nvGrpSpPr>
        <p:grpSpPr>
          <a:xfrm flipH="1">
            <a:off x="9166607" y="3465352"/>
            <a:ext cx="3828417" cy="1627835"/>
            <a:chOff x="-80383" y="1778558"/>
            <a:chExt cx="2552278" cy="1085223"/>
          </a:xfrm>
        </p:grpSpPr>
        <p:sp>
          <p:nvSpPr>
            <p:cNvPr id="20" name="Rounded Rectangle 24">
              <a:extLst>
                <a:ext uri="{FF2B5EF4-FFF2-40B4-BE49-F238E27FC236}">
                  <a16:creationId xmlns:a16="http://schemas.microsoft.com/office/drawing/2014/main" id="{099161ED-B4D1-4C26-814B-ED80ABF1F1C7}"/>
                </a:ext>
              </a:extLst>
            </p:cNvPr>
            <p:cNvSpPr/>
            <p:nvPr/>
          </p:nvSpPr>
          <p:spPr>
            <a:xfrm>
              <a:off x="-80383" y="1778558"/>
              <a:ext cx="2059909" cy="512466"/>
            </a:xfrm>
            <a:prstGeom prst="roundRect">
              <a:avLst/>
            </a:prstGeom>
            <a:solidFill>
              <a:srgbClr val="006DB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D7D4FA-716D-4D14-9363-0BB2D946A55E}"/>
                </a:ext>
              </a:extLst>
            </p:cNvPr>
            <p:cNvSpPr/>
            <p:nvPr/>
          </p:nvSpPr>
          <p:spPr>
            <a:xfrm>
              <a:off x="2170444" y="2160396"/>
              <a:ext cx="301451" cy="703385"/>
            </a:xfrm>
            <a:prstGeom prst="rect">
              <a:avLst/>
            </a:prstGeom>
            <a:gradFill>
              <a:gsLst>
                <a:gs pos="71000">
                  <a:srgbClr val="006DB7"/>
                </a:gs>
                <a:gs pos="0">
                  <a:srgbClr val="0099CD"/>
                </a:gs>
                <a:gs pos="100000">
                  <a:schemeClr val="tx1"/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FC813D5-DDAE-44A3-8A38-992BF66A424B}"/>
                </a:ext>
              </a:extLst>
            </p:cNvPr>
            <p:cNvSpPr/>
            <p:nvPr/>
          </p:nvSpPr>
          <p:spPr>
            <a:xfrm>
              <a:off x="1979525" y="1909187"/>
              <a:ext cx="281354" cy="251209"/>
            </a:xfrm>
            <a:prstGeom prst="rect">
              <a:avLst/>
            </a:prstGeom>
            <a:solidFill>
              <a:srgbClr val="006DB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23" name="Right Triangle 22">
              <a:extLst>
                <a:ext uri="{FF2B5EF4-FFF2-40B4-BE49-F238E27FC236}">
                  <a16:creationId xmlns:a16="http://schemas.microsoft.com/office/drawing/2014/main" id="{76A3F52A-836B-4326-AAF9-6C5F3DF7E72E}"/>
                </a:ext>
              </a:extLst>
            </p:cNvPr>
            <p:cNvSpPr/>
            <p:nvPr/>
          </p:nvSpPr>
          <p:spPr>
            <a:xfrm>
              <a:off x="2260879" y="1909187"/>
              <a:ext cx="211016" cy="251209"/>
            </a:xfrm>
            <a:prstGeom prst="rtTriangle">
              <a:avLst/>
            </a:prstGeom>
            <a:solidFill>
              <a:srgbClr val="006DB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A1CF2E7C-6A4A-4CD8-A19D-F29B0A76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49352"/>
            <a:ext cx="17602200" cy="1555713"/>
          </a:xfrm>
        </p:spPr>
        <p:txBody>
          <a:bodyPr/>
          <a:lstStyle/>
          <a:p>
            <a:r>
              <a:rPr lang="en-US" dirty="0"/>
              <a:t>Types of </a:t>
            </a:r>
            <a:r>
              <a:rPr lang="en-US" sz="5000" dirty="0">
                <a:solidFill>
                  <a:schemeClr val="tx1"/>
                </a:solidFill>
                <a:latin typeface="+mj-lt"/>
                <a:cs typeface="+mj-cs"/>
              </a:rPr>
              <a:t>IP rights…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95A545-0883-4677-88B3-E84458FA14C7}"/>
              </a:ext>
            </a:extLst>
          </p:cNvPr>
          <p:cNvGrpSpPr/>
          <p:nvPr/>
        </p:nvGrpSpPr>
        <p:grpSpPr>
          <a:xfrm>
            <a:off x="5715000" y="4533281"/>
            <a:ext cx="3903785" cy="1627835"/>
            <a:chOff x="-130628" y="1778558"/>
            <a:chExt cx="2602523" cy="1085223"/>
          </a:xfrm>
        </p:grpSpPr>
        <p:sp>
          <p:nvSpPr>
            <p:cNvPr id="26" name="Rounded Rectangle 14">
              <a:extLst>
                <a:ext uri="{FF2B5EF4-FFF2-40B4-BE49-F238E27FC236}">
                  <a16:creationId xmlns:a16="http://schemas.microsoft.com/office/drawing/2014/main" id="{6FD4F8AD-EDBA-4E85-A298-77CC3EB7A5D1}"/>
                </a:ext>
              </a:extLst>
            </p:cNvPr>
            <p:cNvSpPr/>
            <p:nvPr/>
          </p:nvSpPr>
          <p:spPr>
            <a:xfrm>
              <a:off x="-130628" y="1778558"/>
              <a:ext cx="2110154" cy="512466"/>
            </a:xfrm>
            <a:prstGeom prst="roundRect">
              <a:avLst/>
            </a:prstGeom>
            <a:solidFill>
              <a:srgbClr val="0083C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98B94D-4C6A-4299-AB37-BD32E257D1A8}"/>
                </a:ext>
              </a:extLst>
            </p:cNvPr>
            <p:cNvSpPr/>
            <p:nvPr/>
          </p:nvSpPr>
          <p:spPr>
            <a:xfrm>
              <a:off x="2170444" y="2160396"/>
              <a:ext cx="301451" cy="703385"/>
            </a:xfrm>
            <a:prstGeom prst="rect">
              <a:avLst/>
            </a:prstGeom>
            <a:gradFill>
              <a:gsLst>
                <a:gs pos="71000">
                  <a:srgbClr val="0083CA"/>
                </a:gs>
                <a:gs pos="0">
                  <a:srgbClr val="00B0F0"/>
                </a:gs>
                <a:gs pos="100000">
                  <a:schemeClr val="tx1"/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FE5A927-6DFA-43F2-8D8B-E1FEAA776A30}"/>
                </a:ext>
              </a:extLst>
            </p:cNvPr>
            <p:cNvSpPr/>
            <p:nvPr/>
          </p:nvSpPr>
          <p:spPr>
            <a:xfrm>
              <a:off x="1979525" y="1909187"/>
              <a:ext cx="281354" cy="251209"/>
            </a:xfrm>
            <a:prstGeom prst="rect">
              <a:avLst/>
            </a:prstGeom>
            <a:solidFill>
              <a:srgbClr val="0083C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29" name="Right Triangle 28">
              <a:extLst>
                <a:ext uri="{FF2B5EF4-FFF2-40B4-BE49-F238E27FC236}">
                  <a16:creationId xmlns:a16="http://schemas.microsoft.com/office/drawing/2014/main" id="{67A78A51-D8A5-411E-B098-BE22E90D103F}"/>
                </a:ext>
              </a:extLst>
            </p:cNvPr>
            <p:cNvSpPr/>
            <p:nvPr/>
          </p:nvSpPr>
          <p:spPr>
            <a:xfrm>
              <a:off x="2260879" y="1909187"/>
              <a:ext cx="211016" cy="251209"/>
            </a:xfrm>
            <a:prstGeom prst="rtTriangle">
              <a:avLst/>
            </a:prstGeom>
            <a:solidFill>
              <a:srgbClr val="0083C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9D0918-6094-46B1-87B6-60987A8392AE}"/>
              </a:ext>
            </a:extLst>
          </p:cNvPr>
          <p:cNvGrpSpPr/>
          <p:nvPr/>
        </p:nvGrpSpPr>
        <p:grpSpPr>
          <a:xfrm flipH="1">
            <a:off x="9166606" y="5588359"/>
            <a:ext cx="3828420" cy="1627835"/>
            <a:chOff x="-80385" y="1778558"/>
            <a:chExt cx="2552280" cy="1085223"/>
          </a:xfrm>
        </p:grpSpPr>
        <p:sp>
          <p:nvSpPr>
            <p:cNvPr id="31" name="Rounded Rectangle 19">
              <a:extLst>
                <a:ext uri="{FF2B5EF4-FFF2-40B4-BE49-F238E27FC236}">
                  <a16:creationId xmlns:a16="http://schemas.microsoft.com/office/drawing/2014/main" id="{4E094709-FCCD-4B28-A0AA-1DD0668DC319}"/>
                </a:ext>
              </a:extLst>
            </p:cNvPr>
            <p:cNvSpPr/>
            <p:nvPr/>
          </p:nvSpPr>
          <p:spPr>
            <a:xfrm>
              <a:off x="-80385" y="1778558"/>
              <a:ext cx="2059911" cy="512466"/>
            </a:xfrm>
            <a:prstGeom prst="roundRect">
              <a:avLst/>
            </a:prstGeom>
            <a:solidFill>
              <a:srgbClr val="008F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1ECFFFD-CFCD-46CC-9BDC-250B2F3B2C12}"/>
                </a:ext>
              </a:extLst>
            </p:cNvPr>
            <p:cNvSpPr/>
            <p:nvPr/>
          </p:nvSpPr>
          <p:spPr>
            <a:xfrm>
              <a:off x="2170444" y="2160396"/>
              <a:ext cx="301451" cy="703385"/>
            </a:xfrm>
            <a:prstGeom prst="rect">
              <a:avLst/>
            </a:prstGeom>
            <a:gradFill>
              <a:gsLst>
                <a:gs pos="71000">
                  <a:srgbClr val="008FD5"/>
                </a:gs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tx1"/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5885ADB-F41C-4023-AB81-03D140585FAF}"/>
                </a:ext>
              </a:extLst>
            </p:cNvPr>
            <p:cNvSpPr/>
            <p:nvPr/>
          </p:nvSpPr>
          <p:spPr>
            <a:xfrm>
              <a:off x="1979525" y="1909187"/>
              <a:ext cx="281354" cy="251209"/>
            </a:xfrm>
            <a:prstGeom prst="rect">
              <a:avLst/>
            </a:prstGeom>
            <a:solidFill>
              <a:srgbClr val="008F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3B1AA32B-0E02-435D-A575-802A3F326B05}"/>
                </a:ext>
              </a:extLst>
            </p:cNvPr>
            <p:cNvSpPr/>
            <p:nvPr/>
          </p:nvSpPr>
          <p:spPr>
            <a:xfrm>
              <a:off x="2260879" y="1909187"/>
              <a:ext cx="211016" cy="251209"/>
            </a:xfrm>
            <a:prstGeom prst="rtTriangle">
              <a:avLst/>
            </a:prstGeom>
            <a:solidFill>
              <a:srgbClr val="008F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D4BF1B0-3A51-449A-90FC-7DDA36AF652C}"/>
              </a:ext>
            </a:extLst>
          </p:cNvPr>
          <p:cNvGrpSpPr/>
          <p:nvPr/>
        </p:nvGrpSpPr>
        <p:grpSpPr>
          <a:xfrm>
            <a:off x="5715000" y="6643436"/>
            <a:ext cx="3903785" cy="2110157"/>
            <a:chOff x="-130628" y="1778558"/>
            <a:chExt cx="2602523" cy="1406771"/>
          </a:xfrm>
        </p:grpSpPr>
        <p:sp>
          <p:nvSpPr>
            <p:cNvPr id="36" name="Rounded Rectangle 7">
              <a:extLst>
                <a:ext uri="{FF2B5EF4-FFF2-40B4-BE49-F238E27FC236}">
                  <a16:creationId xmlns:a16="http://schemas.microsoft.com/office/drawing/2014/main" id="{4E85D9F6-7A07-4C86-84D6-CF838366BC72}"/>
                </a:ext>
              </a:extLst>
            </p:cNvPr>
            <p:cNvSpPr/>
            <p:nvPr/>
          </p:nvSpPr>
          <p:spPr>
            <a:xfrm>
              <a:off x="-130628" y="1778558"/>
              <a:ext cx="2110153" cy="512466"/>
            </a:xfrm>
            <a:prstGeom prst="roundRect">
              <a:avLst/>
            </a:prstGeom>
            <a:solidFill>
              <a:srgbClr val="009BD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>
                <a:latin typeface="Akzidenz-Grotesk Next Light" panose="02000503000000020003" pitchFamily="50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54B9EA0-9605-4D91-9CBF-D7F65534FF63}"/>
                </a:ext>
              </a:extLst>
            </p:cNvPr>
            <p:cNvSpPr/>
            <p:nvPr/>
          </p:nvSpPr>
          <p:spPr>
            <a:xfrm>
              <a:off x="2170444" y="2160396"/>
              <a:ext cx="301451" cy="1024933"/>
            </a:xfrm>
            <a:prstGeom prst="rect">
              <a:avLst/>
            </a:prstGeom>
            <a:gradFill>
              <a:gsLst>
                <a:gs pos="50000">
                  <a:srgbClr val="009BDF"/>
                </a:gs>
                <a:gs pos="11000">
                  <a:schemeClr val="bg1"/>
                </a:gs>
                <a:gs pos="76000">
                  <a:srgbClr val="0083CA"/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>
                <a:latin typeface="Akzidenz-Grotesk Next Light" panose="02000503000000020003" pitchFamily="50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FD63D74-D52C-4112-90D9-31328C4BB5E9}"/>
                </a:ext>
              </a:extLst>
            </p:cNvPr>
            <p:cNvSpPr/>
            <p:nvPr/>
          </p:nvSpPr>
          <p:spPr>
            <a:xfrm>
              <a:off x="1979525" y="1909187"/>
              <a:ext cx="281354" cy="251209"/>
            </a:xfrm>
            <a:prstGeom prst="rect">
              <a:avLst/>
            </a:prstGeom>
            <a:solidFill>
              <a:srgbClr val="009BD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>
                <a:latin typeface="Akzidenz-Grotesk Next Light" panose="02000503000000020003" pitchFamily="50" charset="0"/>
              </a:endParaRPr>
            </a:p>
          </p:txBody>
        </p:sp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215C2043-EFB4-4D58-85AC-91558CBA0F8B}"/>
                </a:ext>
              </a:extLst>
            </p:cNvPr>
            <p:cNvSpPr/>
            <p:nvPr/>
          </p:nvSpPr>
          <p:spPr>
            <a:xfrm>
              <a:off x="2260879" y="1909187"/>
              <a:ext cx="211016" cy="251209"/>
            </a:xfrm>
            <a:prstGeom prst="rtTriangle">
              <a:avLst/>
            </a:prstGeom>
            <a:solidFill>
              <a:srgbClr val="009BD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>
                <a:latin typeface="Akzidenz-Grotesk Next Light" panose="02000503000000020003" pitchFamily="50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C471AD3-330C-4F9D-8D07-197A564D6CCF}"/>
              </a:ext>
            </a:extLst>
          </p:cNvPr>
          <p:cNvSpPr txBox="1"/>
          <p:nvPr/>
        </p:nvSpPr>
        <p:spPr>
          <a:xfrm>
            <a:off x="6575536" y="2438986"/>
            <a:ext cx="1371600" cy="657818"/>
          </a:xfrm>
          <a:prstGeom prst="rect">
            <a:avLst/>
          </a:prstGeom>
        </p:spPr>
        <p:txBody>
          <a:bodyPr vert="horz" wrap="none" lIns="137160" tIns="68580" rIns="137160" bIns="68580" rtlCol="0" anchor="t">
            <a:no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Akzidenz-Grotesk Next Light" panose="02000503000000020003" pitchFamily="50" charset="0"/>
              </a:rPr>
              <a:t>Patents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36609A-A68E-4806-89DA-C5B2F35BD2D5}"/>
              </a:ext>
            </a:extLst>
          </p:cNvPr>
          <p:cNvSpPr txBox="1"/>
          <p:nvPr/>
        </p:nvSpPr>
        <p:spPr>
          <a:xfrm>
            <a:off x="10594730" y="3526139"/>
            <a:ext cx="1371600" cy="1371600"/>
          </a:xfrm>
          <a:prstGeom prst="rect">
            <a:avLst/>
          </a:prstGeom>
        </p:spPr>
        <p:txBody>
          <a:bodyPr vert="horz" wrap="none" lIns="137160" tIns="68580" rIns="137160" bIns="68580" rtlCol="0" anchor="t">
            <a:no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Akzidenz-Grotesk Next Light" panose="02000503000000020003" pitchFamily="50" charset="0"/>
              </a:rPr>
              <a:t>Designs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CA3632-CAA0-459B-8885-66BFB86A85BF}"/>
              </a:ext>
            </a:extLst>
          </p:cNvPr>
          <p:cNvSpPr txBox="1"/>
          <p:nvPr/>
        </p:nvSpPr>
        <p:spPr>
          <a:xfrm>
            <a:off x="6466427" y="4578987"/>
            <a:ext cx="1371600" cy="1371600"/>
          </a:xfrm>
          <a:prstGeom prst="rect">
            <a:avLst/>
          </a:prstGeom>
        </p:spPr>
        <p:txBody>
          <a:bodyPr vert="horz" wrap="none" lIns="137160" tIns="68580" rIns="137160" bIns="68580" rtlCol="0" anchor="t">
            <a:no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Akzidenz-Grotesk Next Light" panose="02000503000000020003" pitchFamily="50" charset="0"/>
              </a:rPr>
              <a:t>Trademarks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4EF2E1-2B09-47FE-A495-B43E456F2F48}"/>
              </a:ext>
            </a:extLst>
          </p:cNvPr>
          <p:cNvSpPr txBox="1"/>
          <p:nvPr/>
        </p:nvSpPr>
        <p:spPr>
          <a:xfrm>
            <a:off x="6427175" y="6696188"/>
            <a:ext cx="1371600" cy="1371600"/>
          </a:xfrm>
          <a:prstGeom prst="rect">
            <a:avLst/>
          </a:prstGeom>
        </p:spPr>
        <p:txBody>
          <a:bodyPr vert="horz" wrap="none" lIns="137160" tIns="68580" rIns="137160" bIns="68580" rtlCol="0" anchor="t">
            <a:no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Copyright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8D3B0B-E0EA-4089-9731-9B95DC6F9686}"/>
              </a:ext>
            </a:extLst>
          </p:cNvPr>
          <p:cNvSpPr txBox="1"/>
          <p:nvPr/>
        </p:nvSpPr>
        <p:spPr>
          <a:xfrm>
            <a:off x="9923996" y="5667099"/>
            <a:ext cx="1371600" cy="1371600"/>
          </a:xfrm>
          <a:prstGeom prst="rect">
            <a:avLst/>
          </a:prstGeom>
        </p:spPr>
        <p:txBody>
          <a:bodyPr vert="horz" wrap="none" lIns="137160" tIns="68580" rIns="137160" bIns="68580" rtlCol="0" anchor="t">
            <a:no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Akzidenz-Grotesk Next Light" panose="02000503000000020003" pitchFamily="50" charset="0"/>
              </a:rPr>
              <a:t>Trade Secrets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18AB98-D779-4EE8-992D-6DCA1F7DC4C0}"/>
              </a:ext>
            </a:extLst>
          </p:cNvPr>
          <p:cNvSpPr txBox="1"/>
          <p:nvPr/>
        </p:nvSpPr>
        <p:spPr>
          <a:xfrm>
            <a:off x="7779931" y="3132587"/>
            <a:ext cx="1703201" cy="289358"/>
          </a:xfrm>
          <a:prstGeom prst="rect">
            <a:avLst/>
          </a:prstGeom>
        </p:spPr>
        <p:txBody>
          <a:bodyPr vert="horz" wrap="square" lIns="137160" tIns="68580" rIns="137160" bIns="68580" rtlCol="0" anchor="t">
            <a:noAutofit/>
          </a:bodyPr>
          <a:lstStyle/>
          <a:p>
            <a:r>
              <a:rPr lang="en-US" sz="1800" dirty="0">
                <a:latin typeface="Akzidenz-Grotesk Next Light" panose="02000503000000020003" pitchFamily="50" charset="0"/>
              </a:rPr>
              <a:t>the HOW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752750-2F27-4A24-AB75-E50DBA1B6F82}"/>
              </a:ext>
            </a:extLst>
          </p:cNvPr>
          <p:cNvSpPr txBox="1"/>
          <p:nvPr/>
        </p:nvSpPr>
        <p:spPr>
          <a:xfrm>
            <a:off x="9905161" y="4174649"/>
            <a:ext cx="1703201" cy="289358"/>
          </a:xfrm>
          <a:prstGeom prst="rect">
            <a:avLst/>
          </a:prstGeom>
        </p:spPr>
        <p:txBody>
          <a:bodyPr vert="horz" wrap="square" lIns="137160" tIns="68580" rIns="137160" bIns="68580" rtlCol="0" anchor="t">
            <a:noAutofit/>
          </a:bodyPr>
          <a:lstStyle/>
          <a:p>
            <a:r>
              <a:rPr lang="en-US" sz="1800" dirty="0">
                <a:latin typeface="Akzidenz-Grotesk Next Light" panose="02000503000000020003" pitchFamily="50" charset="0"/>
              </a:rPr>
              <a:t>the LOOK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3EB071-4257-4075-9DAF-4A10FF6CD8EC}"/>
              </a:ext>
            </a:extLst>
          </p:cNvPr>
          <p:cNvSpPr txBox="1"/>
          <p:nvPr/>
        </p:nvSpPr>
        <p:spPr>
          <a:xfrm>
            <a:off x="7841319" y="5244599"/>
            <a:ext cx="1703201" cy="289358"/>
          </a:xfrm>
          <a:prstGeom prst="rect">
            <a:avLst/>
          </a:prstGeom>
        </p:spPr>
        <p:txBody>
          <a:bodyPr vert="horz" wrap="square" lIns="137160" tIns="68580" rIns="137160" bIns="68580" rtlCol="0" anchor="t">
            <a:noAutofit/>
          </a:bodyPr>
          <a:lstStyle/>
          <a:p>
            <a:r>
              <a:rPr lang="en-US" sz="1800" dirty="0">
                <a:latin typeface="Akzidenz-Grotesk Next Light" panose="02000503000000020003" pitchFamily="50" charset="0"/>
              </a:rPr>
              <a:t>the SIGN</a:t>
            </a:r>
          </a:p>
          <a:p>
            <a:r>
              <a:rPr lang="en-US" sz="4000" dirty="0">
                <a:solidFill>
                  <a:srgbClr val="0070C0"/>
                </a:solidFill>
                <a:latin typeface="Akzidenz-Grotesk Next Light" panose="02000503000000020003" pitchFamily="50" charset="0"/>
              </a:rPr>
              <a:t>[™</a:t>
            </a:r>
            <a:r>
              <a:rPr lang="en-US" sz="1800" dirty="0">
                <a:solidFill>
                  <a:srgbClr val="0070C0"/>
                </a:solidFill>
                <a:latin typeface="Akzidenz-Grotesk Next Light" panose="02000503000000020003" pitchFamily="50" charset="0"/>
              </a:rPr>
              <a:t> </a:t>
            </a:r>
            <a:r>
              <a:rPr lang="en-US" sz="4000" dirty="0">
                <a:solidFill>
                  <a:srgbClr val="0070C0"/>
                </a:solidFill>
                <a:latin typeface="Akzidenz-Grotesk Next Light" panose="02000503000000020003" pitchFamily="50" charset="0"/>
              </a:rPr>
              <a:t>®]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50AB5A-C6DE-443E-96C1-5D236F3C6045}"/>
              </a:ext>
            </a:extLst>
          </p:cNvPr>
          <p:cNvSpPr txBox="1"/>
          <p:nvPr/>
        </p:nvSpPr>
        <p:spPr>
          <a:xfrm>
            <a:off x="9876850" y="6299427"/>
            <a:ext cx="2089481" cy="342966"/>
          </a:xfrm>
          <a:prstGeom prst="rect">
            <a:avLst/>
          </a:prstGeom>
        </p:spPr>
        <p:txBody>
          <a:bodyPr vert="horz" wrap="square" lIns="137160" tIns="68580" rIns="137160" bIns="68580" rtlCol="0" anchor="t">
            <a:noAutofit/>
          </a:bodyPr>
          <a:lstStyle/>
          <a:p>
            <a:r>
              <a:rPr lang="en-US" sz="1800" dirty="0">
                <a:latin typeface="Akzidenz-Grotesk Next Light" panose="02000503000000020003" pitchFamily="50" charset="0"/>
              </a:rPr>
              <a:t>the KNOW-HOW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02E886-754C-4EB6-AEA7-4D895CE1E31E}"/>
              </a:ext>
            </a:extLst>
          </p:cNvPr>
          <p:cNvSpPr txBox="1"/>
          <p:nvPr/>
        </p:nvSpPr>
        <p:spPr>
          <a:xfrm>
            <a:off x="7153711" y="7383656"/>
            <a:ext cx="2268912" cy="217911"/>
          </a:xfrm>
          <a:prstGeom prst="rect">
            <a:avLst/>
          </a:prstGeom>
        </p:spPr>
        <p:txBody>
          <a:bodyPr vert="horz" wrap="square" lIns="137160" tIns="68580" rIns="137160" bIns="68580" rtlCol="0" anchor="t">
            <a:noAutofit/>
          </a:bodyPr>
          <a:lstStyle/>
          <a:p>
            <a:r>
              <a:rPr lang="en-US" sz="1800" dirty="0">
                <a:latin typeface="Akzidenz-Grotesk Next Light" panose="02000503000000020003" pitchFamily="50" charset="0"/>
              </a:rPr>
              <a:t>the EXPRESSION</a:t>
            </a:r>
          </a:p>
          <a:p>
            <a:r>
              <a:rPr lang="en-US" sz="4000" dirty="0">
                <a:solidFill>
                  <a:srgbClr val="0070C0"/>
                </a:solidFill>
                <a:latin typeface="Akzidenz-Grotesk Next Light" panose="02000503000000020003" pitchFamily="50" charset="0"/>
              </a:rPr>
              <a:t>       [©]</a:t>
            </a:r>
          </a:p>
          <a:p>
            <a:endParaRPr lang="en-US" sz="1800" dirty="0">
              <a:latin typeface="Akzidenz-Grotesk Next Light" panose="02000503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88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9DCA57A-6315-422A-B529-CC40D6D33918}"/>
              </a:ext>
            </a:extLst>
          </p:cNvPr>
          <p:cNvSpPr txBox="1">
            <a:spLocks/>
          </p:cNvSpPr>
          <p:nvPr/>
        </p:nvSpPr>
        <p:spPr>
          <a:xfrm>
            <a:off x="304800" y="149352"/>
            <a:ext cx="17602200" cy="1555713"/>
          </a:xfrm>
          <a:prstGeom prst="rect">
            <a:avLst/>
          </a:prstGeom>
        </p:spPr>
        <p:txBody>
          <a:bodyPr/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Segoe UI" panose="020B0502040204020203" pitchFamily="34" charset="0"/>
                <a:cs typeface="Segoe UI" panose="020B0502040204020203" pitchFamily="34" charset="0"/>
              </a:rPr>
              <a:t>IP you’re probably familiar with…</a:t>
            </a:r>
            <a:endParaRPr lang="en-AU" dirty="0"/>
          </a:p>
        </p:txBody>
      </p:sp>
      <p:sp>
        <p:nvSpPr>
          <p:cNvPr id="3" name="Content Placeholder 14">
            <a:extLst>
              <a:ext uri="{FF2B5EF4-FFF2-40B4-BE49-F238E27FC236}">
                <a16:creationId xmlns:a16="http://schemas.microsoft.com/office/drawing/2014/main" id="{62CCC07E-329B-47CB-98B4-F7DA9238C70E}"/>
              </a:ext>
            </a:extLst>
          </p:cNvPr>
          <p:cNvSpPr txBox="1">
            <a:spLocks/>
          </p:cNvSpPr>
          <p:nvPr/>
        </p:nvSpPr>
        <p:spPr>
          <a:xfrm>
            <a:off x="834096" y="2624684"/>
            <a:ext cx="6546660" cy="1109907"/>
          </a:xfr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700" dirty="0">
                <a:latin typeface="Arial Nova Light" panose="020B0304020202020204" pitchFamily="34" charset="0"/>
              </a:rPr>
              <a:t>iMessage “bubble” outlines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700" dirty="0">
              <a:latin typeface="Arial Nova Light" panose="020B03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3E824-4CB7-46E1-B9B8-8D26DB5BCD1E}"/>
              </a:ext>
            </a:extLst>
          </p:cNvPr>
          <p:cNvSpPr txBox="1"/>
          <p:nvPr/>
        </p:nvSpPr>
        <p:spPr>
          <a:xfrm>
            <a:off x="1371600" y="8618817"/>
            <a:ext cx="640246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>
                <a:solidFill>
                  <a:schemeClr val="tx2"/>
                </a:solidFill>
                <a:latin typeface="Arial Nova Light" panose="020B0304020202020204" pitchFamily="34" charset="0"/>
              </a:rPr>
              <a:t>US Design D742,894</a:t>
            </a:r>
          </a:p>
        </p:txBody>
      </p:sp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E1987319-F275-4221-81A8-2DDD0EFA4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92" y="3304626"/>
            <a:ext cx="5884673" cy="4760775"/>
          </a:xfrm>
          <a:prstGeom prst="rect">
            <a:avLst/>
          </a:prstGeom>
        </p:spPr>
      </p:pic>
      <p:pic>
        <p:nvPicPr>
          <p:cNvPr id="6" name="Content Placeholder 19">
            <a:extLst>
              <a:ext uri="{FF2B5EF4-FFF2-40B4-BE49-F238E27FC236}">
                <a16:creationId xmlns:a16="http://schemas.microsoft.com/office/drawing/2014/main" id="{EC5ADA0F-1AF6-47FA-96BD-F6D49FB40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50" y="3281693"/>
            <a:ext cx="6772275" cy="1614488"/>
          </a:xfrm>
          <a:prstGeom prst="rect">
            <a:avLst/>
          </a:prstGeom>
        </p:spPr>
      </p:pic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59444E2D-1B71-4AF0-908F-5BF885A04BD9}"/>
              </a:ext>
            </a:extLst>
          </p:cNvPr>
          <p:cNvSpPr txBox="1">
            <a:spLocks/>
          </p:cNvSpPr>
          <p:nvPr/>
        </p:nvSpPr>
        <p:spPr>
          <a:xfrm>
            <a:off x="9601200" y="2561249"/>
            <a:ext cx="7035386" cy="1109907"/>
          </a:xfr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700" dirty="0">
                <a:latin typeface="Arial Nova Light" panose="020B0304020202020204" pitchFamily="34" charset="0"/>
              </a:rPr>
              <a:t>Animating a “Like” in Facebook GUI</a:t>
            </a:r>
          </a:p>
          <a:p>
            <a:pPr algn="ctr">
              <a:lnSpc>
                <a:spcPct val="100000"/>
              </a:lnSpc>
            </a:pPr>
            <a:endParaRPr lang="en-US" sz="2700" dirty="0">
              <a:latin typeface="Arial Nova Light" panose="020B03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42586-6D46-46D7-B3DC-E5A86DD9557A}"/>
              </a:ext>
            </a:extLst>
          </p:cNvPr>
          <p:cNvSpPr txBox="1"/>
          <p:nvPr/>
        </p:nvSpPr>
        <p:spPr>
          <a:xfrm>
            <a:off x="10234119" y="8620179"/>
            <a:ext cx="640246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>
                <a:solidFill>
                  <a:schemeClr val="tx2"/>
                </a:solidFill>
                <a:latin typeface="Arial Nova Light" panose="020B0304020202020204" pitchFamily="34" charset="0"/>
              </a:rPr>
              <a:t>US Patent US10,762,683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DC7FE8-E0C2-4154-A650-B85CF1D00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1253" y="4896180"/>
            <a:ext cx="4685868" cy="33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3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8BD0A9D-DF18-4A6E-A32B-DEE95C339FC3}"/>
              </a:ext>
            </a:extLst>
          </p:cNvPr>
          <p:cNvSpPr txBox="1">
            <a:spLocks/>
          </p:cNvSpPr>
          <p:nvPr/>
        </p:nvSpPr>
        <p:spPr>
          <a:xfrm>
            <a:off x="1066800" y="2552700"/>
            <a:ext cx="15949490" cy="336092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ctr" defTabSz="1371600" rtl="0" eaLnBrk="1" latinLnBrk="0" hangingPunct="1">
              <a:lnSpc>
                <a:spcPct val="95000"/>
              </a:lnSpc>
              <a:spcBef>
                <a:spcPts val="1800"/>
              </a:spcBef>
              <a:buNone/>
              <a:defRPr sz="7200" b="0" i="0" kern="120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 dirty="0"/>
              <a:t>The how…. </a:t>
            </a:r>
          </a:p>
          <a:p>
            <a:pPr marL="857250" indent="-857250">
              <a:buFontTx/>
              <a:buChar char="-"/>
            </a:pPr>
            <a:r>
              <a:rPr lang="en-AU" sz="6000" dirty="0"/>
              <a:t>the journey from idea to protected IP</a:t>
            </a:r>
          </a:p>
          <a:p>
            <a:r>
              <a:rPr lang="en-AU" sz="6000" dirty="0"/>
              <a:t>e.g., idea </a:t>
            </a:r>
            <a:r>
              <a:rPr lang="en-AU" sz="6000" dirty="0">
                <a:sym typeface="Wingdings" panose="05000000000000000000" pitchFamily="2" charset="2"/>
              </a:rPr>
              <a:t> </a:t>
            </a:r>
            <a:r>
              <a:rPr lang="en-AU" sz="6000" dirty="0"/>
              <a:t>patent</a:t>
            </a:r>
          </a:p>
        </p:txBody>
      </p:sp>
    </p:spTree>
    <p:extLst>
      <p:ext uri="{BB962C8B-B14F-4D97-AF65-F5344CB8AC3E}">
        <p14:creationId xmlns:p14="http://schemas.microsoft.com/office/powerpoint/2010/main" val="391257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473653"/>
            <a:ext cx="17221200" cy="2022092"/>
          </a:xfrm>
        </p:spPr>
        <p:txBody>
          <a:bodyPr/>
          <a:lstStyle/>
          <a:p>
            <a:r>
              <a:rPr lang="en-AU" dirty="0"/>
              <a:t>The why…</a:t>
            </a:r>
            <a:br>
              <a:rPr lang="en-AU" dirty="0"/>
            </a:br>
            <a:r>
              <a:rPr lang="en-AU" sz="6000" dirty="0"/>
              <a:t>- why create and maintain an IP portfolio?</a:t>
            </a:r>
          </a:p>
        </p:txBody>
      </p:sp>
    </p:spTree>
    <p:extLst>
      <p:ext uri="{BB962C8B-B14F-4D97-AF65-F5344CB8AC3E}">
        <p14:creationId xmlns:p14="http://schemas.microsoft.com/office/powerpoint/2010/main" val="427989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2019300"/>
            <a:ext cx="17602200" cy="7239000"/>
          </a:xfrm>
        </p:spPr>
        <p:txBody>
          <a:bodyPr/>
          <a:lstStyle/>
          <a:p>
            <a:r>
              <a:rPr lang="en-AU" sz="3200" dirty="0">
                <a:solidFill>
                  <a:srgbClr val="0070C0"/>
                </a:solidFill>
              </a:rPr>
              <a:t>Protect investment in R&amp;D</a:t>
            </a:r>
          </a:p>
          <a:p>
            <a:pPr lvl="1"/>
            <a:r>
              <a:rPr lang="en-GB" sz="2800" dirty="0"/>
              <a:t>prevent competitors, or anyone else, from using the company’s ideas for their own profit without our consent or compensation</a:t>
            </a:r>
            <a:endParaRPr lang="en-AU" sz="2800" dirty="0"/>
          </a:p>
          <a:p>
            <a:r>
              <a:rPr lang="en-AU" sz="3200" dirty="0">
                <a:solidFill>
                  <a:schemeClr val="accent3">
                    <a:lumMod val="75000"/>
                  </a:schemeClr>
                </a:solidFill>
              </a:rPr>
              <a:t>Protect the company’s reputation</a:t>
            </a:r>
          </a:p>
          <a:p>
            <a:pPr lvl="1"/>
            <a:r>
              <a:rPr lang="en-GB" sz="2800" dirty="0"/>
              <a:t>prevent competitors or anyone else, from using or tarnishing good name</a:t>
            </a:r>
            <a:endParaRPr lang="en-AU" sz="2800" dirty="0"/>
          </a:p>
          <a:p>
            <a:r>
              <a:rPr lang="en-AU" sz="3200" dirty="0">
                <a:solidFill>
                  <a:srgbClr val="00B0F0"/>
                </a:solidFill>
              </a:rPr>
              <a:t>Create and protect market share</a:t>
            </a:r>
          </a:p>
          <a:p>
            <a:pPr lvl="1"/>
            <a:r>
              <a:rPr lang="en-AU" sz="2800" dirty="0"/>
              <a:t>prevent </a:t>
            </a:r>
            <a:r>
              <a:rPr lang="en-GB" sz="2800" dirty="0"/>
              <a:t>competitors from copying amazing product that wins market share</a:t>
            </a:r>
            <a:endParaRPr lang="en-AU" sz="2800" dirty="0"/>
          </a:p>
          <a:p>
            <a:pPr lvl="1"/>
            <a:r>
              <a:rPr lang="en-GB" sz="2800" dirty="0"/>
              <a:t>prevent competitors from displacing amazing products in market with “copycats”</a:t>
            </a:r>
            <a:endParaRPr lang="en-AU" sz="2800" dirty="0"/>
          </a:p>
          <a:p>
            <a:r>
              <a:rPr lang="en-AU" sz="3200" dirty="0">
                <a:solidFill>
                  <a:srgbClr val="7030A0"/>
                </a:solidFill>
              </a:rPr>
              <a:t>Make money directly</a:t>
            </a:r>
          </a:p>
          <a:p>
            <a:pPr lvl="1"/>
            <a:r>
              <a:rPr lang="en-AU" sz="2800" dirty="0"/>
              <a:t>Licence technology, know-how, etc.</a:t>
            </a:r>
            <a:endParaRPr lang="en-AU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“Protect the core; enable the future”</a:t>
            </a:r>
          </a:p>
        </p:txBody>
      </p:sp>
    </p:spTree>
    <p:extLst>
      <p:ext uri="{BB962C8B-B14F-4D97-AF65-F5344CB8AC3E}">
        <p14:creationId xmlns:p14="http://schemas.microsoft.com/office/powerpoint/2010/main" val="126819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CF5124-1D42-4907-B157-6C804ADAFC94}"/>
              </a:ext>
            </a:extLst>
          </p:cNvPr>
          <p:cNvSpPr txBox="1">
            <a:spLocks/>
          </p:cNvSpPr>
          <p:nvPr/>
        </p:nvSpPr>
        <p:spPr>
          <a:xfrm>
            <a:off x="1371600" y="3086100"/>
            <a:ext cx="15949490" cy="242835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ctr" defTabSz="1371600" rtl="0" eaLnBrk="1" latinLnBrk="0" hangingPunct="1">
              <a:lnSpc>
                <a:spcPct val="95000"/>
              </a:lnSpc>
              <a:spcBef>
                <a:spcPts val="1800"/>
              </a:spcBef>
              <a:buNone/>
              <a:defRPr sz="7200" b="0" i="0" kern="120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 dirty="0"/>
              <a:t>Patent claim drafting exercise</a:t>
            </a:r>
          </a:p>
          <a:p>
            <a:r>
              <a:rPr lang="en-AU" dirty="0"/>
              <a:t>(Welcome to my world!)</a:t>
            </a:r>
          </a:p>
        </p:txBody>
      </p:sp>
    </p:spTree>
    <p:extLst>
      <p:ext uri="{BB962C8B-B14F-4D97-AF65-F5344CB8AC3E}">
        <p14:creationId xmlns:p14="http://schemas.microsoft.com/office/powerpoint/2010/main" val="62428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sMed : General Layouts">
  <a:themeElements>
    <a:clrScheme name="ResMed Colorful Final">
      <a:dk1>
        <a:srgbClr val="414143"/>
      </a:dk1>
      <a:lt1>
        <a:srgbClr val="F2F2F5"/>
      </a:lt1>
      <a:dk2>
        <a:srgbClr val="858591"/>
      </a:dk2>
      <a:lt2>
        <a:srgbClr val="FFFFFF"/>
      </a:lt2>
      <a:accent1>
        <a:srgbClr val="009BDE"/>
      </a:accent1>
      <a:accent2>
        <a:srgbClr val="858591"/>
      </a:accent2>
      <a:accent3>
        <a:srgbClr val="ED1B2F"/>
      </a:accent3>
      <a:accent4>
        <a:srgbClr val="6F2C91"/>
      </a:accent4>
      <a:accent5>
        <a:srgbClr val="9D2871"/>
      </a:accent5>
      <a:accent6>
        <a:srgbClr val="B72755"/>
      </a:accent6>
      <a:hlink>
        <a:srgbClr val="009BDE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B472CBB2D18469A0F831B4C2AB108" ma:contentTypeVersion="13" ma:contentTypeDescription="Create a new document." ma:contentTypeScope="" ma:versionID="39e9d0e6a29962a1ffaf9a3abc41293f">
  <xsd:schema xmlns:xsd="http://www.w3.org/2001/XMLSchema" xmlns:xs="http://www.w3.org/2001/XMLSchema" xmlns:p="http://schemas.microsoft.com/office/2006/metadata/properties" xmlns:ns3="f8d2ec93-5251-4cce-b1b3-2c89fbe70013" xmlns:ns4="862cf8f0-2bc2-43a3-b581-a5115e9ae41f" targetNamespace="http://schemas.microsoft.com/office/2006/metadata/properties" ma:root="true" ma:fieldsID="118ef66b5654b6b06d1cba8c16e227fb" ns3:_="" ns4:_="">
    <xsd:import namespace="f8d2ec93-5251-4cce-b1b3-2c89fbe70013"/>
    <xsd:import namespace="862cf8f0-2bc2-43a3-b581-a5115e9ae4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d2ec93-5251-4cce-b1b3-2c89fbe700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2cf8f0-2bc2-43a3-b581-a5115e9ae4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F3EB4D-5C99-4815-814C-4255D00CFC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d2ec93-5251-4cce-b1b3-2c89fbe70013"/>
    <ds:schemaRef ds:uri="862cf8f0-2bc2-43a3-b581-a5115e9ae4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49B5EB-518B-4D01-87A6-FECE41186941}">
  <ds:schemaRefs>
    <ds:schemaRef ds:uri="862cf8f0-2bc2-43a3-b581-a5115e9ae41f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f8d2ec93-5251-4cce-b1b3-2c89fbe70013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D63B4F9-8A48-4C41-AB41-1A0A82AC3DD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be0a8bc9-0cbd-465b-ae26-cfe6c5f694c3}" enabled="1" method="Standard" siteId="{06cf4af3-d7f7-4297-a868-5c36e5cfcb0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34236</TotalTime>
  <Words>447</Words>
  <Application>Microsoft Office PowerPoint</Application>
  <PresentationFormat>Custom</PresentationFormat>
  <Paragraphs>59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Akzidenz-Grotesk Next Light</vt:lpstr>
      <vt:lpstr>Arial</vt:lpstr>
      <vt:lpstr>Arial Nova Light</vt:lpstr>
      <vt:lpstr>Calibri</vt:lpstr>
      <vt:lpstr>Segoe UI</vt:lpstr>
      <vt:lpstr>ResMed : General Layouts</vt:lpstr>
      <vt:lpstr>Introduction to Intellectual Property (IP) - the who, the what, the how, and the why?</vt:lpstr>
      <vt:lpstr>PowerPoint Presentation</vt:lpstr>
      <vt:lpstr>The what…. patents, TMs, designs, copyright, database rights</vt:lpstr>
      <vt:lpstr>Types of IP rights…</vt:lpstr>
      <vt:lpstr>PowerPoint Presentation</vt:lpstr>
      <vt:lpstr>PowerPoint Presentation</vt:lpstr>
      <vt:lpstr>The why… - why create and maintain an IP portfolio?</vt:lpstr>
      <vt:lpstr>“Protect the core; enable the future”</vt:lpstr>
      <vt:lpstr>PowerPoint Presentation</vt:lpstr>
      <vt:lpstr>A pencil….</vt:lpstr>
      <vt:lpstr>“Prior art”….</vt:lpstr>
      <vt:lpstr>A pencil….</vt:lpstr>
    </vt:vector>
  </TitlesOfParts>
  <Manager/>
  <Company>QB Marketing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ResMed Foundational Branded PowerPoint</dc:title>
  <dc:subject/>
  <dc:creator>Jean St-Amand</dc:creator>
  <cp:keywords/>
  <dc:description/>
  <cp:lastModifiedBy>Aoibhe Turner-Heaney</cp:lastModifiedBy>
  <cp:revision>1353</cp:revision>
  <cp:lastPrinted>2020-02-27T04:39:29Z</cp:lastPrinted>
  <dcterms:created xsi:type="dcterms:W3CDTF">2015-01-20T11:47:48Z</dcterms:created>
  <dcterms:modified xsi:type="dcterms:W3CDTF">2023-08-09T13:37:27Z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0a8bc9-0cbd-465b-ae26-cfe6c5f694c3_Enabled">
    <vt:lpwstr>true</vt:lpwstr>
  </property>
  <property fmtid="{D5CDD505-2E9C-101B-9397-08002B2CF9AE}" pid="3" name="MSIP_Label_be0a8bc9-0cbd-465b-ae26-cfe6c5f694c3_SetDate">
    <vt:lpwstr>2021-01-27T03:38:10Z</vt:lpwstr>
  </property>
  <property fmtid="{D5CDD505-2E9C-101B-9397-08002B2CF9AE}" pid="4" name="MSIP_Label_be0a8bc9-0cbd-465b-ae26-cfe6c5f694c3_Method">
    <vt:lpwstr>Standard</vt:lpwstr>
  </property>
  <property fmtid="{D5CDD505-2E9C-101B-9397-08002B2CF9AE}" pid="5" name="MSIP_Label_be0a8bc9-0cbd-465b-ae26-cfe6c5f694c3_Name">
    <vt:lpwstr>Public</vt:lpwstr>
  </property>
  <property fmtid="{D5CDD505-2E9C-101B-9397-08002B2CF9AE}" pid="6" name="MSIP_Label_be0a8bc9-0cbd-465b-ae26-cfe6c5f694c3_SiteId">
    <vt:lpwstr>06cf4af3-d7f7-4297-a868-5c36e5cfcb00</vt:lpwstr>
  </property>
  <property fmtid="{D5CDD505-2E9C-101B-9397-08002B2CF9AE}" pid="7" name="MSIP_Label_be0a8bc9-0cbd-465b-ae26-cfe6c5f694c3_ActionId">
    <vt:lpwstr>11ca0c20-7fd2-4bc9-8ada-f4d5481a49d5</vt:lpwstr>
  </property>
  <property fmtid="{D5CDD505-2E9C-101B-9397-08002B2CF9AE}" pid="8" name="MSIP_Label_be0a8bc9-0cbd-465b-ae26-cfe6c5f694c3_ContentBits">
    <vt:lpwstr>0</vt:lpwstr>
  </property>
  <property fmtid="{D5CDD505-2E9C-101B-9397-08002B2CF9AE}" pid="9" name="ContentTypeId">
    <vt:lpwstr>0x0101008A3B472CBB2D18469A0F831B4C2AB108</vt:lpwstr>
  </property>
</Properties>
</file>