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72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5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225600"/>
            <a:ext cx="8386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rsani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5691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6188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RMX2030</dc:creator>
  <dcterms:created xsi:type="dcterms:W3CDTF">2024-09-09T06:53:31Z</dcterms:created>
  <dcterms:modified xsi:type="dcterms:W3CDTF">2024-09-09T06:53:31Z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fee983b7e54f46469c1532da576fd985</vt:lpwstr>
  </property>
</Properties>
</file>