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7" r:id="rId5"/>
    <p:sldId id="265" r:id="rId6"/>
    <p:sldId id="268" r:id="rId7"/>
    <p:sldId id="266" r:id="rId8"/>
    <p:sldId id="261" r:id="rId9"/>
    <p:sldId id="264" r:id="rId10"/>
    <p:sldId id="262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E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b="1" dirty="0"/>
              <a:t>HIGHCLOUD AIRLINES ANALYSIS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5941" y="4935386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GROUP-4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" y="0"/>
            <a:ext cx="1214188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22" y="58368"/>
            <a:ext cx="5392080" cy="1780162"/>
          </a:xfrm>
        </p:spPr>
        <p:txBody>
          <a:bodyPr anchor="ctr"/>
          <a:lstStyle/>
          <a:p>
            <a:r>
              <a:rPr lang="en-US" dirty="0"/>
              <a:t>Yearly Avg Load Factor Percentage  </a:t>
            </a:r>
            <a:endParaRPr lang="en-IN" dirty="0"/>
          </a:p>
        </p:txBody>
      </p:sp>
      <p:sp>
        <p:nvSpPr>
          <p:cNvPr id="12" name="Freeform: Shape 11"/>
          <p:cNvSpPr/>
          <p:nvPr/>
        </p:nvSpPr>
        <p:spPr>
          <a:xfrm>
            <a:off x="1097280" y="2103098"/>
            <a:ext cx="2552400" cy="255240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420" tIns="351111" rIns="310420" bIns="351111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Growth: The average load factor shows an overall upward trend from 2008 to 2013, indicating improved efficiency in filling seats over the years.</a:t>
            </a: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9901" y="1325772"/>
            <a:ext cx="2241629" cy="12051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/>
          <p:cNvSpPr/>
          <p:nvPr/>
        </p:nvSpPr>
        <p:spPr>
          <a:xfrm>
            <a:off x="3649680" y="4048726"/>
            <a:ext cx="2552400" cy="255240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420" tIns="351111" rIns="310420" bIns="351111" numCol="1" spcCol="127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airline has managed to improve its load factor steadily from 2008 to 2011, indicating successful strategies in capacity management and demand stimulation.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6202080" y="2103098"/>
            <a:ext cx="2552400" cy="255240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420" tIns="351111" rIns="310420" bIns="351111" numCol="1" spcCol="127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 slight dip in 2012, the load factor increased again in 2013, demonstrating resilience and effective adjustments.</a:t>
            </a: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8754480" y="4052676"/>
            <a:ext cx="2552400" cy="255240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420" tIns="351111" rIns="310420" bIns="351111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stands out as a peak year with the highest load factor of 55.25%. This indicates that the airline's operations and marketing strategies were particularly effective this year.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2139" y="1"/>
            <a:ext cx="5809860" cy="1912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22" y="58368"/>
            <a:ext cx="5392080" cy="1780162"/>
          </a:xfrm>
        </p:spPr>
        <p:txBody>
          <a:bodyPr anchor="ctr"/>
          <a:lstStyle/>
          <a:p>
            <a:r>
              <a:rPr lang="en-US" dirty="0" err="1"/>
              <a:t>Quaterly</a:t>
            </a:r>
            <a:r>
              <a:rPr lang="en-US" dirty="0"/>
              <a:t> Avg Load Factor Percentage 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325772"/>
            <a:ext cx="10209600" cy="5279304"/>
            <a:chOff x="1097280" y="1121487"/>
            <a:chExt cx="10209600" cy="5279304"/>
          </a:xfrm>
        </p:grpSpPr>
        <p:sp>
          <p:nvSpPr>
            <p:cNvPr id="12" name="Freeform: Shape 11"/>
            <p:cNvSpPr/>
            <p:nvPr/>
          </p:nvSpPr>
          <p:spPr>
            <a:xfrm>
              <a:off x="10972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Q1: Generally shows lower load factors compared to other quarters, indicating possibly weaker demand or seasonal factors affecting the beginning of the year.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9901" y="1121487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/>
            <p:cNvSpPr/>
            <p:nvPr/>
          </p:nvSpPr>
          <p:spPr>
            <a:xfrm>
              <a:off x="3649680" y="384444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Q3: Consistently the highest load factor quarter across all years, suggesting peak travel season during this time.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2020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Q2: Slight improvement from Q1 but still relatively low compared to Q3 and Q4.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754480" y="384839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Q4: Shows a drop from Q3 but still performs better than the first half of the year.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9901" y="4531334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455" y="0"/>
            <a:ext cx="5314545" cy="1887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6" y="0"/>
            <a:ext cx="6527259" cy="1906620"/>
          </a:xfrm>
        </p:spPr>
        <p:txBody>
          <a:bodyPr anchor="ctr"/>
          <a:lstStyle/>
          <a:p>
            <a:r>
              <a:rPr lang="en-US" b="1" dirty="0"/>
              <a:t>Avg Load Factor Percentage by Month</a:t>
            </a:r>
            <a:endParaRPr lang="en-IN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325772"/>
            <a:ext cx="10209600" cy="5279304"/>
            <a:chOff x="1097280" y="1121487"/>
            <a:chExt cx="10209600" cy="5279304"/>
          </a:xfrm>
        </p:grpSpPr>
        <p:sp>
          <p:nvSpPr>
            <p:cNvPr id="12" name="Freeform: Shape 11"/>
            <p:cNvSpPr/>
            <p:nvPr/>
          </p:nvSpPr>
          <p:spPr>
            <a:xfrm>
              <a:off x="10972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Winter (December - February):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average load factors, likely due to reduced travel demand after the holiday season.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9901" y="1121487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/>
            <p:cNvSpPr/>
            <p:nvPr/>
          </p:nvSpPr>
          <p:spPr>
            <a:xfrm>
              <a:off x="3649680" y="384444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Summer (June - August):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Highest load factors, indicating peak travel season.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2020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(March - May):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Gradual increase in load factors, with April and May showing moderate improvement.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754480" y="384839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Fall (September - November):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mix of moderate to low load factors, with a slight dip in September and a moderate increase in October and November.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80" y="1"/>
            <a:ext cx="5989920" cy="19066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826" y="5850294"/>
            <a:ext cx="269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 : Here we can see a seasonal pattern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6" y="0"/>
            <a:ext cx="6527259" cy="1906620"/>
          </a:xfrm>
        </p:spPr>
        <p:txBody>
          <a:bodyPr anchor="ctr"/>
          <a:lstStyle/>
          <a:p>
            <a:r>
              <a:rPr lang="en-US" b="1" dirty="0"/>
              <a:t>Yearly &amp; Quarterly Payload</a:t>
            </a:r>
            <a:endParaRPr lang="en-IN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325772"/>
            <a:ext cx="10209600" cy="5279304"/>
            <a:chOff x="1097280" y="1121487"/>
            <a:chExt cx="10209600" cy="5279304"/>
          </a:xfrm>
        </p:grpSpPr>
        <p:sp>
          <p:nvSpPr>
            <p:cNvPr id="12" name="Freeform: Shape 11"/>
            <p:cNvSpPr/>
            <p:nvPr/>
          </p:nvSpPr>
          <p:spPr>
            <a:xfrm>
              <a:off x="10972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noticeable quarterly fluctuations in payload, indicating seasonal variations in demand. There are noticeable quarterly fluctuations in payload, indicating seasonal variations in demand.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9901" y="1121487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/>
            <p:cNvSpPr/>
            <p:nvPr/>
          </p:nvSpPr>
          <p:spPr>
            <a:xfrm>
              <a:off x="3649680" y="384444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Demand Quarters:</a:t>
              </a:r>
              <a:r>
                <a:rPr lang="en-US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(Q3 2011,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Q4 2012, Q2 2013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Significant peak, indicating high demand during this period.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2020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Demand Quarters: 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Q2 2009, 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 2012)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Sharp decline, possibly due to external factors affecting travel.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754480" y="384839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Recovery Trends :</a:t>
              </a:r>
              <a:r>
                <a:rPr lang="en-IN" sz="1600" b="1" dirty="0"/>
                <a:t> </a:t>
              </a: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each low period, there is typically a recovery in the following quarters, indicating resilience and adaptation to changing demand</a:t>
              </a:r>
              <a:r>
                <a:rPr lang="en-US" sz="1600" dirty="0"/>
                <a:t>.</a:t>
              </a:r>
              <a:endPara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80" y="0"/>
            <a:ext cx="5983191" cy="1906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54" y="38913"/>
            <a:ext cx="5671226" cy="1799616"/>
          </a:xfrm>
        </p:spPr>
        <p:txBody>
          <a:bodyPr anchor="ctr"/>
          <a:lstStyle/>
          <a:p>
            <a:r>
              <a:rPr lang="en-US" b="1" dirty="0"/>
              <a:t>Distance travelled by Airlines.</a:t>
            </a:r>
            <a:endParaRPr lang="en-IN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325772"/>
            <a:ext cx="10209600" cy="5279304"/>
            <a:chOff x="1097280" y="1121487"/>
            <a:chExt cx="10209600" cy="5279304"/>
          </a:xfrm>
        </p:grpSpPr>
        <p:sp>
          <p:nvSpPr>
            <p:cNvPr id="12" name="Freeform: Shape 11"/>
            <p:cNvSpPr/>
            <p:nvPr/>
          </p:nvSpPr>
          <p:spPr>
            <a:xfrm>
              <a:off x="10972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data, it's evident that Continental Air Lines Inc. is the dominant airline in terms of distance traveled. 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9901" y="1121487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/>
            <p:cNvSpPr/>
            <p:nvPr/>
          </p:nvSpPr>
          <p:spPr>
            <a:xfrm>
              <a:off x="3649680" y="384444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could be due to its larger fleet size, higher number of routes, or more frequent flights. 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202080" y="1898813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total distance metric underscores the expansive reach of </a:t>
              </a:r>
              <a:r>
                <a:rPr lang="en-US" sz="1500" b="1" kern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Highcloud</a:t>
              </a:r>
              <a:r>
                <a:rPr lang="en-US" sz="15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Airlines, and mergers such as that of US Airways may affect future trends in distance metrics.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754480" y="3848391"/>
              <a:ext cx="2552400" cy="2552400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gradFill flip="none" rotWithShape="1">
              <a:gsLst>
                <a:gs pos="39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0420" tIns="351111" rIns="310420" bIns="35111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data also highlights significant contributors like CAT Aviation and Delta Air Lines, while other airlines play a smaller but still important role in the overall network. </a:t>
              </a:r>
              <a:endParaRPr lang="en-IN" sz="1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9901" y="4531334"/>
              <a:ext cx="2241629" cy="12051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5780" y="0"/>
            <a:ext cx="6326219" cy="1916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5"/>
            <a:ext cx="12192000" cy="68052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7 "   m a : c o n t e n t T y p e D e s c r i p t i o n = " C r e a t e   a   n e w   d o c u m e n t . "   m a : c o n t e n t T y p e S c o p e = " "   m a : v e r s i o n I D = " c 6 f 9 a 8 4 f 6 6 a 9 c 8 b 9 a 2 1 7 5 5 b 9 f f a f b 9 4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2 7 d f 3 9 e 3 e 7 0 3 6 d f f 5 4 f 8 9 d d d 5 8 0 5 c e 7 2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2963</Words>
  <Application>WPS Presentation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Times New Roman</vt:lpstr>
      <vt:lpstr>Century Gothic</vt:lpstr>
      <vt:lpstr>Microsoft YaHei</vt:lpstr>
      <vt:lpstr>Arial Unicode MS</vt:lpstr>
      <vt:lpstr>Calibri</vt:lpstr>
      <vt:lpstr>Quotable</vt:lpstr>
      <vt:lpstr>HIGHCLOUD AIRLINES ANALYSIS</vt:lpstr>
      <vt:lpstr>Yearly Avg Load Factor Percentage  </vt:lpstr>
      <vt:lpstr>Quaterly Avg Load Factor Percentage </vt:lpstr>
      <vt:lpstr>Avg Load Factor Percentage by Month</vt:lpstr>
      <vt:lpstr>Yearly &amp; Quarterly Payload</vt:lpstr>
      <vt:lpstr>Distance travelled by Airlines.</vt:lpstr>
      <vt:lpstr>PowerPoint 演示文稿</vt:lpstr>
      <vt:lpstr>PowerPoint 演示文稿</vt:lpstr>
      <vt:lpstr>PowerPoint 演示文稿</vt:lpstr>
      <vt:lpstr>PowerPoint 演示文稿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Reshma Nalage</dc:creator>
  <cp:lastModifiedBy>Admin</cp:lastModifiedBy>
  <cp:revision>2</cp:revision>
  <dcterms:created xsi:type="dcterms:W3CDTF">2024-07-11T06:55:00Z</dcterms:created>
  <dcterms:modified xsi:type="dcterms:W3CDTF">2024-07-28T05:04:56Z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25EB874835174A1AB5343F84D916ACD9_13</vt:lpwstr>
  </property>
  <property fmtid="{D5CDD505-2E9C-101B-9397-08002B2CF9AE}" pid="4" name="KSOProductBuildVer">
    <vt:lpwstr>1033-12.2.0.17153</vt:lpwstr>
  </property>
</Properties>
</file>