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5"/>
  </p:notesMasterIdLst>
  <p:sldIdLst>
    <p:sldId id="256" r:id="rId2"/>
    <p:sldId id="273" r:id="rId3"/>
    <p:sldId id="257" r:id="rId4"/>
    <p:sldId id="258" r:id="rId5"/>
    <p:sldId id="259" r:id="rId6"/>
    <p:sldId id="260" r:id="rId7"/>
    <p:sldId id="274" r:id="rId8"/>
    <p:sldId id="275" r:id="rId9"/>
    <p:sldId id="276" r:id="rId10"/>
    <p:sldId id="277" r:id="rId11"/>
    <p:sldId id="278" r:id="rId12"/>
    <p:sldId id="262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A0F85-BDE5-46A8-8058-B1D0A2DC24DF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A26CA-2026-4D2B-9692-2006316C36F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7958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A26CA-2026-4D2B-9692-2006316C36FB}" type="slidenum">
              <a:rPr lang="ru-KZ" smtClean="0"/>
              <a:t>5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8749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35F80-662F-4E2F-BEEB-838699756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A9C1E8-DEE4-4B4D-8991-4720318F0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051F77-6D5D-4F9C-A3E2-042C1426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F80A5-FADF-46F0-B221-9D2E6B85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AB685-E603-4EF6-822B-32E40321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675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F3C03-00DE-4D27-984E-3E1B490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8DB326-B1EF-4311-B90D-5FD55695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305C5-0D18-4793-89A2-03B47544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4F543C-A1A9-4218-844D-A86D8BB3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0D6EA-C7A6-4E70-B9E8-FB524CB1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2180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7BC800-9192-4434-B8A0-EEC7388F5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35909F-F83A-472C-BD88-78531486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E2146-78B0-436F-85B0-3C6D3586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836AB-584D-4080-B99B-1FBD613E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1C858B-8A44-4C43-AE84-5F517B35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29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71CA2-70FE-4645-9EDB-034E2E28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C92A5-A716-46AC-99BD-CFBD8152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13398-7BA8-4778-88BC-D5F740E0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436D3-3CD6-42C4-B533-9A31C10A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D9B9F-4D10-498F-BC88-BAB70049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4402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3A2C7-AACA-46B4-9F56-4E3BAED8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D75A63-E772-4B39-9B05-31A4A4F4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F3342-53F7-4BDD-950D-8E65A7A6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A2E157-6A4D-48D9-BDE5-328A27E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12F934-605C-4BC2-87E5-5A4F4D6F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617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F6F7-9E52-43E3-815E-7D93686D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26E9-4857-4CB7-AD75-4B8B419A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EB359-AAD3-4272-97CB-CC7163B0E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D8EF3D-451C-4DE5-82C0-9AA75348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0B5F77-4FD0-4165-9BF7-E9593C71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4AADBA-6FE8-4179-90F2-1A3A2974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9128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C873-C026-4B88-B20B-C1662D33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790D94-C386-4345-8D94-D686C389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EED71E-661F-419B-81E6-EACC4BE40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B97D5C-08A9-4156-A45C-7BFD6FED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8A73CF-D5EB-479F-AF4A-B7659E4C9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9C8275-1806-4070-BA85-249975D6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516104-4BE1-4368-B2ED-D3C905CF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49A041-8154-4E7C-96A9-6E02D803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1595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58167-1EAD-4A09-82C1-4E6780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E16DD6-5832-4110-9FDC-6FAB0574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D1EBAA-11AE-4104-89C1-7F48DF20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841A4B-B705-41CC-AB36-0F769CAE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577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0A8D35-051F-4786-92A1-658C82E3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662971-1EBB-4FFF-ACB3-D71FE47C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F6CBE-1EBC-48E2-8352-B4176B08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2151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C0B59-279F-42C1-B58B-BB5EC4B6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D5614-C4D7-427B-8F96-F8DA5D93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AE318C-AA66-422C-AE85-961A6AF9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D9838F-540E-42C0-9443-BEF2D03F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345E1D-C8EE-4EE2-BFF1-9346A718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9FEB6F-11DB-4629-94EC-F50EBB3F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142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F27E4-22EA-4A29-BB65-65FD8B92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E782E4-3E56-453E-8E8B-B1FB24473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BC222A-52B8-4C9E-A1B1-F557D1C2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15462B-924F-414B-B6DF-CB32600A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AB185D-B881-4920-BD56-7764F416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553AD6-F06A-4D14-9162-5E3E5F02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90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70FEB-EC15-47BF-BEE7-3C750E94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8F0849-9C1D-4868-850A-1FFDEEFA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3B328-9D41-4495-B33E-552D73864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D8FC-AFBA-41AC-8F4F-DD56FD1034A2}" type="datetimeFigureOut">
              <a:rPr lang="ru-KZ" smtClean="0"/>
              <a:t>13.10.2021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A7CC4-EE71-41AC-914F-1468AA415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314B7-AF1E-4137-9569-5A28D28E3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72AB-656D-4D9F-A978-B13AD297F2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4514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36894-7DE2-44C2-9E31-1A04C33D97CD}"/>
              </a:ext>
            </a:extLst>
          </p:cNvPr>
          <p:cNvSpPr txBox="1"/>
          <p:nvPr/>
        </p:nvSpPr>
        <p:spPr>
          <a:xfrm>
            <a:off x="2950165" y="247177"/>
            <a:ext cx="607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University of Information Technologies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F0C6B7-BBAE-4329-9039-1C786F9F62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5834" y="807539"/>
            <a:ext cx="1628775" cy="688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FD973-049E-420D-8169-4D9F18F6B8B2}"/>
              </a:ext>
            </a:extLst>
          </p:cNvPr>
          <p:cNvSpPr txBox="1"/>
          <p:nvPr/>
        </p:nvSpPr>
        <p:spPr>
          <a:xfrm>
            <a:off x="3440783" y="1733075"/>
            <a:ext cx="472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b="1" u="sng" dirty="0"/>
              <a:t>Web-technologies</a:t>
            </a:r>
            <a:endParaRPr lang="ru-KZ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8C72B-C4AF-4F38-86CC-4A9FA5602FC3}"/>
              </a:ext>
            </a:extLst>
          </p:cNvPr>
          <p:cNvSpPr txBox="1"/>
          <p:nvPr/>
        </p:nvSpPr>
        <p:spPr>
          <a:xfrm>
            <a:off x="4392890" y="2120443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work </a:t>
            </a:r>
            <a:endParaRPr lang="ru-K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70A0B-9296-4393-B073-605C5E8AA818}"/>
              </a:ext>
            </a:extLst>
          </p:cNvPr>
          <p:cNvSpPr txBox="1"/>
          <p:nvPr/>
        </p:nvSpPr>
        <p:spPr>
          <a:xfrm>
            <a:off x="-160256" y="27763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Topic: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PetShop</a:t>
            </a:r>
            <a:endParaRPr lang="ru-KZ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C7CAF-60F3-4928-B785-6699D141F85F}"/>
              </a:ext>
            </a:extLst>
          </p:cNvPr>
          <p:cNvSpPr txBox="1"/>
          <p:nvPr/>
        </p:nvSpPr>
        <p:spPr>
          <a:xfrm>
            <a:off x="9021452" y="5708828"/>
            <a:ext cx="35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Group: IT2CCO-2113</a:t>
            </a:r>
            <a:endParaRPr lang="ru-KZ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D95E8-75B2-47CD-9E3C-060AC08F9710}"/>
              </a:ext>
            </a:extLst>
          </p:cNvPr>
          <p:cNvSpPr txBox="1"/>
          <p:nvPr/>
        </p:nvSpPr>
        <p:spPr>
          <a:xfrm>
            <a:off x="9021452" y="6078160"/>
            <a:ext cx="325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Made: Pak Artyom</a:t>
            </a:r>
          </a:p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Checked by: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Alpysbay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N.E.</a:t>
            </a:r>
            <a:endParaRPr lang="ru-KZ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8C49D1-ABA9-4B97-82E1-412AC9798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6"/>
          <a:stretch/>
        </p:blipFill>
        <p:spPr>
          <a:xfrm>
            <a:off x="4816359" y="3569394"/>
            <a:ext cx="1971675" cy="17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956502" cy="593880"/>
          </a:xfrm>
        </p:spPr>
        <p:txBody>
          <a:bodyPr>
            <a:normAutofit/>
          </a:bodyPr>
          <a:lstStyle/>
          <a:p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 выполнил эту часть проекта, используя HTML,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8" t="7505" r="34816" b="7669"/>
          <a:stretch/>
        </p:blipFill>
        <p:spPr>
          <a:xfrm>
            <a:off x="7984273" y="0"/>
            <a:ext cx="4207727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r="1109" b="9066"/>
          <a:stretch/>
        </p:blipFill>
        <p:spPr>
          <a:xfrm>
            <a:off x="0" y="2297151"/>
            <a:ext cx="7984273" cy="45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23410" cy="772299"/>
          </a:xfrm>
        </p:spPr>
        <p:txBody>
          <a:bodyPr>
            <a:normAutofit/>
          </a:bodyPr>
          <a:lstStyle/>
          <a:p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 выполнил эту часть проекта, используя HTML,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9" t="8081" r="31153" b="4606"/>
          <a:stretch/>
        </p:blipFill>
        <p:spPr>
          <a:xfrm>
            <a:off x="7861610" y="0"/>
            <a:ext cx="433039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8" r="1460" b="9657"/>
          <a:stretch/>
        </p:blipFill>
        <p:spPr>
          <a:xfrm>
            <a:off x="0" y="1806498"/>
            <a:ext cx="7861610" cy="50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3082AA-7270-444A-9B42-23364A88076B}"/>
              </a:ext>
            </a:extLst>
          </p:cNvPr>
          <p:cNvSpPr txBox="1"/>
          <p:nvPr/>
        </p:nvSpPr>
        <p:spPr>
          <a:xfrm>
            <a:off x="103695" y="452487"/>
            <a:ext cx="1152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 выполнил эту часть проекта, используя HTML, </a:t>
            </a:r>
            <a:r>
              <a:rPr lang="ru-RU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ru-RU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и </a:t>
            </a:r>
            <a:r>
              <a:rPr lang="ru-RU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bootstrap</a:t>
            </a:r>
            <a:r>
              <a:rPr lang="ru-RU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ru-KZ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F860C8-9938-4872-B511-5E61BB046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40936" r="10938" b="8334"/>
          <a:stretch/>
        </p:blipFill>
        <p:spPr>
          <a:xfrm>
            <a:off x="988016" y="4289731"/>
            <a:ext cx="9173855" cy="23204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950161-BA70-4F79-9E23-3C31BA374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6" y="975707"/>
            <a:ext cx="9164329" cy="9335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C32DBE-B46B-472B-9BE5-67572C754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90" y="3084961"/>
            <a:ext cx="9173855" cy="10288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12AD46-0BED-4E13-A8FD-12E5A4183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6" y="2285840"/>
            <a:ext cx="916432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7D06C73-9487-4E25-83AD-2B9E6879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416" y="2673139"/>
            <a:ext cx="4043978" cy="1064234"/>
          </a:xfrm>
        </p:spPr>
        <p:txBody>
          <a:bodyPr/>
          <a:lstStyle/>
          <a:p>
            <a:r>
              <a:rPr lang="en-US" dirty="0"/>
              <a:t>Thank you for your attention.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28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2F3D9-F9B6-4F26-976A-5D1B62DDE088}"/>
              </a:ext>
            </a:extLst>
          </p:cNvPr>
          <p:cNvSpPr txBox="1"/>
          <p:nvPr/>
        </p:nvSpPr>
        <p:spPr>
          <a:xfrm>
            <a:off x="194821" y="2064470"/>
            <a:ext cx="8034779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Этот сайт создан для того чтобы с его </a:t>
            </a:r>
            <a:r>
              <a:rPr lang="ru-RU" sz="2000" dirty="0"/>
              <a:t>помощью </a:t>
            </a:r>
            <a:r>
              <a:rPr lang="ru-RU" sz="2000" dirty="0" smtClean="0"/>
              <a:t> </a:t>
            </a:r>
            <a:r>
              <a:rPr lang="ru-RU" sz="2000" dirty="0"/>
              <a:t>люди </a:t>
            </a:r>
            <a:r>
              <a:rPr lang="ru-RU" sz="2000" dirty="0" smtClean="0"/>
              <a:t>могли </a:t>
            </a:r>
            <a:r>
              <a:rPr lang="ru-RU" sz="2000" dirty="0"/>
              <a:t>легко и удобно найти </a:t>
            </a:r>
            <a:r>
              <a:rPr lang="ru-RU" sz="2000" dirty="0" smtClean="0"/>
              <a:t>себе домашнего любимца </a:t>
            </a:r>
            <a:r>
              <a:rPr lang="ru-RU" sz="2000" dirty="0"/>
              <a:t>и все необходимое для него. Если вы хотите завести себе любимого питомца, то можете присмотреть </a:t>
            </a:r>
            <a:r>
              <a:rPr lang="ru-RU" sz="2000" dirty="0" smtClean="0"/>
              <a:t>его здесь</a:t>
            </a:r>
            <a:r>
              <a:rPr lang="ru-RU" sz="2000" dirty="0"/>
              <a:t>. Ниже я создал магазин для вашего питомца, чтобы вы могли приобрести для него все необходимое. Также следите за новостями о нашем магазине в нашем блоге. У нас также есть руководство по уходу за домашними животными, в котором можно найти советы по уходу, тренировкам и многому другому. Если у вас есть какие-либо вопросы, вы всегда можете связаться с нами, нажав на вкладку «Связаться с нами».</a:t>
            </a:r>
            <a:endParaRPr lang="ru-KZ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356E91-8455-4F95-B009-9FFA7A30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6"/>
          <a:stretch/>
        </p:blipFill>
        <p:spPr>
          <a:xfrm>
            <a:off x="194821" y="165012"/>
            <a:ext cx="1971675" cy="17976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3D0BD2-E7B0-4226-8A4A-B7DC1F8111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7" t="20088" r="33132" b="4862"/>
          <a:stretch/>
        </p:blipFill>
        <p:spPr>
          <a:xfrm>
            <a:off x="8407548" y="0"/>
            <a:ext cx="3784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A1924F-DEE5-4762-BB26-CFEA05C884F3}"/>
              </a:ext>
            </a:extLst>
          </p:cNvPr>
          <p:cNvSpPr txBox="1"/>
          <p:nvPr/>
        </p:nvSpPr>
        <p:spPr>
          <a:xfrm>
            <a:off x="0" y="17638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Язык гипертекстовой разметки</a:t>
            </a:r>
            <a:endParaRPr lang="ru-KZ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1B371-8265-41CA-9E75-58FC462C3CC3}"/>
              </a:ext>
            </a:extLst>
          </p:cNvPr>
          <p:cNvSpPr txBox="1"/>
          <p:nvPr/>
        </p:nvSpPr>
        <p:spPr>
          <a:xfrm>
            <a:off x="754144" y="895546"/>
            <a:ext cx="6589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Определение HTML - это язык разметки гипертекста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Гипертекст - это метод, с помощью которого вы перемещаетесь по сети, щелкая специальный текст, называемый гиперссылками, который переводит вас на следующую страницу. Тот факт, что он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гипер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просто означает, что он нелинейный - то есть вы можете перейти в любое место в Интернете, когда захотите, щелкнув ссылки - нет установленного порядка действий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Разметка - это то, что теги HTML делают с текстом внутри них. Они отмечают это как определенный тип текста (например, текст, выделенный курсивом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- это язык, поскольку он имеет кодовые слова и синтаксис, как и любой другой язык.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7E34EF-82E6-4897-B933-06EC1EAA7BC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71" y="638049"/>
            <a:ext cx="3214541" cy="32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AA291-F5C3-4374-8D49-57E4277EEF99}"/>
              </a:ext>
            </a:extLst>
          </p:cNvPr>
          <p:cNvSpPr txBox="1"/>
          <p:nvPr/>
        </p:nvSpPr>
        <p:spPr>
          <a:xfrm>
            <a:off x="2300140" y="235670"/>
            <a:ext cx="739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Каскадные таблицы стилей</a:t>
            </a:r>
            <a:endParaRPr lang="ru-KZ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EF318-B0E5-47DD-BFD4-1B01BDA0CA41}"/>
              </a:ext>
            </a:extLst>
          </p:cNvPr>
          <p:cNvSpPr txBox="1"/>
          <p:nvPr/>
        </p:nvSpPr>
        <p:spPr>
          <a:xfrm>
            <a:off x="518474" y="1055802"/>
            <a:ext cx="6579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Что такое CSS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означает каскадные таблицы стилей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описывает, как элементы HTML должны отображаться на экране, бумаге или других носителях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экономит много работы. Он может управлять макетом нескольких веб-страниц 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одновременно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Внешние таблицы стилей хранятся в файлах CSS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для описания представления веб-страниц, включая цвета, макет и шрифты, что делает наши веб-страницы презентабельными для пользователей. ... Он не зависит от HTML и может использоваться с любым языком разметки на основе </a:t>
            </a:r>
            <a:r>
              <a:rPr lang="ru-RU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XML.Ниже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приведены три типа </a:t>
            </a:r>
            <a:r>
              <a:rPr lang="ru-RU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CSS:Встроенный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CSS.Внутренний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или встроенный </a:t>
            </a:r>
            <a:r>
              <a:rPr lang="ru-RU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CSS.Внешний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CSS.Идея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которая привлекла всеобщее внимание, была впервые высказана Хоконом </a:t>
            </a:r>
            <a:r>
              <a:rPr lang="ru-RU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Виумом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Ли в октябре 1994 года. То, что он предложил, называлось каскадными таблицами стилей - каскадными таблицами стилей или просто CSS.</a:t>
            </a:r>
            <a:endParaRPr lang="ru-KZ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9CB6F3-A91E-4BFD-8D3E-93DFCA44EB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15" y="697335"/>
            <a:ext cx="2668540" cy="3817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897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A0571-AF41-47F0-A52E-4E90281723F7}"/>
              </a:ext>
            </a:extLst>
          </p:cNvPr>
          <p:cNvSpPr txBox="1"/>
          <p:nvPr/>
        </p:nvSpPr>
        <p:spPr>
          <a:xfrm>
            <a:off x="3041715" y="235670"/>
            <a:ext cx="6108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Bootstrap</a:t>
            </a:r>
            <a:endParaRPr lang="ru-KZ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3E4E3-D549-48BC-B3C5-EF8EB8928690}"/>
              </a:ext>
            </a:extLst>
          </p:cNvPr>
          <p:cNvSpPr txBox="1"/>
          <p:nvPr/>
        </p:nvSpPr>
        <p:spPr>
          <a:xfrm>
            <a:off x="443060" y="1178351"/>
            <a:ext cx="6108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Bootstrap</a:t>
            </a:r>
            <a:r>
              <a:rPr lang="ru-RU" dirty="0" smtClean="0"/>
              <a:t> </a:t>
            </a:r>
            <a:r>
              <a:rPr lang="ru-RU" dirty="0"/>
              <a:t>- это открытый и бесплатный </a:t>
            </a:r>
            <a:r>
              <a:rPr lang="ru-RU" dirty="0" err="1"/>
              <a:t>фреймворк</a:t>
            </a:r>
            <a:r>
              <a:rPr lang="ru-RU" dirty="0"/>
              <a:t> HTML, CSS и JS, который используется веб-разработчиками для быстрого макета адаптивного дизайна веб-сайтов и веб-приложений. Основная область его применения - </a:t>
            </a:r>
            <a:r>
              <a:rPr lang="ru-RU" dirty="0" err="1"/>
              <a:t>фронтенд</a:t>
            </a:r>
            <a:r>
              <a:rPr lang="ru-RU" dirty="0"/>
              <a:t> разработка веб-сайтов и интерфейсов администратора. Среди подобных систем (</a:t>
            </a:r>
            <a:r>
              <a:rPr lang="ru-RU" dirty="0" err="1"/>
              <a:t>Foundation</a:t>
            </a:r>
            <a:r>
              <a:rPr lang="ru-RU" dirty="0"/>
              <a:t>, </a:t>
            </a:r>
            <a:r>
              <a:rPr lang="ru-RU" dirty="0" err="1"/>
              <a:t>UIKit</a:t>
            </a:r>
            <a:r>
              <a:rPr lang="ru-RU" dirty="0"/>
              <a:t>, </a:t>
            </a:r>
            <a:r>
              <a:rPr lang="ru-RU" dirty="0" err="1"/>
              <a:t>Semantic</a:t>
            </a:r>
            <a:r>
              <a:rPr lang="ru-RU" dirty="0"/>
              <a:t> UI, </a:t>
            </a:r>
            <a:r>
              <a:rPr lang="ru-RU" dirty="0" err="1"/>
              <a:t>InK</a:t>
            </a:r>
            <a:r>
              <a:rPr lang="ru-RU" dirty="0"/>
              <a:t> и т. Д.) Фреймворк </a:t>
            </a:r>
            <a:r>
              <a:rPr lang="ru-RU" dirty="0" err="1"/>
              <a:t>Bootstrap</a:t>
            </a:r>
            <a:r>
              <a:rPr lang="ru-RU" dirty="0"/>
              <a:t> является наиболее популярным. Почему </a:t>
            </a:r>
            <a:r>
              <a:rPr lang="ru-RU" dirty="0" err="1"/>
              <a:t>Bootstrap</a:t>
            </a:r>
            <a:r>
              <a:rPr lang="ru-RU" dirty="0"/>
              <a:t> так популярен? Это связано с тем, что он позволяет создавать сайты в несколько раз быстрее, чем при использовании «чистого» CSS и </a:t>
            </a:r>
            <a:r>
              <a:rPr lang="ru-RU" dirty="0" err="1"/>
              <a:t>JavaScript</a:t>
            </a:r>
            <a:r>
              <a:rPr lang="ru-RU" dirty="0"/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4A5CD5-3620-49DE-BC70-3849FC787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72" y="1021771"/>
            <a:ext cx="4876801" cy="27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54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A71AE-D661-4D1C-AC15-FAF20A2EDF76}"/>
              </a:ext>
            </a:extLst>
          </p:cNvPr>
          <p:cNvSpPr txBox="1"/>
          <p:nvPr/>
        </p:nvSpPr>
        <p:spPr>
          <a:xfrm>
            <a:off x="3007150" y="188536"/>
            <a:ext cx="56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JavaScript</a:t>
            </a:r>
            <a:endParaRPr lang="ru-KZ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70C5B-63B7-4BB3-B177-3C5B9788C549}"/>
              </a:ext>
            </a:extLst>
          </p:cNvPr>
          <p:cNvSpPr txBox="1"/>
          <p:nvPr/>
        </p:nvSpPr>
        <p:spPr>
          <a:xfrm>
            <a:off x="358219" y="914400"/>
            <a:ext cx="65799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JavaScript</a:t>
            </a:r>
            <a:r>
              <a:rPr lang="ru-RU" dirty="0" smtClean="0"/>
              <a:t>— </a:t>
            </a:r>
            <a:r>
              <a:rPr lang="ru-RU" dirty="0" err="1"/>
              <a:t>мультипарадигменный</a:t>
            </a:r>
            <a:r>
              <a:rPr lang="ru-RU" dirty="0"/>
              <a:t> язык программирования. Поддерживает объектно-ориентированный, императивный и функциональный стили. Является реализацией спецификации </a:t>
            </a:r>
            <a:r>
              <a:rPr lang="ru-RU" dirty="0" err="1"/>
              <a:t>ECMAScript</a:t>
            </a:r>
            <a:r>
              <a:rPr lang="ru-RU" dirty="0"/>
              <a:t> (стандарт </a:t>
            </a:r>
            <a:r>
              <a:rPr lang="ru-RU" dirty="0" smtClean="0"/>
              <a:t>ECMA-262).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JavaScript</a:t>
            </a:r>
            <a:r>
              <a:rPr lang="ru-RU" dirty="0"/>
              <a:t> обычно используется как встраиваемый язык для программного доступа к объектам приложений. Наиболее широкое применение находит в браузерах как язык сценариев для придания интерактивности </a:t>
            </a:r>
            <a:r>
              <a:rPr lang="ru-RU" dirty="0" smtClean="0"/>
              <a:t>веб-страницам.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Основные архитектурные черты: динамическая типизация, слабая типизация, автоматическое управление памятью, </a:t>
            </a:r>
            <a:r>
              <a:rPr lang="ru-RU" dirty="0" err="1"/>
              <a:t>прототипное</a:t>
            </a:r>
            <a:r>
              <a:rPr lang="ru-RU" dirty="0"/>
              <a:t> программирование, функции как объекты первого класса.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JavaScript</a:t>
            </a:r>
            <a:r>
              <a:rPr lang="ru-RU" dirty="0"/>
              <a:t> оказали влияние многие языки, при разработке была цель сделать язык похожим на </a:t>
            </a:r>
            <a:r>
              <a:rPr lang="ru-RU" dirty="0" err="1"/>
              <a:t>Java</a:t>
            </a:r>
            <a:r>
              <a:rPr lang="ru-RU" dirty="0"/>
              <a:t>. Языком </a:t>
            </a:r>
            <a:r>
              <a:rPr lang="ru-RU" dirty="0" err="1"/>
              <a:t>JavaScript</a:t>
            </a:r>
            <a:r>
              <a:rPr lang="ru-RU" dirty="0"/>
              <a:t> не владеет какая-либо компания или организация, что отличает его от ряда языков программирования, используемых в </a:t>
            </a:r>
            <a:r>
              <a:rPr lang="ru-RU" dirty="0" smtClean="0"/>
              <a:t>веб-разработке.</a:t>
            </a:r>
            <a:endParaRPr lang="ru-KZ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F05937-5A5A-4108-A187-3FFE2AB335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31" y="914400"/>
            <a:ext cx="3155228" cy="31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2415" cy="526973"/>
          </a:xfrm>
        </p:spPr>
        <p:txBody>
          <a:bodyPr>
            <a:noAutofit/>
          </a:bodyPr>
          <a:lstStyle/>
          <a:p>
            <a:r>
              <a:rPr lang="ru-RU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 выполнил эту часть проекта, используя HTML, </a:t>
            </a:r>
            <a:r>
              <a:rPr lang="ru-RU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ru-KZ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2" t="8274" r="34816" b="13307"/>
          <a:stretch/>
        </p:blipFill>
        <p:spPr>
          <a:xfrm>
            <a:off x="8118089" y="0"/>
            <a:ext cx="4073911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5" r="1330" b="9535"/>
          <a:stretch/>
        </p:blipFill>
        <p:spPr>
          <a:xfrm>
            <a:off x="1" y="2330604"/>
            <a:ext cx="8118088" cy="45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613"/>
            <a:ext cx="7982415" cy="549275"/>
          </a:xfrm>
        </p:spPr>
        <p:txBody>
          <a:bodyPr>
            <a:normAutofit/>
          </a:bodyPr>
          <a:lstStyle/>
          <a:p>
            <a:r>
              <a:rPr lang="ru-RU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 выполнил эту часть проекта, используя HTML, </a:t>
            </a:r>
            <a:r>
              <a:rPr lang="ru-RU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1" t="8277" r="34812" b="8155"/>
          <a:stretch/>
        </p:blipFill>
        <p:spPr>
          <a:xfrm>
            <a:off x="7982415" y="0"/>
            <a:ext cx="420958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6" r="1094" b="4607"/>
          <a:stretch/>
        </p:blipFill>
        <p:spPr>
          <a:xfrm>
            <a:off x="0" y="2051824"/>
            <a:ext cx="7982415" cy="48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68015" cy="493519"/>
          </a:xfrm>
        </p:spPr>
        <p:txBody>
          <a:bodyPr>
            <a:normAutofit/>
          </a:bodyPr>
          <a:lstStyle/>
          <a:p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 выполнил эту часть проекта, используя HTML,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5" t="7909" r="34701" b="15028"/>
          <a:stretch/>
        </p:blipFill>
        <p:spPr>
          <a:xfrm>
            <a:off x="7906215" y="0"/>
            <a:ext cx="428178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r="1773" b="4200"/>
          <a:stretch/>
        </p:blipFill>
        <p:spPr>
          <a:xfrm>
            <a:off x="-11293" y="1984916"/>
            <a:ext cx="7917508" cy="48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673</Words>
  <Application>Microsoft Office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Я выполнил эту часть проекта, используя HTML, css.</vt:lpstr>
      <vt:lpstr>Я выполнил эту часть проекта, используя HTML, css.</vt:lpstr>
      <vt:lpstr>Я выполнил эту часть проекта, используя HTML, css.</vt:lpstr>
      <vt:lpstr>Я выполнил эту часть проекта, используя HTML, css.</vt:lpstr>
      <vt:lpstr>Я выполнил эту часть проекта, используя HTML, css.</vt:lpstr>
      <vt:lpstr>PowerPoint Presentation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Orken Dauken</dc:creator>
  <cp:lastModifiedBy>ARTYOM PAK</cp:lastModifiedBy>
  <cp:revision>25</cp:revision>
  <dcterms:created xsi:type="dcterms:W3CDTF">2021-10-04T22:39:16Z</dcterms:created>
  <dcterms:modified xsi:type="dcterms:W3CDTF">2021-10-13T03:49:51Z</dcterms:modified>
</cp:coreProperties>
</file>