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6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3087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3555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1641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677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8614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3461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148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2446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0692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0090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3991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126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6713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667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405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3262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380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5C656-1BEC-44E0-8E47-D41923ADE87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3984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G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B0AF0-8696-474F-95C7-18681E610DA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3984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G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01302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188D-09F1-42F2-8AFE-BB646393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HOW DOES WEB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4E56-D825-47E4-91C4-04307692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</a:t>
            </a:r>
            <a:r>
              <a:rPr lang="en-NG" sz="2800" b="1" dirty="0"/>
              <a:t> is web? </a:t>
            </a:r>
          </a:p>
          <a:p>
            <a:pPr marL="0" indent="0">
              <a:buNone/>
            </a:pPr>
            <a:endParaRPr lang="en-NG" dirty="0"/>
          </a:p>
          <a:p>
            <a:pPr marL="0" indent="0">
              <a:buNone/>
            </a:pPr>
            <a:r>
              <a:rPr lang="en-NG" dirty="0"/>
              <a:t>Web is an information sharing service/system that utilizes http protocol to access servers over the internet. When a user send </a:t>
            </a:r>
            <a:r>
              <a:rPr lang="en-NG" dirty="0" err="1"/>
              <a:t>url</a:t>
            </a:r>
            <a:r>
              <a:rPr lang="en-NG" dirty="0"/>
              <a:t> request to a server through http request protocol, the server receives the request, checks it and sends the appropriate response.</a:t>
            </a:r>
          </a:p>
          <a:p>
            <a:pPr marL="0" indent="0">
              <a:buNone/>
            </a:pPr>
            <a:endParaRPr lang="en-NG" dirty="0"/>
          </a:p>
          <a:p>
            <a:pPr marL="0" indent="0">
              <a:buNone/>
            </a:pPr>
            <a:r>
              <a:rPr lang="en-NG" dirty="0"/>
              <a:t>For instance, if a user send a get request (http get method) to a server, the server will fetch the desire page if exist otherwise it will send an HTTP 404 error message if the page cannot be found.</a:t>
            </a:r>
          </a:p>
          <a:p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5975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1F50-68A5-4F0E-8C5D-60982A4E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1506200" cy="1293028"/>
          </a:xfrm>
        </p:spPr>
        <p:txBody>
          <a:bodyPr/>
          <a:lstStyle/>
          <a:p>
            <a:pPr algn="l"/>
            <a:r>
              <a:rPr lang="en-NG" dirty="0"/>
              <a:t>What Do You Need to Be A Web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5776-59DF-41D7-8E8A-9AC72899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dirty="0"/>
              <a:t>A web developer is a person who is skilled in the knowledge of  creating website. In order to be a web developer you must be skilled in HTML, CSS, </a:t>
            </a:r>
            <a:r>
              <a:rPr lang="en-NG" dirty="0" err="1"/>
              <a:t>Javascript</a:t>
            </a:r>
            <a:r>
              <a:rPr lang="en-NG" dirty="0"/>
              <a:t>.</a:t>
            </a:r>
          </a:p>
          <a:p>
            <a:endParaRPr lang="en-NG" dirty="0"/>
          </a:p>
          <a:p>
            <a:r>
              <a:rPr lang="en-NG" dirty="0"/>
              <a:t>HTML – Hyper Text </a:t>
            </a:r>
            <a:r>
              <a:rPr lang="en-NG" dirty="0" err="1"/>
              <a:t>Markup</a:t>
            </a:r>
            <a:r>
              <a:rPr lang="en-NG" dirty="0"/>
              <a:t> Language – for structuring the web content </a:t>
            </a:r>
          </a:p>
          <a:p>
            <a:r>
              <a:rPr lang="en-NG" dirty="0"/>
              <a:t>CSS - Cascade Style Sheet – for stylings</a:t>
            </a:r>
          </a:p>
          <a:p>
            <a:r>
              <a:rPr lang="en-NG" dirty="0"/>
              <a:t>JavaScript- A scripting language for making a web interactive</a:t>
            </a:r>
          </a:p>
        </p:txBody>
      </p:sp>
    </p:spTree>
    <p:extLst>
      <p:ext uri="{BB962C8B-B14F-4D97-AF65-F5344CB8AC3E}">
        <p14:creationId xmlns:p14="http://schemas.microsoft.com/office/powerpoint/2010/main" val="277531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26E1-72F5-4A5C-8D89-53787B5B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764373"/>
            <a:ext cx="11256818" cy="1293028"/>
          </a:xfrm>
        </p:spPr>
        <p:txBody>
          <a:bodyPr/>
          <a:lstStyle/>
          <a:p>
            <a:r>
              <a:rPr lang="en-NG" dirty="0"/>
              <a:t>What is the Role Web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B807-7246-45A0-950E-520A2200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dirty="0"/>
              <a:t>A web developer is responsible for creating and maintaining website. Their responsibilities could also include debugging and updating already existing sites.</a:t>
            </a:r>
          </a:p>
          <a:p>
            <a:endParaRPr lang="en-NG" dirty="0"/>
          </a:p>
          <a:p>
            <a:r>
              <a:rPr lang="en-NG" dirty="0"/>
              <a:t>They are different roles/specialties as web developer which include:</a:t>
            </a:r>
          </a:p>
          <a:p>
            <a:endParaRPr lang="en-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NG" sz="2200" dirty="0"/>
              <a:t>Front-end Developer – specialised in client side scripting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G" sz="2200" dirty="0"/>
              <a:t>Back-end Developer – specialised in server side scripting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NG" sz="2200" dirty="0"/>
              <a:t>Full Stack Developer – do both frontend and 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9341128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</TotalTime>
  <Words>238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</vt:lpstr>
      <vt:lpstr>Vapor Trail</vt:lpstr>
      <vt:lpstr>HOW DOES WEB WORKS</vt:lpstr>
      <vt:lpstr>What Do You Need to Be A Web Developer</vt:lpstr>
      <vt:lpstr>What is the Role Web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WEB WORKS</dc:title>
  <dc:creator>ONWUSOR Victory</dc:creator>
  <cp:lastModifiedBy>ONWUSOR Victory</cp:lastModifiedBy>
  <cp:revision>7</cp:revision>
  <dcterms:created xsi:type="dcterms:W3CDTF">2021-03-03T09:15:01Z</dcterms:created>
  <dcterms:modified xsi:type="dcterms:W3CDTF">2021-03-03T10:14:11Z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1125dd-bf53-44e5-9190-44d9dee7bafb_Enabled">
    <vt:lpwstr>true</vt:lpwstr>
  </property>
  <property fmtid="{D5CDD505-2E9C-101B-9397-08002B2CF9AE}" pid="3" name="MSIP_Label_dd1125dd-bf53-44e5-9190-44d9dee7bafb_SetDate">
    <vt:lpwstr>2021-03-03T09:15:07Z</vt:lpwstr>
  </property>
  <property fmtid="{D5CDD505-2E9C-101B-9397-08002B2CF9AE}" pid="4" name="MSIP_Label_dd1125dd-bf53-44e5-9190-44d9dee7bafb_Method">
    <vt:lpwstr>Privileged</vt:lpwstr>
  </property>
  <property fmtid="{D5CDD505-2E9C-101B-9397-08002B2CF9AE}" pid="5" name="MSIP_Label_dd1125dd-bf53-44e5-9190-44d9dee7bafb_Name">
    <vt:lpwstr>dd1125dd-bf53-44e5-9190-44d9dee7bafb</vt:lpwstr>
  </property>
  <property fmtid="{D5CDD505-2E9C-101B-9397-08002B2CF9AE}" pid="6" name="MSIP_Label_dd1125dd-bf53-44e5-9190-44d9dee7bafb_SiteId">
    <vt:lpwstr>6400df67-1817-484e-84ae-ed3b97ca1620</vt:lpwstr>
  </property>
  <property fmtid="{D5CDD505-2E9C-101B-9397-08002B2CF9AE}" pid="7" name="MSIP_Label_dd1125dd-bf53-44e5-9190-44d9dee7bafb_ActionId">
    <vt:lpwstr>f404ff19-e3b1-4567-a16b-a3829fba6396</vt:lpwstr>
  </property>
  <property fmtid="{D5CDD505-2E9C-101B-9397-08002B2CF9AE}" pid="8" name="MSIP_Label_dd1125dd-bf53-44e5-9190-44d9dee7bafb_ContentBits">
    <vt:lpwstr>3</vt:lpwstr>
  </property>
  <property fmtid="{D5CDD505-2E9C-101B-9397-08002B2CF9AE}" pid="9" name="ClassificationContentMarkingFooterLocations">
    <vt:lpwstr>Office Theme:12</vt:lpwstr>
  </property>
  <property fmtid="{D5CDD505-2E9C-101B-9397-08002B2CF9AE}" pid="10" name="ClassificationContentMarkingFooterText">
    <vt:lpwstr>PUBLIC</vt:lpwstr>
  </property>
  <property fmtid="{D5CDD505-2E9C-101B-9397-08002B2CF9AE}" pid="11" name="ClassificationContentMarkingHeaderLocations">
    <vt:lpwstr>Office Theme:11</vt:lpwstr>
  </property>
  <property fmtid="{D5CDD505-2E9C-101B-9397-08002B2CF9AE}" pid="12" name="ClassificationContentMarkingHeaderText">
    <vt:lpwstr>PUBLIC</vt:lpwstr>
  </property>
</Properties>
</file>