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1E8F7-C3BB-4676-AFED-7949CF94D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BFB9B-F6EE-4727-9441-24B39246A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79FB5-59AD-46F9-BDB2-E358B851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EE73-183E-4723-B4E6-5AC4A0048E6A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1903D-9E57-4237-BADA-4EA19D1D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A83B8-B73F-4318-B62B-19ECCE6F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151B-BB55-4F7B-A10E-3289613D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9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59405-BE0A-4E89-9141-3EE97302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37160-56B0-4FBA-BB46-2D94007F9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E6E3B-AE0B-4129-8214-6254D1A8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EE73-183E-4723-B4E6-5AC4A0048E6A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A4A4A-2107-4867-A7CA-50769456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AC226-04D7-461D-8EAA-7E9F77D3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151B-BB55-4F7B-A10E-3289613D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6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7BA824-C2E9-4413-AAA3-A7C229037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71B19-30AE-49CC-8ADA-B5DDCD20A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74926-B278-45DC-9604-1F3D7651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EE73-183E-4723-B4E6-5AC4A0048E6A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7964B-450A-4E22-B3C5-0B25C3B8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90C6D-6557-4C73-B1B7-410EFFC93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151B-BB55-4F7B-A10E-3289613D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6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B14A-C86E-46BE-A5A2-0057AF60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96376-C7F8-4D36-A41D-4ED07816F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9C546-53B7-4A51-A3F9-7E3807CB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EE73-183E-4723-B4E6-5AC4A0048E6A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7EC4C-97DB-4921-AFE7-0E3D91E7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31289-AE99-4C76-A758-BF9DECE0C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151B-BB55-4F7B-A10E-3289613D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5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F053-0C84-4994-AA8E-CF795225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BBBE8-E732-4FF1-8320-51E9F47E3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C195B-875B-4F72-8716-F25D3C4AD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EE73-183E-4723-B4E6-5AC4A0048E6A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047A3-6E65-4DCE-B491-137B8C9BF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CB710-8EE4-432B-AA10-81C3195E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151B-BB55-4F7B-A10E-3289613D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5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CA849-E848-46DE-8B6B-878507C79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54A6B-9B9C-48A5-928F-A40EFBCC7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7F15E-D737-4F2F-9EFC-E8585B03A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04762-759F-49BD-8581-2807A68F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EE73-183E-4723-B4E6-5AC4A0048E6A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0AFE7-2E45-45E6-B5E2-BDD808705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E1020-A924-41BF-85F8-36645CED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151B-BB55-4F7B-A10E-3289613D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5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F1DE-1EE3-4AE8-83A4-468A0CFF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4EBE3-DB61-41DF-8C59-383938772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2E078-DFB4-464D-AFC4-C017CEBB5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77CDA-62C4-4280-AEDC-5589F3603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79C4A8-F76C-4500-A840-0FAC84E3F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F5C3C-A418-45E8-A15C-B385B238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EE73-183E-4723-B4E6-5AC4A0048E6A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A5002-721A-4FC1-B739-043763C3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769A0-0575-4B34-9B61-115E4910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151B-BB55-4F7B-A10E-3289613D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6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9EFF-80C5-4A1A-9259-0BE3EB5D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AF2ED-5D94-4D77-A8D2-D700A2B0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EE73-183E-4723-B4E6-5AC4A0048E6A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C46A6-B496-4AB1-B439-F08543071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C8E82-6BD0-4791-8EA2-3A565D4E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151B-BB55-4F7B-A10E-3289613D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0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1F772-B963-403A-ADBE-12D4CF8AE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EE73-183E-4723-B4E6-5AC4A0048E6A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EA280F-3F10-4423-99B0-D2E41F72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76BB8-0800-44BB-BAB5-2738D0A8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151B-BB55-4F7B-A10E-3289613D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1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0165-AEAC-43A6-887C-26B2F1197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5AAF-87D5-4268-8961-68A32D99F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E6FBA-2720-4EA3-9E62-D3B530088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21C3D-6150-41AB-83C8-51B6FC08A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EE73-183E-4723-B4E6-5AC4A0048E6A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7E8AB-A0B8-4B64-BF39-AD3CE014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8BE1E-55E9-442C-978E-5AF77B07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151B-BB55-4F7B-A10E-3289613D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7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0E31-50F5-4E35-B251-9EFF0A82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96166B-4E68-4A27-B6FF-C0FB0E4D9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8F56D-94BD-488D-A699-318A006D1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89D01-F3AC-468B-B65D-4ECC0805A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EE73-183E-4723-B4E6-5AC4A0048E6A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6D123-9499-4C16-BA4F-1849182C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AAF8F-E232-47F7-BC11-A7A4D38B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151B-BB55-4F7B-A10E-3289613D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8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AF551C-3685-46D9-8B19-29EAE78D3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626E4-D575-4DF2-A4E8-7FFE86E68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2C6FA-51BA-419A-9429-51512E83F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4EE73-183E-4723-B4E6-5AC4A0048E6A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2695A-0CF7-4853-BFEB-1BC3C5E11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1F161-31C3-44AF-A810-76C479C16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9151B-BB55-4F7B-A10E-3289613D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7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ABB4F4-E5BE-4B58-A0D7-15C693FB9BA7}"/>
              </a:ext>
            </a:extLst>
          </p:cNvPr>
          <p:cNvSpPr txBox="1"/>
          <p:nvPr/>
        </p:nvSpPr>
        <p:spPr>
          <a:xfrm>
            <a:off x="6486525" y="376237"/>
            <a:ext cx="42862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with all observation + PCA</a:t>
            </a:r>
          </a:p>
          <a:p>
            <a:endParaRPr lang="en-US" dirty="0"/>
          </a:p>
          <a:p>
            <a:r>
              <a:rPr lang="en-US" dirty="0"/>
              <a:t>Accuracy(Train set) = 80%</a:t>
            </a:r>
          </a:p>
          <a:p>
            <a:r>
              <a:rPr lang="en-US" dirty="0"/>
              <a:t>Accuracy(Validation Set) = 68%</a:t>
            </a:r>
          </a:p>
          <a:p>
            <a:endParaRPr lang="en-US" dirty="0"/>
          </a:p>
          <a:p>
            <a:r>
              <a:rPr lang="en-US" dirty="0"/>
              <a:t>Feature Importance (Top5)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PCA3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PCA5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PCA2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PCA1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PCA6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BF8A10-9F66-47B3-9047-B88ED7DF0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33" y="215126"/>
            <a:ext cx="4593742" cy="64277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5BFD16-1F67-4934-8D8A-E064B14D5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062" y="3671888"/>
            <a:ext cx="46767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3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37C6E3-4583-41EF-8C8D-04FF54F4802E}"/>
              </a:ext>
            </a:extLst>
          </p:cNvPr>
          <p:cNvSpPr txBox="1"/>
          <p:nvPr/>
        </p:nvSpPr>
        <p:spPr>
          <a:xfrm>
            <a:off x="5715000" y="365125"/>
            <a:ext cx="5219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of Existing member + PCA</a:t>
            </a:r>
          </a:p>
          <a:p>
            <a:endParaRPr lang="en-US" dirty="0"/>
          </a:p>
          <a:p>
            <a:r>
              <a:rPr lang="en-US" dirty="0"/>
              <a:t>Accuracy(Train set) = 88%</a:t>
            </a:r>
          </a:p>
          <a:p>
            <a:r>
              <a:rPr lang="en-US" dirty="0"/>
              <a:t>Accuracy(Validation Set) = 78%</a:t>
            </a:r>
          </a:p>
          <a:p>
            <a:endParaRPr lang="en-US" dirty="0"/>
          </a:p>
          <a:p>
            <a:r>
              <a:rPr lang="en-US" dirty="0"/>
              <a:t>Feature Importance (Top5)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PCA3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PCA4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PCA5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PCA2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PCA1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8340CB-2E86-4E22-AC5A-22C3016C0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34" y="527507"/>
            <a:ext cx="4214988" cy="6086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216AAB-A130-4D9D-9E11-D16C1BAEE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75" y="3813632"/>
            <a:ext cx="44958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0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DA15F6-2CE4-4948-B69D-AF57E653DBA7}"/>
              </a:ext>
            </a:extLst>
          </p:cNvPr>
          <p:cNvSpPr txBox="1"/>
          <p:nvPr/>
        </p:nvSpPr>
        <p:spPr>
          <a:xfrm>
            <a:off x="5715000" y="365125"/>
            <a:ext cx="5219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of non-member + PCA</a:t>
            </a:r>
          </a:p>
          <a:p>
            <a:endParaRPr lang="en-US" dirty="0"/>
          </a:p>
          <a:p>
            <a:r>
              <a:rPr lang="en-US" dirty="0"/>
              <a:t>Accuracy(Train set) = 83%</a:t>
            </a:r>
          </a:p>
          <a:p>
            <a:r>
              <a:rPr lang="en-US" dirty="0"/>
              <a:t>Accuracy(Validation Set) = 77%</a:t>
            </a:r>
          </a:p>
          <a:p>
            <a:endParaRPr lang="en-US" dirty="0"/>
          </a:p>
          <a:p>
            <a:r>
              <a:rPr lang="en-US" dirty="0"/>
              <a:t>Feature Importance (Top5)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PCA5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PCA6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PCA3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PCA1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453F23-261E-40A5-9B25-4FCB0DBFF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08" y="243499"/>
            <a:ext cx="4455368" cy="63710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9CD330-5603-4B64-A6CA-32379E2E5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537" y="3766526"/>
            <a:ext cx="45434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4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22AD-1D20-47E4-B0C2-D71A6A5E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C0DBD-5CDB-4543-92C8-35FFC73BF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1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96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-BesTzIla- SnowY</dc:creator>
  <cp:lastModifiedBy>-BesTzIla- SnowY</cp:lastModifiedBy>
  <cp:revision>2</cp:revision>
  <dcterms:created xsi:type="dcterms:W3CDTF">2018-07-19T16:28:28Z</dcterms:created>
  <dcterms:modified xsi:type="dcterms:W3CDTF">2018-07-20T11:58:08Z</dcterms:modified>
</cp:coreProperties>
</file>