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556E-92C1-D87B-384C-21BBF0E77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MATHS SPRINT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C860B-D6F3-70A6-50D5-BEFD34ED49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MATHEMATICS/SPEED</a:t>
            </a:r>
          </a:p>
        </p:txBody>
      </p:sp>
    </p:spTree>
    <p:extLst>
      <p:ext uri="{BB962C8B-B14F-4D97-AF65-F5344CB8AC3E}">
        <p14:creationId xmlns:p14="http://schemas.microsoft.com/office/powerpoint/2010/main" val="209518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E438-6483-68B8-67B6-DD29E200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2A29A0-9429-08A1-3CB4-918203DBE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1658" y="931178"/>
            <a:ext cx="7518965" cy="4639112"/>
          </a:xfrm>
        </p:spPr>
      </p:pic>
    </p:spTree>
    <p:extLst>
      <p:ext uri="{BB962C8B-B14F-4D97-AF65-F5344CB8AC3E}">
        <p14:creationId xmlns:p14="http://schemas.microsoft.com/office/powerpoint/2010/main" val="26353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C9AB-BAEC-9624-1266-CC140BDC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CBB3E-1D47-6FC7-385B-2A6E9F2A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9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08877-0798-1B17-9020-75A93D12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20D4-8F25-A4BA-8695-AF902C6BD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14EC-C04B-E65A-6DD9-9FCCF2C92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SELECTION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72AC1-6EE5-6BA8-74D6-746AAEE98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60674"/>
            <a:ext cx="6281738" cy="3533477"/>
          </a:xfrm>
        </p:spPr>
      </p:pic>
    </p:spTree>
    <p:extLst>
      <p:ext uri="{BB962C8B-B14F-4D97-AF65-F5344CB8AC3E}">
        <p14:creationId xmlns:p14="http://schemas.microsoft.com/office/powerpoint/2010/main" val="304292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D0C2-C961-AAC9-B223-5B5A6D4D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4875D-0D33-474B-A075-73A10F6CD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60674"/>
            <a:ext cx="6281738" cy="3533477"/>
          </a:xfrm>
        </p:spPr>
      </p:pic>
    </p:spTree>
    <p:extLst>
      <p:ext uri="{BB962C8B-B14F-4D97-AF65-F5344CB8AC3E}">
        <p14:creationId xmlns:p14="http://schemas.microsoft.com/office/powerpoint/2010/main" val="427225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B6D-E5EF-2254-EC3E-732022D5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07E922-5EAC-CBB5-4BB6-8DA6C4221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60674"/>
            <a:ext cx="6281738" cy="3533477"/>
          </a:xfrm>
        </p:spPr>
      </p:pic>
    </p:spTree>
    <p:extLst>
      <p:ext uri="{BB962C8B-B14F-4D97-AF65-F5344CB8AC3E}">
        <p14:creationId xmlns:p14="http://schemas.microsoft.com/office/powerpoint/2010/main" val="288254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DA9D-0514-4317-23E0-9170BCE2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A03924-8053-6EC9-7F13-A4D04DB1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660674"/>
            <a:ext cx="6281738" cy="3533477"/>
          </a:xfrm>
        </p:spPr>
      </p:pic>
    </p:spTree>
    <p:extLst>
      <p:ext uri="{BB962C8B-B14F-4D97-AF65-F5344CB8AC3E}">
        <p14:creationId xmlns:p14="http://schemas.microsoft.com/office/powerpoint/2010/main" val="67616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9D00-770F-A696-87C8-3FD1EAFE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7B90-CABA-F0E7-503B-7322D3E42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ADEMUYIWA ADEKUNLE</a:t>
            </a:r>
          </a:p>
          <a:p>
            <a:r>
              <a:rPr lang="en-US" dirty="0"/>
              <a:t>OLABODE TOLULOPE</a:t>
            </a:r>
          </a:p>
          <a:p>
            <a:r>
              <a:rPr lang="en-US" dirty="0"/>
              <a:t>SOPITAN PRECIOUS</a:t>
            </a:r>
          </a:p>
          <a:p>
            <a:r>
              <a:rPr lang="en-US" dirty="0"/>
              <a:t>IKUJEBI KEHINDE</a:t>
            </a:r>
          </a:p>
          <a:p>
            <a:r>
              <a:rPr lang="en-US" dirty="0"/>
              <a:t>HERITAGE</a:t>
            </a:r>
          </a:p>
        </p:txBody>
      </p:sp>
    </p:spTree>
    <p:extLst>
      <p:ext uri="{BB962C8B-B14F-4D97-AF65-F5344CB8AC3E}">
        <p14:creationId xmlns:p14="http://schemas.microsoft.com/office/powerpoint/2010/main" val="44910745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141</TotalTime>
  <Words>24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</vt:lpstr>
      <vt:lpstr>MATHS SPRINT</vt:lpstr>
      <vt:lpstr>HOME PAGE</vt:lpstr>
      <vt:lpstr>Problem statement</vt:lpstr>
      <vt:lpstr>Future expansion</vt:lpstr>
      <vt:lpstr>QUESTION SELECTION</vt:lpstr>
      <vt:lpstr>PowerPoint Presentation</vt:lpstr>
      <vt:lpstr>PowerPoint Presentation</vt:lpstr>
      <vt:lpstr>PowerPoint Presentation</vt:lpstr>
      <vt:lpstr>TEAM MEMBERS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MATHS SPRINT</dc:title>
  <dc:creator>Kunkky</dc:creator>
  <cp:lastModifiedBy>Kunkky</cp:lastModifiedBy>
  <cp:revision>1</cp:revision>
  <dcterms:created xsi:type="dcterms:W3CDTF">2023-06-22T11:04:13Z</dcterms:created>
  <dcterms:modified xsi:type="dcterms:W3CDTF">2023-06-22T13:26:01Z</dcterms:modified>
</cp:coreProperties>
</file>