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57" r:id="rId4"/>
    <p:sldId id="263" r:id="rId5"/>
    <p:sldId id="266" r:id="rId6"/>
    <p:sldId id="264" r:id="rId7"/>
    <p:sldId id="258" r:id="rId8"/>
    <p:sldId id="259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5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7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52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7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56E-92C1-D87B-384C-21BBF0E7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MATHS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860B-D6F3-70A6-50D5-BEFD34ED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MATHEMATICS/SPEED</a:t>
            </a:r>
          </a:p>
        </p:txBody>
      </p:sp>
    </p:spTree>
    <p:extLst>
      <p:ext uri="{BB962C8B-B14F-4D97-AF65-F5344CB8AC3E}">
        <p14:creationId xmlns:p14="http://schemas.microsoft.com/office/powerpoint/2010/main" val="209518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A9D-0514-4317-23E0-9170BCE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3924-8053-6EC9-7F13-A4D04DB1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7616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D00-770F-A696-87C8-3FD1EAFE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7B90-CABA-F0E7-503B-7322D3E4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ADEMUYIWA ADEKUNLE</a:t>
            </a:r>
          </a:p>
          <a:p>
            <a:r>
              <a:rPr lang="en-US" dirty="0"/>
              <a:t>OLABODE TOLULOPE</a:t>
            </a:r>
          </a:p>
          <a:p>
            <a:r>
              <a:rPr lang="en-US" dirty="0"/>
              <a:t>SOPITAN PRECIOUS</a:t>
            </a:r>
          </a:p>
          <a:p>
            <a:r>
              <a:rPr lang="en-US" dirty="0"/>
              <a:t>IKUJEBI KEHINDE</a:t>
            </a:r>
          </a:p>
          <a:p>
            <a:r>
              <a:rPr lang="en-US" dirty="0"/>
              <a:t>HERITAGE</a:t>
            </a:r>
          </a:p>
        </p:txBody>
      </p:sp>
    </p:spTree>
    <p:extLst>
      <p:ext uri="{BB962C8B-B14F-4D97-AF65-F5344CB8AC3E}">
        <p14:creationId xmlns:p14="http://schemas.microsoft.com/office/powerpoint/2010/main" val="4491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CBF5-80FB-5B61-5A4C-BFDEDD1A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36" y="1128980"/>
            <a:ext cx="3498979" cy="2836063"/>
          </a:xfrm>
        </p:spPr>
        <p:txBody>
          <a:bodyPr>
            <a:normAutofit/>
          </a:bodyPr>
          <a:lstStyle/>
          <a:p>
            <a:r>
              <a:rPr lang="en-US" dirty="0"/>
              <a:t>A simple game to show how good you are with simple</a:t>
            </a:r>
            <a:br>
              <a:rPr lang="en-US" dirty="0"/>
            </a:br>
            <a:r>
              <a:rPr lang="en-US" dirty="0"/>
              <a:t>arithmetic</a:t>
            </a:r>
          </a:p>
        </p:txBody>
      </p:sp>
      <p:pic>
        <p:nvPicPr>
          <p:cNvPr id="1026" name="Picture 2" descr="Math IQ - Apps on Google Play">
            <a:extLst>
              <a:ext uri="{FF2B5EF4-FFF2-40B4-BE49-F238E27FC236}">
                <a16:creationId xmlns:a16="http://schemas.microsoft.com/office/drawing/2014/main" id="{03813D20-01F5-DD65-E478-7384AF81C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1220" y="1365458"/>
            <a:ext cx="3498979" cy="3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A7D7A-2886-F4F8-B0FE-2DC3D96ECFE6}"/>
              </a:ext>
            </a:extLst>
          </p:cNvPr>
          <p:cNvSpPr txBox="1"/>
          <p:nvPr/>
        </p:nvSpPr>
        <p:spPr>
          <a:xfrm>
            <a:off x="883535" y="421094"/>
            <a:ext cx="82553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STATEMENT OF PROBLEM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0F8A7F-0C63-8AEC-E31F-8D553F8B6B7F}"/>
              </a:ext>
            </a:extLst>
          </p:cNvPr>
          <p:cNvSpPr txBox="1">
            <a:spLocks/>
          </p:cNvSpPr>
          <p:nvPr/>
        </p:nvSpPr>
        <p:spPr>
          <a:xfrm>
            <a:off x="542235" y="5353878"/>
            <a:ext cx="8986077" cy="108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can only tell how good you are with simple arithmetic by how many simple questions you can answer correctly in a set of randomly generated questions</a:t>
            </a:r>
          </a:p>
        </p:txBody>
      </p:sp>
    </p:spTree>
    <p:extLst>
      <p:ext uri="{BB962C8B-B14F-4D97-AF65-F5344CB8AC3E}">
        <p14:creationId xmlns:p14="http://schemas.microsoft.com/office/powerpoint/2010/main" val="30949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438-6483-68B8-67B6-DD29E20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2"/>
            <a:ext cx="8466666" cy="2279374"/>
          </a:xfrm>
        </p:spPr>
        <p:txBody>
          <a:bodyPr>
            <a:normAutofit fontScale="90000"/>
          </a:bodyPr>
          <a:lstStyle/>
          <a:p>
            <a:r>
              <a:rPr lang="en-US" dirty="0"/>
              <a:t>Our simple solution to test how good you are is to you run a </a:t>
            </a:r>
            <a:r>
              <a:rPr lang="en-US" b="1" dirty="0" err="1">
                <a:solidFill>
                  <a:srgbClr val="FF0000"/>
                </a:solidFill>
              </a:rPr>
              <a:t>Maths</a:t>
            </a:r>
            <a:r>
              <a:rPr lang="en-US" b="1" dirty="0">
                <a:solidFill>
                  <a:srgbClr val="FF0000"/>
                </a:solidFill>
              </a:rPr>
              <a:t> sprint!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Base on your sprint choice (+-/* or any) strength (Number of questions) and speed.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47D4C-EEB4-623D-BCBE-AEA3F2D571DE}"/>
              </a:ext>
            </a:extLst>
          </p:cNvPr>
          <p:cNvSpPr txBox="1"/>
          <p:nvPr/>
        </p:nvSpPr>
        <p:spPr>
          <a:xfrm>
            <a:off x="677334" y="450574"/>
            <a:ext cx="678364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Our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B9039-7045-7E32-90DC-ECBEC73B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76" y="3303413"/>
            <a:ext cx="5590942" cy="3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9AB-BAEC-9624-1266-CC140BD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183"/>
          </a:xfrm>
        </p:spPr>
        <p:txBody>
          <a:bodyPr/>
          <a:lstStyle/>
          <a:p>
            <a:r>
              <a:rPr lang="en-US" dirty="0"/>
              <a:t>Testing our solution!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E274-CEE3-2833-BF7B-842B5842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26" y="1722783"/>
            <a:ext cx="7058025" cy="47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508D-855D-3532-020B-459B8FC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5C0-3450-9F2D-6AD1-F4D237D6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Single player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Questions based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UI/Work</a:t>
            </a:r>
          </a:p>
        </p:txBody>
      </p:sp>
    </p:spTree>
    <p:extLst>
      <p:ext uri="{BB962C8B-B14F-4D97-AF65-F5344CB8AC3E}">
        <p14:creationId xmlns:p14="http://schemas.microsoft.com/office/powerpoint/2010/main" val="18018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77-0798-1B17-9020-75A93D1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20D4-8F25-A4BA-8695-AF902C6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game Level</a:t>
            </a:r>
          </a:p>
          <a:p>
            <a:r>
              <a:rPr lang="en-US" dirty="0"/>
              <a:t>Better UI work</a:t>
            </a:r>
          </a:p>
          <a:p>
            <a:r>
              <a:rPr lang="en-US" dirty="0"/>
              <a:t>Better User Experience using animation and sound </a:t>
            </a:r>
          </a:p>
          <a:p>
            <a:r>
              <a:rPr lang="en-US" dirty="0"/>
              <a:t>Different Sprint Categories (Per Time and per Question or Both)</a:t>
            </a:r>
          </a:p>
          <a:p>
            <a:r>
              <a:rPr lang="en-US" dirty="0"/>
              <a:t>Advance level for complex algorithm</a:t>
            </a:r>
          </a:p>
          <a:p>
            <a:r>
              <a:rPr lang="en-US" dirty="0"/>
              <a:t>User of </a:t>
            </a:r>
          </a:p>
        </p:txBody>
      </p:sp>
    </p:spTree>
    <p:extLst>
      <p:ext uri="{BB962C8B-B14F-4D97-AF65-F5344CB8AC3E}">
        <p14:creationId xmlns:p14="http://schemas.microsoft.com/office/powerpoint/2010/main" val="88322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4EC-C04B-E65A-6DD9-9FCCF2C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72AC1-6EE5-6BA8-74D6-746AAEE9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429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0C2-C961-AAC9-B223-5B5A6D4D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875D-0D33-474B-A075-73A10F6CD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2722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B6D-E5EF-2254-EC3E-732022D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E922-5EAC-CBB5-4BB6-8DA6C422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88254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145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MATHS SPRINT</vt:lpstr>
      <vt:lpstr>A simple game to show how good you are with simple arithmetic</vt:lpstr>
      <vt:lpstr>Our simple solution to test how good you are is to you run a Maths sprint! Base on your sprint choice (+-/* or any) strength (Number of questions) and speed.</vt:lpstr>
      <vt:lpstr>Testing our solution!</vt:lpstr>
      <vt:lpstr>limitation</vt:lpstr>
      <vt:lpstr>Future Expansion</vt:lpstr>
      <vt:lpstr>QUESTION SELECTION</vt:lpstr>
      <vt:lpstr>PowerPoint Presentation</vt:lpstr>
      <vt:lpstr>PowerPoint Presentation</vt:lpstr>
      <vt:lpstr>PowerPoint Presentation</vt:lpstr>
      <vt:lpstr>TEAM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SPRINT</dc:title>
  <dc:creator>Kunkky</dc:creator>
  <cp:lastModifiedBy>Ademuyiwa adekunle idowu</cp:lastModifiedBy>
  <cp:revision>26</cp:revision>
  <dcterms:created xsi:type="dcterms:W3CDTF">2023-06-22T11:04:13Z</dcterms:created>
  <dcterms:modified xsi:type="dcterms:W3CDTF">2023-06-23T08:10:39Z</dcterms:modified>
</cp:coreProperties>
</file>