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0" r:id="rId3"/>
    <p:sldId id="265" r:id="rId4"/>
    <p:sldId id="257" r:id="rId5"/>
    <p:sldId id="263" r:id="rId6"/>
    <p:sldId id="266" r:id="rId7"/>
    <p:sldId id="264" r:id="rId8"/>
    <p:sldId id="258" r:id="rId9"/>
    <p:sldId id="259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lulope" userId="9a604e0166f14ce9" providerId="LiveId" clId="{E9A3F9A0-5FFE-4ED1-B5D6-B4F791A26C94}"/>
    <pc:docChg chg="modSld sldOrd">
      <pc:chgData name="tolulope" userId="9a604e0166f14ce9" providerId="LiveId" clId="{E9A3F9A0-5FFE-4ED1-B5D6-B4F791A26C94}" dt="2023-06-23T09:50:26.283" v="47" actId="20577"/>
      <pc:docMkLst>
        <pc:docMk/>
      </pc:docMkLst>
      <pc:sldChg chg="modSp mod ord">
        <pc:chgData name="tolulope" userId="9a604e0166f14ce9" providerId="LiveId" clId="{E9A3F9A0-5FFE-4ED1-B5D6-B4F791A26C94}" dt="2023-06-23T09:50:26.283" v="47" actId="20577"/>
        <pc:sldMkLst>
          <pc:docMk/>
          <pc:sldMk cId="449107453" sldId="260"/>
        </pc:sldMkLst>
        <pc:spChg chg="mod">
          <ac:chgData name="tolulope" userId="9a604e0166f14ce9" providerId="LiveId" clId="{E9A3F9A0-5FFE-4ED1-B5D6-B4F791A26C94}" dt="2023-06-23T09:50:26.283" v="47" actId="20577"/>
          <ac:spMkLst>
            <pc:docMk/>
            <pc:sldMk cId="449107453" sldId="260"/>
            <ac:spMk id="3" creationId="{FF7A7B90-CABA-F0E7-503B-7322D3E42FB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30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1754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73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3526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170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68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10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93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8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6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4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96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66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18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7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42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556E-92C1-D87B-384C-21BBF0E770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MATHS SPRINT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C860B-D6F3-70A6-50D5-BEFD34ED49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MATHEMATICS/SPEED</a:t>
            </a:r>
          </a:p>
        </p:txBody>
      </p:sp>
    </p:spTree>
    <p:extLst>
      <p:ext uri="{BB962C8B-B14F-4D97-AF65-F5344CB8AC3E}">
        <p14:creationId xmlns:p14="http://schemas.microsoft.com/office/powerpoint/2010/main" val="2095182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4B6D-E5EF-2254-EC3E-732022D51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07E922-5EAC-CBB5-4BB6-8DA6C4221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288254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CDA9D-0514-4317-23E0-9170BCE2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A03924-8053-6EC9-7F13-A4D04DB14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67616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9D00-770F-A696-87C8-3FD1EAFEB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A7B90-CABA-F0E7-503B-7322D3E42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ADEMUYIWA ADEKUNLE</a:t>
            </a:r>
          </a:p>
          <a:p>
            <a:r>
              <a:rPr lang="en-US" dirty="0"/>
              <a:t>OLABODE TOLULOPE</a:t>
            </a:r>
          </a:p>
          <a:p>
            <a:r>
              <a:rPr lang="en-US" dirty="0"/>
              <a:t>SOPITAN PRECIOUS</a:t>
            </a:r>
          </a:p>
          <a:p>
            <a:r>
              <a:rPr lang="en-US" dirty="0"/>
              <a:t>IKUJEBI KEHINDE</a:t>
            </a:r>
          </a:p>
          <a:p>
            <a:r>
              <a:rPr lang="en-US" dirty="0"/>
              <a:t>HERITAGE</a:t>
            </a:r>
          </a:p>
          <a:p>
            <a:r>
              <a:rPr lang="en-US"/>
              <a:t>OMOKEJIMI SAMUEL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0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BCBF5-80FB-5B61-5A4C-BFDEDD1A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536" y="1128980"/>
            <a:ext cx="3498979" cy="2836063"/>
          </a:xfrm>
        </p:spPr>
        <p:txBody>
          <a:bodyPr>
            <a:normAutofit/>
          </a:bodyPr>
          <a:lstStyle/>
          <a:p>
            <a:r>
              <a:rPr lang="en-US" dirty="0"/>
              <a:t>A simple game to show how good you are with simple</a:t>
            </a:r>
            <a:br>
              <a:rPr lang="en-US" dirty="0"/>
            </a:br>
            <a:r>
              <a:rPr lang="en-US" dirty="0"/>
              <a:t>arithmetic</a:t>
            </a:r>
          </a:p>
        </p:txBody>
      </p:sp>
      <p:pic>
        <p:nvPicPr>
          <p:cNvPr id="1026" name="Picture 2" descr="Math IQ - Apps on Google Play">
            <a:extLst>
              <a:ext uri="{FF2B5EF4-FFF2-40B4-BE49-F238E27FC236}">
                <a16:creationId xmlns:a16="http://schemas.microsoft.com/office/drawing/2014/main" id="{03813D20-01F5-DD65-E478-7384AF81CC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11220" y="1365458"/>
            <a:ext cx="3498979" cy="349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0A7D7A-2886-F4F8-B0FE-2DC3D96ECFE6}"/>
              </a:ext>
            </a:extLst>
          </p:cNvPr>
          <p:cNvSpPr txBox="1"/>
          <p:nvPr/>
        </p:nvSpPr>
        <p:spPr>
          <a:xfrm>
            <a:off x="883535" y="421094"/>
            <a:ext cx="82553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STATEMENT OF PROBLEM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10F8A7F-0C63-8AEC-E31F-8D553F8B6B7F}"/>
              </a:ext>
            </a:extLst>
          </p:cNvPr>
          <p:cNvSpPr txBox="1">
            <a:spLocks/>
          </p:cNvSpPr>
          <p:nvPr/>
        </p:nvSpPr>
        <p:spPr>
          <a:xfrm>
            <a:off x="542235" y="5353878"/>
            <a:ext cx="8986077" cy="10830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We can only tell how good you are with simple arithmetic by how many simple questions you can answer correctly in a set of randomly generated questions</a:t>
            </a:r>
          </a:p>
        </p:txBody>
      </p:sp>
    </p:spTree>
    <p:extLst>
      <p:ext uri="{BB962C8B-B14F-4D97-AF65-F5344CB8AC3E}">
        <p14:creationId xmlns:p14="http://schemas.microsoft.com/office/powerpoint/2010/main" val="3094946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EE438-6483-68B8-67B6-DD29E200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19202"/>
            <a:ext cx="8466666" cy="2279374"/>
          </a:xfrm>
        </p:spPr>
        <p:txBody>
          <a:bodyPr>
            <a:normAutofit fontScale="90000"/>
          </a:bodyPr>
          <a:lstStyle/>
          <a:p>
            <a:r>
              <a:rPr lang="en-US" dirty="0"/>
              <a:t>Our simple solution to test how good you are is to you run a </a:t>
            </a:r>
            <a:r>
              <a:rPr lang="en-US" b="1" dirty="0" err="1">
                <a:solidFill>
                  <a:srgbClr val="FF0000"/>
                </a:solidFill>
              </a:rPr>
              <a:t>Maths</a:t>
            </a:r>
            <a:r>
              <a:rPr lang="en-US" b="1" dirty="0">
                <a:solidFill>
                  <a:srgbClr val="FF0000"/>
                </a:solidFill>
              </a:rPr>
              <a:t> sprint!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Base on your sprint choice (+-/* or any) strength (Number of questions) and speed.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F47D4C-EEB4-623D-BCBE-AEA3F2D571DE}"/>
              </a:ext>
            </a:extLst>
          </p:cNvPr>
          <p:cNvSpPr txBox="1"/>
          <p:nvPr/>
        </p:nvSpPr>
        <p:spPr>
          <a:xfrm>
            <a:off x="677334" y="450574"/>
            <a:ext cx="6783640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Our Solution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4B9039-7045-7E32-90DC-ECBEC73B9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676" y="3303413"/>
            <a:ext cx="5590942" cy="32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C9AB-BAEC-9624-1266-CC140BDC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13183"/>
          </a:xfrm>
        </p:spPr>
        <p:txBody>
          <a:bodyPr/>
          <a:lstStyle/>
          <a:p>
            <a:r>
              <a:rPr lang="en-US" dirty="0"/>
              <a:t>Testing our solution!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5FE274-CEE3-2833-BF7B-842B58429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526" y="1722783"/>
            <a:ext cx="7058025" cy="477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90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508D-855D-3532-020B-459B8FCA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445C0-3450-9F2D-6AD1-F4D237D6B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accent4">
                    <a:lumMod val="75000"/>
                  </a:schemeClr>
                </a:solidFill>
              </a:rPr>
              <a:t>Single player </a:t>
            </a:r>
          </a:p>
          <a:p>
            <a:r>
              <a:rPr lang="en-US" sz="7200" dirty="0">
                <a:solidFill>
                  <a:schemeClr val="accent4">
                    <a:lumMod val="75000"/>
                  </a:schemeClr>
                </a:solidFill>
              </a:rPr>
              <a:t>Questions based </a:t>
            </a:r>
          </a:p>
          <a:p>
            <a:r>
              <a:rPr lang="en-US" sz="7200" dirty="0">
                <a:solidFill>
                  <a:schemeClr val="accent4">
                    <a:lumMod val="75000"/>
                  </a:schemeClr>
                </a:solidFill>
              </a:rPr>
              <a:t>UI/Work</a:t>
            </a:r>
          </a:p>
        </p:txBody>
      </p:sp>
    </p:spTree>
    <p:extLst>
      <p:ext uri="{BB962C8B-B14F-4D97-AF65-F5344CB8AC3E}">
        <p14:creationId xmlns:p14="http://schemas.microsoft.com/office/powerpoint/2010/main" val="1801815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8877-0798-1B17-9020-75A93D12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C20D4-8F25-A4BA-8695-AF902C6BD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game Level</a:t>
            </a:r>
          </a:p>
          <a:p>
            <a:r>
              <a:rPr lang="en-US" dirty="0"/>
              <a:t>Better UI work</a:t>
            </a:r>
          </a:p>
          <a:p>
            <a:r>
              <a:rPr lang="en-US" dirty="0"/>
              <a:t>Better User Experience using animation and sound </a:t>
            </a:r>
          </a:p>
          <a:p>
            <a:r>
              <a:rPr lang="en-US" dirty="0"/>
              <a:t>Different Sprint Categories (Per Time and per Question or Both)</a:t>
            </a:r>
          </a:p>
          <a:p>
            <a:r>
              <a:rPr lang="en-US" dirty="0"/>
              <a:t>Advance level for complex algorithm</a:t>
            </a:r>
          </a:p>
          <a:p>
            <a:r>
              <a:rPr lang="en-US" dirty="0"/>
              <a:t>User of </a:t>
            </a:r>
          </a:p>
        </p:txBody>
      </p:sp>
    </p:spTree>
    <p:extLst>
      <p:ext uri="{BB962C8B-B14F-4D97-AF65-F5344CB8AC3E}">
        <p14:creationId xmlns:p14="http://schemas.microsoft.com/office/powerpoint/2010/main" val="88322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14EC-C04B-E65A-6DD9-9FCCF2C9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SELECTION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172AC1-6EE5-6BA8-74D6-746AAEE98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304292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D0C2-C961-AAC9-B223-5B5A6D4D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F4875D-0D33-474B-A075-73A10F6CD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42722543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326</TotalTime>
  <Words>147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MATHS SPRINT</vt:lpstr>
      <vt:lpstr>TEAM MEMBERS </vt:lpstr>
      <vt:lpstr>A simple game to show how good you are with simple arithmetic</vt:lpstr>
      <vt:lpstr>Our simple solution to test how good you are is to you run a Maths sprint! Base on your sprint choice (+-/* or any) strength (Number of questions) and speed.</vt:lpstr>
      <vt:lpstr>Testing our solution!</vt:lpstr>
      <vt:lpstr>limitation</vt:lpstr>
      <vt:lpstr>Future Expansion</vt:lpstr>
      <vt:lpstr>QUESTION SELECTION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MATHS SPRINT</dc:title>
  <dc:creator>Kunkky</dc:creator>
  <cp:lastModifiedBy>tolulope</cp:lastModifiedBy>
  <cp:revision>26</cp:revision>
  <dcterms:created xsi:type="dcterms:W3CDTF">2023-06-22T11:04:13Z</dcterms:created>
  <dcterms:modified xsi:type="dcterms:W3CDTF">2023-06-23T09:50:28Z</dcterms:modified>
</cp:coreProperties>
</file>