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9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F3B3-1D81-4690-AFA5-D0965709B8A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804A-8C09-48BD-9347-60896E9F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2778"/>
            <a:ext cx="9144000" cy="939193"/>
          </a:xfrm>
        </p:spPr>
        <p:txBody>
          <a:bodyPr/>
          <a:lstStyle/>
          <a:p>
            <a:r>
              <a:rPr lang="en-US" dirty="0" smtClean="0"/>
              <a:t>App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82539"/>
            <a:ext cx="9144000" cy="4752253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App using simple theme of any commerce App.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 code is Green, Light-Blue ,White and Black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App must be Multi-language.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App using </a:t>
            </a:r>
            <a:r>
              <a:rPr lang="en-US" dirty="0" err="1" smtClean="0"/>
              <a:t>Api</a:t>
            </a:r>
            <a:r>
              <a:rPr lang="en-US" dirty="0" smtClean="0"/>
              <a:t> to get data from Backend. (Token in </a:t>
            </a:r>
            <a:r>
              <a:rPr lang="en-US" dirty="0" err="1" smtClean="0"/>
              <a:t>Header,Content_type:JSON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Native Feature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Camera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Maps (Mark location store on Map)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Push notification</a:t>
            </a:r>
          </a:p>
        </p:txBody>
      </p:sp>
    </p:spTree>
    <p:extLst>
      <p:ext uri="{BB962C8B-B14F-4D97-AF65-F5344CB8AC3E}">
        <p14:creationId xmlns:p14="http://schemas.microsoft.com/office/powerpoint/2010/main" val="6355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2778"/>
            <a:ext cx="9144000" cy="939193"/>
          </a:xfrm>
        </p:spPr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82539"/>
            <a:ext cx="9144000" cy="4752253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Login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Able to login via phone number (OTP)/ Email(with password </a:t>
            </a:r>
            <a:r>
              <a:rPr lang="en-US" b="1" dirty="0" smtClean="0"/>
              <a:t>only existed</a:t>
            </a:r>
            <a:r>
              <a:rPr lang="en-US" dirty="0" smtClean="0"/>
              <a:t>)</a:t>
            </a:r>
            <a:endParaRPr lang="th-TH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Register when there is no Phone Number in system.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Keep/Display --&gt; Name, </a:t>
            </a:r>
            <a:r>
              <a:rPr lang="en-US" dirty="0" err="1" smtClean="0"/>
              <a:t>PhoneNo</a:t>
            </a:r>
            <a:r>
              <a:rPr lang="en-US" dirty="0" smtClean="0"/>
              <a:t> , Email , birthday ,Points ,</a:t>
            </a:r>
            <a:r>
              <a:rPr lang="en-US" dirty="0" err="1" smtClean="0"/>
              <a:t>Etc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Change password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Forgotten Password via Email OTP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Directly to app without login if user not logout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Logout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Clear all session </a:t>
            </a: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1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Office Theme</vt:lpstr>
      <vt:lpstr>App Description</vt:lpstr>
      <vt:lpstr>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Best</dc:creator>
  <cp:lastModifiedBy>Best</cp:lastModifiedBy>
  <cp:revision>8</cp:revision>
  <dcterms:created xsi:type="dcterms:W3CDTF">2021-02-28T06:27:44Z</dcterms:created>
  <dcterms:modified xsi:type="dcterms:W3CDTF">2021-02-28T08:49:00Z</dcterms:modified>
</cp:coreProperties>
</file>