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1896E-E22E-45F4-AC21-86C1800A01E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DD0FB-AF27-4B87-AD3B-8D0B027A5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https://aws.amazon.com/lightsail/pricing/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DD0FB-AF27-4B87-AD3B-8D0B027A5A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7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5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8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53B9-B926-4E13-817B-7EE6BC166576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24A4-8742-436C-9060-96BB833D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792" y="408379"/>
            <a:ext cx="9144000" cy="956958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792" y="1622926"/>
            <a:ext cx="9144000" cy="1655762"/>
          </a:xfrm>
        </p:spPr>
        <p:txBody>
          <a:bodyPr/>
          <a:lstStyle/>
          <a:p>
            <a:r>
              <a:rPr lang="en-US" dirty="0" smtClean="0"/>
              <a:t>Cloud(AWS) vs Server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13945"/>
              </p:ext>
            </p:extLst>
          </p:nvPr>
        </p:nvGraphicFramePr>
        <p:xfrm>
          <a:off x="1931792" y="2168174"/>
          <a:ext cx="8127999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631389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41081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4429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Cloud(AWS)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Server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6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~2k/</a:t>
                      </a:r>
                      <a:r>
                        <a:rPr lang="en-US" sz="1200" dirty="0" err="1" smtClean="0"/>
                        <a:t>mo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Total =2k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 dirty="0" smtClean="0"/>
                        <a:t>OS</a:t>
                      </a:r>
                      <a:r>
                        <a:rPr lang="en-US" sz="1200" b="1" baseline="0" dirty="0" smtClean="0"/>
                        <a:t> (</a:t>
                      </a:r>
                      <a:r>
                        <a:rPr lang="en-US" sz="1200" b="1" dirty="0" smtClean="0"/>
                        <a:t>30k)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 dirty="0" smtClean="0"/>
                        <a:t>Computer</a:t>
                      </a:r>
                      <a:r>
                        <a:rPr lang="en-US" sz="1200" b="1" dirty="0" smtClean="0"/>
                        <a:t> (20k-30k</a:t>
                      </a:r>
                      <a:r>
                        <a:rPr lang="en-US" sz="1200" dirty="0" smtClean="0"/>
                        <a:t> 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/>
                        <a:t>Electric</a:t>
                      </a:r>
                      <a:r>
                        <a:rPr lang="en-US" sz="1200" baseline="0" dirty="0" smtClean="0"/>
                        <a:t> bill</a:t>
                      </a:r>
                      <a:r>
                        <a:rPr lang="en-US" sz="1200" dirty="0" smtClean="0"/>
                        <a:t> (150/</a:t>
                      </a:r>
                      <a:r>
                        <a:rPr lang="en-US" sz="1200" dirty="0" err="1" smtClean="0"/>
                        <a:t>mo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Total =60.1k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9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per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Total =24k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-Maintenance</a:t>
                      </a:r>
                      <a:r>
                        <a:rPr lang="en-US" baseline="0" dirty="0" smtClean="0"/>
                        <a:t> (might be) 10k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smtClean="0"/>
                        <a:t>Electric</a:t>
                      </a:r>
                      <a:r>
                        <a:rPr lang="en-US" sz="1800" baseline="0" dirty="0" smtClean="0"/>
                        <a:t> bill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dirty="0" smtClean="0"/>
                        <a:t>1.8k/year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Total = 60.1k</a:t>
                      </a:r>
                      <a:r>
                        <a:rPr lang="en-US" sz="1800" baseline="0" dirty="0" smtClean="0"/>
                        <a:t> + </a:t>
                      </a:r>
                      <a:r>
                        <a:rPr lang="en-US" sz="1800" dirty="0" smtClean="0"/>
                        <a:t>12k =&gt;72k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6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paid in 10 years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Total = 60.1k</a:t>
                      </a:r>
                      <a:r>
                        <a:rPr lang="en-US" sz="1800" baseline="0" dirty="0" smtClean="0"/>
                        <a:t> + </a:t>
                      </a:r>
                      <a:r>
                        <a:rPr lang="en-US" sz="1800" dirty="0" smtClean="0"/>
                        <a:t>120k =&gt;180k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79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need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Have</a:t>
                      </a:r>
                      <a:r>
                        <a:rPr lang="en-US" sz="1200" b="1" baseline="0" dirty="0" smtClean="0"/>
                        <a:t> to</a:t>
                      </a:r>
                      <a:r>
                        <a:rPr lang="en-US" sz="1200" b="1" dirty="0" smtClean="0"/>
                        <a:t> 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06182"/>
                  </a:ext>
                </a:extLst>
              </a:tr>
            </a:tbl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1423791" y="581531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** I suggest to start with AWS for fast production and switch to computer server when production become larger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8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3" y="1854421"/>
            <a:ext cx="10938510" cy="43456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23792" y="408379"/>
            <a:ext cx="9144000" cy="956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161309"/>
            <a:ext cx="1454727" cy="31588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23792" y="408379"/>
            <a:ext cx="9144000" cy="956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Plan for technology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23791" y="1622925"/>
            <a:ext cx="9856739" cy="2887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Start with Cross platform (base on web)</a:t>
            </a:r>
          </a:p>
          <a:p>
            <a:pPr lvl="1"/>
            <a:r>
              <a:rPr lang="en-US" sz="1600" dirty="0" smtClean="0"/>
              <a:t>Pros : starting with </a:t>
            </a:r>
            <a:r>
              <a:rPr lang="en-US" sz="1600" dirty="0" err="1" smtClean="0"/>
              <a:t>WebApp</a:t>
            </a:r>
            <a:r>
              <a:rPr lang="en-US" sz="1600" dirty="0" smtClean="0"/>
              <a:t> ,no cost for deployment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Android: 25 USD, IOS : 99 USD/year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Can be convert to android or </a:t>
            </a:r>
            <a:r>
              <a:rPr lang="en-US" sz="1600" dirty="0" err="1" smtClean="0"/>
              <a:t>ios</a:t>
            </a:r>
            <a:r>
              <a:rPr lang="en-US" sz="1600" dirty="0" smtClean="0"/>
              <a:t> whenever with one source  code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b="1" dirty="0" smtClean="0"/>
              <a:t>Hence, in single dev output is Web, android and IOS</a:t>
            </a:r>
          </a:p>
          <a:p>
            <a:pPr lvl="1"/>
            <a:r>
              <a:rPr lang="en-US" sz="1600" dirty="0" smtClean="0"/>
              <a:t>Cons : not native application so some of feature is not support 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e.g., shaking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App is slower than native 20% because web view.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There is not okay when render thousand of item List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977" y="1538635"/>
            <a:ext cx="2819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23792" y="408379"/>
            <a:ext cx="9144000" cy="956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23791" y="1622925"/>
            <a:ext cx="9856739" cy="2887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Users Master</a:t>
            </a:r>
          </a:p>
          <a:p>
            <a:pPr lvl="1"/>
            <a:r>
              <a:rPr lang="en-US" sz="1600" dirty="0" smtClean="0"/>
              <a:t>Users</a:t>
            </a:r>
          </a:p>
          <a:p>
            <a:pPr lvl="1"/>
            <a:r>
              <a:rPr lang="en-US" sz="1600" dirty="0" smtClean="0"/>
              <a:t>Points ,Lotto</a:t>
            </a:r>
          </a:p>
          <a:p>
            <a:pPr lvl="1"/>
            <a:r>
              <a:rPr lang="en-US" sz="1600" dirty="0" smtClean="0"/>
              <a:t>Store location Suggestion</a:t>
            </a:r>
          </a:p>
          <a:p>
            <a:pPr lvl="1"/>
            <a:r>
              <a:rPr lang="en-US" sz="1600" dirty="0" smtClean="0"/>
              <a:t>Ads / Events/ Promotion </a:t>
            </a:r>
          </a:p>
          <a:p>
            <a:pPr lvl="1"/>
            <a:r>
              <a:rPr lang="en-US" sz="1600" dirty="0" err="1" smtClean="0"/>
              <a:t>Wongnai</a:t>
            </a:r>
            <a:r>
              <a:rPr lang="en-US" sz="1600" dirty="0" smtClean="0"/>
              <a:t> POS</a:t>
            </a:r>
          </a:p>
          <a:p>
            <a:pPr lvl="1"/>
            <a:r>
              <a:rPr lang="en-US" sz="1600" dirty="0" smtClean="0"/>
              <a:t>Interface data from back office</a:t>
            </a:r>
          </a:p>
        </p:txBody>
      </p:sp>
    </p:spTree>
    <p:extLst>
      <p:ext uri="{BB962C8B-B14F-4D97-AF65-F5344CB8AC3E}">
        <p14:creationId xmlns:p14="http://schemas.microsoft.com/office/powerpoint/2010/main" val="304893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144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Server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</dc:title>
  <dc:creator>Best</dc:creator>
  <cp:lastModifiedBy>Best</cp:lastModifiedBy>
  <cp:revision>7</cp:revision>
  <dcterms:created xsi:type="dcterms:W3CDTF">2021-02-26T03:17:26Z</dcterms:created>
  <dcterms:modified xsi:type="dcterms:W3CDTF">2021-02-26T05:06:55Z</dcterms:modified>
</cp:coreProperties>
</file>