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C4F5-3035-4568-816F-6445E98AEE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6ABE-67B1-401C-961B-CC9D77EC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" y="124691"/>
            <a:ext cx="3344243" cy="5800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64" y="124692"/>
            <a:ext cx="3345721" cy="5800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22" y="106897"/>
            <a:ext cx="3340407" cy="5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0" y="108064"/>
            <a:ext cx="3730525" cy="64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8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</dc:creator>
  <cp:lastModifiedBy>Best</cp:lastModifiedBy>
  <cp:revision>1</cp:revision>
  <dcterms:created xsi:type="dcterms:W3CDTF">2021-03-13T07:53:48Z</dcterms:created>
  <dcterms:modified xsi:type="dcterms:W3CDTF">2021-03-13T08:01:03Z</dcterms:modified>
</cp:coreProperties>
</file>