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3" r:id="rId1"/>
  </p:sldMasterIdLst>
  <p:notesMasterIdLst>
    <p:notesMasterId r:id="rId10"/>
  </p:notesMasterIdLst>
  <p:sldIdLst>
    <p:sldId id="256" r:id="rId2"/>
    <p:sldId id="257" r:id="rId3"/>
    <p:sldId id="259" r:id="rId4"/>
    <p:sldId id="260" r:id="rId5"/>
    <p:sldId id="261" r:id="rId6"/>
    <p:sldId id="265" r:id="rId7"/>
    <p:sldId id="266" r:id="rId8"/>
    <p:sldId id="267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B68AEF1C-63ED-4D42-8782-3CD114CF3DF3}">
          <p14:sldIdLst>
            <p14:sldId id="256"/>
            <p14:sldId id="257"/>
            <p14:sldId id="259"/>
            <p14:sldId id="260"/>
            <p14:sldId id="261"/>
            <p14:sldId id="265"/>
            <p14:sldId id="266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93C369-509D-4CDB-B89C-99E8738142B5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81228A-BB16-4AB8-8BEF-4C271878B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27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Greeting audience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81228A-BB16-4AB8-8BEF-4C271878BD5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3527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Story: ck run away from kitchen, but still in dining room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81228A-BB16-4AB8-8BEF-4C271878BD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9870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Chicken movement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81228A-BB16-4AB8-8BEF-4C271878BD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41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25A8E683-EFAE-4476-82D8-9E80BBED733E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6ECA8A5-1144-42DA-82BB-280953E7783F}" type="slidenum">
              <a:rPr lang="en-US" smtClean="0"/>
              <a:t>‹#›</a:t>
            </a:fld>
            <a:endParaRPr lang="en-US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89291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8E683-EFAE-4476-82D8-9E80BBED733E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CA8A5-1144-42DA-82BB-280953E77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614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8E683-EFAE-4476-82D8-9E80BBED733E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CA8A5-1144-42DA-82BB-280953E77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5343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8E683-EFAE-4476-82D8-9E80BBED733E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CA8A5-1144-42DA-82BB-280953E7783F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65663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8E683-EFAE-4476-82D8-9E80BBED733E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CA8A5-1144-42DA-82BB-280953E77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5172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8E683-EFAE-4476-82D8-9E80BBED733E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CA8A5-1144-42DA-82BB-280953E77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659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8E683-EFAE-4476-82D8-9E80BBED733E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CA8A5-1144-42DA-82BB-280953E77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5224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8E683-EFAE-4476-82D8-9E80BBED733E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CA8A5-1144-42DA-82BB-280953E77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604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8E683-EFAE-4476-82D8-9E80BBED733E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CA8A5-1144-42DA-82BB-280953E77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946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8E683-EFAE-4476-82D8-9E80BBED733E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CA8A5-1144-42DA-82BB-280953E77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433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8E683-EFAE-4476-82D8-9E80BBED733E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CA8A5-1144-42DA-82BB-280953E77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947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8E683-EFAE-4476-82D8-9E80BBED733E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CA8A5-1144-42DA-82BB-280953E77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586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8E683-EFAE-4476-82D8-9E80BBED733E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CA8A5-1144-42DA-82BB-280953E77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592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8E683-EFAE-4476-82D8-9E80BBED733E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CA8A5-1144-42DA-82BB-280953E77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047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8E683-EFAE-4476-82D8-9E80BBED733E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CA8A5-1144-42DA-82BB-280953E77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87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8E683-EFAE-4476-82D8-9E80BBED733E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CA8A5-1144-42DA-82BB-280953E77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102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8E683-EFAE-4476-82D8-9E80BBED733E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CA8A5-1144-42DA-82BB-280953E77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916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8E683-EFAE-4476-82D8-9E80BBED733E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CA8A5-1144-42DA-82BB-280953E77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943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25A8E683-EFAE-4476-82D8-9E80BBED733E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6ECA8A5-1144-42DA-82BB-280953E77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423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  <p:sldLayoutId id="2147483815" r:id="rId12"/>
    <p:sldLayoutId id="2147483816" r:id="rId13"/>
    <p:sldLayoutId id="2147483817" r:id="rId14"/>
    <p:sldLayoutId id="2147483818" r:id="rId15"/>
    <p:sldLayoutId id="2147483819" r:id="rId16"/>
    <p:sldLayoutId id="2147483820" r:id="rId17"/>
    <p:sldLayoutId id="2147483821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00968-8F68-AEDD-2DF6-207A0E2646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21420000">
            <a:off x="852657" y="663665"/>
            <a:ext cx="9755187" cy="1293584"/>
          </a:xfrm>
        </p:spPr>
        <p:txBody>
          <a:bodyPr/>
          <a:lstStyle/>
          <a:p>
            <a:r>
              <a:rPr lang="en-US" dirty="0"/>
              <a:t>Chicken Boneless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7A9388-8ED9-F9E4-79FA-5EAF8C536C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Teerapath  Keawratana</a:t>
            </a:r>
          </a:p>
        </p:txBody>
      </p:sp>
      <p:sp>
        <p:nvSpPr>
          <p:cNvPr id="33" name="Star: 5 Points 32">
            <a:extLst>
              <a:ext uri="{FF2B5EF4-FFF2-40B4-BE49-F238E27FC236}">
                <a16:creationId xmlns:a16="http://schemas.microsoft.com/office/drawing/2014/main" id="{D36AA301-9C67-AA95-53D4-6412EA31BB7C}"/>
              </a:ext>
            </a:extLst>
          </p:cNvPr>
          <p:cNvSpPr/>
          <p:nvPr/>
        </p:nvSpPr>
        <p:spPr>
          <a:xfrm rot="21305394">
            <a:off x="4138367" y="5030661"/>
            <a:ext cx="716436" cy="636907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Star: 5 Points 34">
            <a:extLst>
              <a:ext uri="{FF2B5EF4-FFF2-40B4-BE49-F238E27FC236}">
                <a16:creationId xmlns:a16="http://schemas.microsoft.com/office/drawing/2014/main" id="{0E2E154B-607D-2317-07DE-7196693A78F1}"/>
              </a:ext>
            </a:extLst>
          </p:cNvPr>
          <p:cNvSpPr/>
          <p:nvPr/>
        </p:nvSpPr>
        <p:spPr>
          <a:xfrm rot="21305394">
            <a:off x="4987872" y="4958100"/>
            <a:ext cx="716436" cy="636907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Star: 5 Points 35">
            <a:extLst>
              <a:ext uri="{FF2B5EF4-FFF2-40B4-BE49-F238E27FC236}">
                <a16:creationId xmlns:a16="http://schemas.microsoft.com/office/drawing/2014/main" id="{2F0514B6-2BC1-C52E-C9B8-8D611506667F}"/>
              </a:ext>
            </a:extLst>
          </p:cNvPr>
          <p:cNvSpPr/>
          <p:nvPr/>
        </p:nvSpPr>
        <p:spPr>
          <a:xfrm rot="21305394">
            <a:off x="5837377" y="4901537"/>
            <a:ext cx="716436" cy="636907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Star: 5 Points 36">
            <a:extLst>
              <a:ext uri="{FF2B5EF4-FFF2-40B4-BE49-F238E27FC236}">
                <a16:creationId xmlns:a16="http://schemas.microsoft.com/office/drawing/2014/main" id="{57661F5D-48BE-AD25-784A-8BB0EDEDC66D}"/>
              </a:ext>
            </a:extLst>
          </p:cNvPr>
          <p:cNvSpPr/>
          <p:nvPr/>
        </p:nvSpPr>
        <p:spPr>
          <a:xfrm rot="21305394">
            <a:off x="6662108" y="4827693"/>
            <a:ext cx="716436" cy="636907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Star: 5 Points 37">
            <a:extLst>
              <a:ext uri="{FF2B5EF4-FFF2-40B4-BE49-F238E27FC236}">
                <a16:creationId xmlns:a16="http://schemas.microsoft.com/office/drawing/2014/main" id="{7F48D8E6-38D0-E933-AF63-6839FDDFE5A7}"/>
              </a:ext>
            </a:extLst>
          </p:cNvPr>
          <p:cNvSpPr/>
          <p:nvPr/>
        </p:nvSpPr>
        <p:spPr>
          <a:xfrm rot="21305394">
            <a:off x="3341840" y="5083919"/>
            <a:ext cx="716436" cy="636907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776B0305-EE8F-50AD-0EE9-4E4E4B5CFB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13733">
            <a:off x="-87495" y="3661817"/>
            <a:ext cx="1389521" cy="1360061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EA9FE684-8094-D444-8CFD-6E14529E70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3667" y="2195316"/>
            <a:ext cx="1394767" cy="2084486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4B48A649-E63C-72ED-1ECB-9B80A1FB931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2" t="4827" r="23011" b="7412"/>
          <a:stretch/>
        </p:blipFill>
        <p:spPr>
          <a:xfrm>
            <a:off x="265126" y="1523640"/>
            <a:ext cx="4162914" cy="3593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211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1.85185E-6 L 0.15833 -0.0708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643" y="-34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846 -0.01505 L -0.20534 0.09167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690" y="5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0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1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1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1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1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1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5" grpId="0" animBg="1"/>
      <p:bldP spid="36" grpId="0" animBg="1"/>
      <p:bldP spid="37" grpId="0" animBg="1"/>
      <p:bldP spid="3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52D5F-932E-7952-7A28-D8BE2F58F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261851"/>
            <a:ext cx="10396882" cy="1151965"/>
          </a:xfrm>
        </p:spPr>
        <p:txBody>
          <a:bodyPr/>
          <a:lstStyle/>
          <a:p>
            <a:r>
              <a:rPr lang="en-US" dirty="0"/>
              <a:t>Over 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4B1EC-3106-A5B6-BF3D-8AEB2D4BAF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326911"/>
            <a:ext cx="10396883" cy="3449782"/>
          </a:xfrm>
        </p:spPr>
        <p:txBody>
          <a:bodyPr>
            <a:normAutofit fontScale="92500"/>
          </a:bodyPr>
          <a:lstStyle/>
          <a:p>
            <a:r>
              <a:rPr lang="en-US" sz="3600" dirty="0"/>
              <a:t>concept: the chicken has to escape from the enemy and shoot an enemy with the bone to collect more score.</a:t>
            </a:r>
          </a:p>
          <a:p>
            <a:r>
              <a:rPr lang="en-US" sz="3600" dirty="0"/>
              <a:t>Genre: Arcade, Shooting</a:t>
            </a:r>
          </a:p>
          <a:p>
            <a:r>
              <a:rPr lang="en-US" sz="3600" dirty="0"/>
              <a:t>Target audience: casual gamers, competitive players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334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0DA37-1613-357C-F39D-FE76807EC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570" y="318155"/>
            <a:ext cx="9231197" cy="709367"/>
          </a:xfrm>
        </p:spPr>
        <p:txBody>
          <a:bodyPr>
            <a:noAutofit/>
          </a:bodyPr>
          <a:lstStyle/>
          <a:p>
            <a:r>
              <a:rPr lang="en-US" sz="4800" dirty="0"/>
              <a:t>Player control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E30822F-5DFD-B381-1A10-C7557E5E89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431" y="1097261"/>
            <a:ext cx="8018336" cy="4493794"/>
          </a:xfr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BD6673B-E943-47F7-AF08-8F18B93FAA1B}"/>
              </a:ext>
            </a:extLst>
          </p:cNvPr>
          <p:cNvCxnSpPr/>
          <p:nvPr/>
        </p:nvCxnSpPr>
        <p:spPr>
          <a:xfrm flipV="1">
            <a:off x="5615599" y="1941922"/>
            <a:ext cx="0" cy="78242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B9DE7A4-5748-2C71-94B2-C1F710788A5B}"/>
              </a:ext>
            </a:extLst>
          </p:cNvPr>
          <p:cNvCxnSpPr>
            <a:cxnSpLocks/>
          </p:cNvCxnSpPr>
          <p:nvPr/>
        </p:nvCxnSpPr>
        <p:spPr>
          <a:xfrm>
            <a:off x="5615599" y="4102231"/>
            <a:ext cx="0" cy="79970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DD72725-48C7-A46B-2075-C6F33217879F}"/>
              </a:ext>
            </a:extLst>
          </p:cNvPr>
          <p:cNvCxnSpPr>
            <a:cxnSpLocks/>
          </p:cNvCxnSpPr>
          <p:nvPr/>
        </p:nvCxnSpPr>
        <p:spPr>
          <a:xfrm flipH="1">
            <a:off x="3808429" y="3344158"/>
            <a:ext cx="96975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5E14D0F-FA7F-B7CF-9031-559310E35E94}"/>
              </a:ext>
            </a:extLst>
          </p:cNvPr>
          <p:cNvCxnSpPr>
            <a:cxnSpLocks/>
          </p:cNvCxnSpPr>
          <p:nvPr/>
        </p:nvCxnSpPr>
        <p:spPr>
          <a:xfrm>
            <a:off x="6514287" y="3344158"/>
            <a:ext cx="92346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41DE1DF-5965-9380-ED8F-CCCF752AE595}"/>
              </a:ext>
            </a:extLst>
          </p:cNvPr>
          <p:cNvSpPr txBox="1"/>
          <p:nvPr/>
        </p:nvSpPr>
        <p:spPr>
          <a:xfrm>
            <a:off x="5164684" y="1187777"/>
            <a:ext cx="9018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rgbClr val="C00000"/>
                </a:solidFill>
              </a:rPr>
              <a:t>W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79AE876-358D-147C-6D40-E686D50453C9}"/>
              </a:ext>
            </a:extLst>
          </p:cNvPr>
          <p:cNvSpPr txBox="1"/>
          <p:nvPr/>
        </p:nvSpPr>
        <p:spPr>
          <a:xfrm>
            <a:off x="5164684" y="4861777"/>
            <a:ext cx="9018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rgbClr val="C00000"/>
                </a:solidFill>
              </a:rPr>
              <a:t>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1E18125-A177-53BF-AEC6-B483E868C3F5}"/>
              </a:ext>
            </a:extLst>
          </p:cNvPr>
          <p:cNvSpPr txBox="1"/>
          <p:nvPr/>
        </p:nvSpPr>
        <p:spPr>
          <a:xfrm>
            <a:off x="2906599" y="2959437"/>
            <a:ext cx="9018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rgbClr val="C00000"/>
                </a:solidFill>
              </a:rPr>
              <a:t>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9A09110-6C10-3054-05F6-E57687D71801}"/>
              </a:ext>
            </a:extLst>
          </p:cNvPr>
          <p:cNvSpPr txBox="1"/>
          <p:nvPr/>
        </p:nvSpPr>
        <p:spPr>
          <a:xfrm>
            <a:off x="7413818" y="2962002"/>
            <a:ext cx="9018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rgbClr val="C00000"/>
                </a:solidFill>
              </a:rPr>
              <a:t>D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080FD7F5-C8B7-0195-CAEA-79AADED8E3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6018" y="1768914"/>
            <a:ext cx="748829" cy="760349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6DF591E2-5CA4-1D00-443A-F39962E7DF68}"/>
              </a:ext>
            </a:extLst>
          </p:cNvPr>
          <p:cNvSpPr txBox="1"/>
          <p:nvPr/>
        </p:nvSpPr>
        <p:spPr>
          <a:xfrm>
            <a:off x="7624590" y="1887479"/>
            <a:ext cx="16633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Left Click</a:t>
            </a:r>
          </a:p>
        </p:txBody>
      </p:sp>
    </p:spTree>
    <p:extLst>
      <p:ext uri="{BB962C8B-B14F-4D97-AF65-F5344CB8AC3E}">
        <p14:creationId xmlns:p14="http://schemas.microsoft.com/office/powerpoint/2010/main" val="3431805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0" grpId="0"/>
      <p:bldP spid="21" grpId="0"/>
      <p:bldP spid="22" grpId="0"/>
      <p:bldP spid="2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46969-908F-367F-F944-0DD6EC157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449" y="0"/>
            <a:ext cx="10396882" cy="876693"/>
          </a:xfrm>
        </p:spPr>
        <p:txBody>
          <a:bodyPr>
            <a:normAutofit/>
          </a:bodyPr>
          <a:lstStyle/>
          <a:p>
            <a:r>
              <a:rPr lang="en-US" sz="4800" dirty="0"/>
              <a:t>enemy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CFBC38E-3A47-19F6-EE80-5A4E9AE762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134" y="834429"/>
            <a:ext cx="8457730" cy="4740048"/>
          </a:xfrm>
        </p:spPr>
      </p:pic>
    </p:spTree>
    <p:extLst>
      <p:ext uri="{BB962C8B-B14F-4D97-AF65-F5344CB8AC3E}">
        <p14:creationId xmlns:p14="http://schemas.microsoft.com/office/powerpoint/2010/main" val="4082065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A59BE1-03AD-8954-1689-4AA325B6D8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18BF8-663A-1557-3DF3-CA60CD5BF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449" y="0"/>
            <a:ext cx="10396882" cy="876693"/>
          </a:xfrm>
        </p:spPr>
        <p:txBody>
          <a:bodyPr>
            <a:normAutofit/>
          </a:bodyPr>
          <a:lstStyle/>
          <a:p>
            <a:r>
              <a:rPr lang="en-US" sz="4800" dirty="0"/>
              <a:t>enemy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9EA6770-164F-EBD9-6984-C2D27E7184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9254" y="836629"/>
            <a:ext cx="8442607" cy="4716762"/>
          </a:xfr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3F55901-4A59-0D54-D625-50BEED485F88}"/>
              </a:ext>
            </a:extLst>
          </p:cNvPr>
          <p:cNvCxnSpPr>
            <a:cxnSpLocks/>
          </p:cNvCxnSpPr>
          <p:nvPr/>
        </p:nvCxnSpPr>
        <p:spPr>
          <a:xfrm>
            <a:off x="3903062" y="2024405"/>
            <a:ext cx="961169" cy="54911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4C9C7A9-3E19-95F0-3E3B-2EFB208C646A}"/>
              </a:ext>
            </a:extLst>
          </p:cNvPr>
          <p:cNvCxnSpPr>
            <a:cxnSpLocks/>
          </p:cNvCxnSpPr>
          <p:nvPr/>
        </p:nvCxnSpPr>
        <p:spPr>
          <a:xfrm flipH="1">
            <a:off x="6628510" y="3025326"/>
            <a:ext cx="96006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7002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ADB1A4-429D-7702-393B-0223738326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B4934-3792-4D94-DA38-6A5ACBDFE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449" y="0"/>
            <a:ext cx="10396882" cy="876693"/>
          </a:xfrm>
        </p:spPr>
        <p:txBody>
          <a:bodyPr>
            <a:normAutofit/>
          </a:bodyPr>
          <a:lstStyle/>
          <a:p>
            <a:r>
              <a:rPr lang="en-US" sz="4800" dirty="0"/>
              <a:t>Game flow</a:t>
            </a:r>
          </a:p>
        </p:txBody>
      </p:sp>
      <p:pic>
        <p:nvPicPr>
          <p:cNvPr id="3" name="gameflow">
            <a:hlinkClick r:id="" action="ppaction://media"/>
            <a:extLst>
              <a:ext uri="{FF2B5EF4-FFF2-40B4-BE49-F238E27FC236}">
                <a16:creationId xmlns:a16="http://schemas.microsoft.com/office/drawing/2014/main" id="{2EC76061-11E2-67A0-95FD-F668F90FDDD4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514669" y="791852"/>
            <a:ext cx="8515302" cy="4754529"/>
          </a:xfrm>
        </p:spPr>
      </p:pic>
    </p:spTree>
    <p:extLst>
      <p:ext uri="{BB962C8B-B14F-4D97-AF65-F5344CB8AC3E}">
        <p14:creationId xmlns:p14="http://schemas.microsoft.com/office/powerpoint/2010/main" val="368927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100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722E9-2145-F0F1-5BF4-7B4BB826E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73" y="110765"/>
            <a:ext cx="10396882" cy="756501"/>
          </a:xfrm>
        </p:spPr>
        <p:txBody>
          <a:bodyPr>
            <a:normAutofit fontScale="90000"/>
          </a:bodyPr>
          <a:lstStyle/>
          <a:p>
            <a:r>
              <a:rPr lang="en-US" dirty="0"/>
              <a:t>Screen flow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766AFE-DBAF-31EB-4038-049891B72910}"/>
              </a:ext>
            </a:extLst>
          </p:cNvPr>
          <p:cNvSpPr/>
          <p:nvPr/>
        </p:nvSpPr>
        <p:spPr>
          <a:xfrm>
            <a:off x="1885359" y="1468224"/>
            <a:ext cx="2055043" cy="14328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 Menu Screen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C37E98F-AFA4-CB8D-DF24-E46D24AB09D5}"/>
              </a:ext>
            </a:extLst>
          </p:cNvPr>
          <p:cNvSpPr/>
          <p:nvPr/>
        </p:nvSpPr>
        <p:spPr>
          <a:xfrm>
            <a:off x="7293204" y="1468223"/>
            <a:ext cx="2055042" cy="14328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High Score Screen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89C91FD-8A92-4955-4153-A019302A8EBB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3940402" y="2184661"/>
            <a:ext cx="3352802" cy="1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9F41A0EC-5567-0915-2AE0-0FCDD7C9AB85}"/>
              </a:ext>
            </a:extLst>
          </p:cNvPr>
          <p:cNvSpPr/>
          <p:nvPr/>
        </p:nvSpPr>
        <p:spPr>
          <a:xfrm>
            <a:off x="1885359" y="3956902"/>
            <a:ext cx="2055043" cy="14328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Game Screen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FF1D165-B956-5770-F006-70A463589D7F}"/>
              </a:ext>
            </a:extLst>
          </p:cNvPr>
          <p:cNvSpPr/>
          <p:nvPr/>
        </p:nvSpPr>
        <p:spPr>
          <a:xfrm>
            <a:off x="7293204" y="3956902"/>
            <a:ext cx="2055043" cy="14328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High Score Input Screen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1BE4F5E-C7BF-1E7D-30AC-FD643E27CAB0}"/>
              </a:ext>
            </a:extLst>
          </p:cNvPr>
          <p:cNvCxnSpPr>
            <a:cxnSpLocks/>
            <a:stCxn id="5" idx="2"/>
            <a:endCxn id="10" idx="0"/>
          </p:cNvCxnSpPr>
          <p:nvPr/>
        </p:nvCxnSpPr>
        <p:spPr>
          <a:xfrm>
            <a:off x="2912881" y="2901099"/>
            <a:ext cx="0" cy="1055803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2F697CC-C8A6-6F61-C33D-4D75007BE0E4}"/>
              </a:ext>
            </a:extLst>
          </p:cNvPr>
          <p:cNvCxnSpPr>
            <a:stCxn id="11" idx="0"/>
            <a:endCxn id="6" idx="2"/>
          </p:cNvCxnSpPr>
          <p:nvPr/>
        </p:nvCxnSpPr>
        <p:spPr>
          <a:xfrm flipH="1" flipV="1">
            <a:off x="8320725" y="2901098"/>
            <a:ext cx="1" cy="105580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B0D7053-7F98-9BCC-554C-333FBEBE6C75}"/>
              </a:ext>
            </a:extLst>
          </p:cNvPr>
          <p:cNvCxnSpPr>
            <a:cxnSpLocks/>
            <a:stCxn id="22" idx="3"/>
            <a:endCxn id="11" idx="1"/>
          </p:cNvCxnSpPr>
          <p:nvPr/>
        </p:nvCxnSpPr>
        <p:spPr>
          <a:xfrm flipV="1">
            <a:off x="5941417" y="4673340"/>
            <a:ext cx="1351787" cy="234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008D0E6-D197-7E60-A4ED-386417724058}"/>
              </a:ext>
            </a:extLst>
          </p:cNvPr>
          <p:cNvSpPr txBox="1"/>
          <p:nvPr/>
        </p:nvSpPr>
        <p:spPr>
          <a:xfrm>
            <a:off x="4118902" y="4170186"/>
            <a:ext cx="1471194" cy="377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High Score?</a:t>
            </a:r>
          </a:p>
        </p:txBody>
      </p:sp>
      <p:sp>
        <p:nvSpPr>
          <p:cNvPr id="22" name="Diamond 21">
            <a:extLst>
              <a:ext uri="{FF2B5EF4-FFF2-40B4-BE49-F238E27FC236}">
                <a16:creationId xmlns:a16="http://schemas.microsoft.com/office/drawing/2014/main" id="{8B56BF73-18D9-98D1-7484-18F3B12C6267}"/>
              </a:ext>
            </a:extLst>
          </p:cNvPr>
          <p:cNvSpPr/>
          <p:nvPr/>
        </p:nvSpPr>
        <p:spPr>
          <a:xfrm>
            <a:off x="5292886" y="4308043"/>
            <a:ext cx="648531" cy="735290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4C1C6A4-4E54-16E5-B753-D96FA65D51D1}"/>
              </a:ext>
            </a:extLst>
          </p:cNvPr>
          <p:cNvSpPr txBox="1"/>
          <p:nvPr/>
        </p:nvSpPr>
        <p:spPr>
          <a:xfrm>
            <a:off x="6320407" y="4303348"/>
            <a:ext cx="648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Yes</a:t>
            </a: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4C7F8958-2A45-FC4A-0C6B-B8B1C7227CA9}"/>
              </a:ext>
            </a:extLst>
          </p:cNvPr>
          <p:cNvCxnSpPr>
            <a:cxnSpLocks/>
            <a:stCxn id="22" idx="0"/>
          </p:cNvCxnSpPr>
          <p:nvPr/>
        </p:nvCxnSpPr>
        <p:spPr>
          <a:xfrm rot="16200000" flipV="1">
            <a:off x="3968663" y="2659554"/>
            <a:ext cx="1620229" cy="1676750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ECF6960-F4E0-EC5B-10AF-25EC8DDE91FA}"/>
              </a:ext>
            </a:extLst>
          </p:cNvPr>
          <p:cNvCxnSpPr>
            <a:stCxn id="10" idx="3"/>
            <a:endCxn id="22" idx="1"/>
          </p:cNvCxnSpPr>
          <p:nvPr/>
        </p:nvCxnSpPr>
        <p:spPr>
          <a:xfrm>
            <a:off x="3940402" y="4673340"/>
            <a:ext cx="1352484" cy="234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90A79D7-A301-877B-D0EF-6359A4DA7667}"/>
              </a:ext>
            </a:extLst>
          </p:cNvPr>
          <p:cNvSpPr txBox="1"/>
          <p:nvPr/>
        </p:nvSpPr>
        <p:spPr>
          <a:xfrm>
            <a:off x="5671876" y="3289977"/>
            <a:ext cx="648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4272533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0" grpId="0" animBg="1"/>
      <p:bldP spid="11" grpId="0" animBg="1"/>
      <p:bldP spid="21" grpId="0"/>
      <p:bldP spid="22" grpId="0" animBg="1"/>
      <p:bldP spid="23" grpId="0"/>
      <p:bldP spid="3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B569E-668C-0497-42F8-40B09ACD0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9600" dirty="0"/>
              <a:t>Thank you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4332A7A-C83D-6939-0F2F-2DCCF3E04E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0491" y="2063750"/>
            <a:ext cx="5887155" cy="3311525"/>
          </a:xfrm>
        </p:spPr>
      </p:pic>
    </p:spTree>
    <p:extLst>
      <p:ext uri="{BB962C8B-B14F-4D97-AF65-F5344CB8AC3E}">
        <p14:creationId xmlns:p14="http://schemas.microsoft.com/office/powerpoint/2010/main" val="2185000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3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700" fill="hold">
                                          <p:stCondLst>
                                            <p:cond delay="7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700" fill="hold">
                                          <p:stCondLst>
                                            <p:cond delay="1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700" fill="hold">
                                          <p:stCondLst>
                                            <p:cond delay="21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700" fill="hold">
                                          <p:stCondLst>
                                            <p:cond delay="2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490</TotalTime>
  <Words>94</Words>
  <Application>Microsoft Office PowerPoint</Application>
  <PresentationFormat>Widescreen</PresentationFormat>
  <Paragraphs>31</Paragraphs>
  <Slides>8</Slides>
  <Notes>3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Impact</vt:lpstr>
      <vt:lpstr>Main Event</vt:lpstr>
      <vt:lpstr>Chicken Boneless</vt:lpstr>
      <vt:lpstr>Over view</vt:lpstr>
      <vt:lpstr>Player control</vt:lpstr>
      <vt:lpstr>enemy</vt:lpstr>
      <vt:lpstr>enemy</vt:lpstr>
      <vt:lpstr>Game flow</vt:lpstr>
      <vt:lpstr>Screen flow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teerapath keawratana</dc:creator>
  <cp:lastModifiedBy>teerapath keawratana</cp:lastModifiedBy>
  <cp:revision>2</cp:revision>
  <dcterms:created xsi:type="dcterms:W3CDTF">2025-01-20T00:21:50Z</dcterms:created>
  <dcterms:modified xsi:type="dcterms:W3CDTF">2025-01-20T19:02:59Z</dcterms:modified>
</cp:coreProperties>
</file>