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7"/>
  </p:notesMasterIdLst>
  <p:sldIdLst>
    <p:sldId id="256" r:id="rId2"/>
    <p:sldId id="257" r:id="rId3"/>
    <p:sldId id="259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68AEF1C-63ED-4D42-8782-3CD114CF3DF3}">
          <p14:sldIdLst>
            <p14:sldId id="256"/>
            <p14:sldId id="257"/>
            <p14:sldId id="259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3C369-509D-4CDB-B89C-99E8738142B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1228A-BB16-4AB8-8BEF-4C271878B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Greeting audience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1228A-BB16-4AB8-8BEF-4C271878BD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5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Story: ck run away from kitchen, but still in dining room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1228A-BB16-4AB8-8BEF-4C271878BD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87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Chicken movement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1228A-BB16-4AB8-8BEF-4C271878BD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929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1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34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566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17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5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22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0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4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3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4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8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9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0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1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4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A8E683-EFAE-4476-82D8-9E80BBED733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2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0968-8F68-AEDD-2DF6-207A0E264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852657" y="663665"/>
            <a:ext cx="9755187" cy="1293584"/>
          </a:xfrm>
        </p:spPr>
        <p:txBody>
          <a:bodyPr/>
          <a:lstStyle/>
          <a:p>
            <a:r>
              <a:rPr lang="en-US" dirty="0"/>
              <a:t>Chicken Boneless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A9388-8ED9-F9E4-79FA-5EAF8C536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Teerapath  Keawratana</a:t>
            </a:r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D36AA301-9C67-AA95-53D4-6412EA31BB7C}"/>
              </a:ext>
            </a:extLst>
          </p:cNvPr>
          <p:cNvSpPr/>
          <p:nvPr/>
        </p:nvSpPr>
        <p:spPr>
          <a:xfrm rot="21305394">
            <a:off x="4138367" y="5030661"/>
            <a:ext cx="716436" cy="63690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E2E154B-607D-2317-07DE-7196693A78F1}"/>
              </a:ext>
            </a:extLst>
          </p:cNvPr>
          <p:cNvSpPr/>
          <p:nvPr/>
        </p:nvSpPr>
        <p:spPr>
          <a:xfrm rot="21305394">
            <a:off x="4987872" y="4958100"/>
            <a:ext cx="716436" cy="63690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2F0514B6-2BC1-C52E-C9B8-8D611506667F}"/>
              </a:ext>
            </a:extLst>
          </p:cNvPr>
          <p:cNvSpPr/>
          <p:nvPr/>
        </p:nvSpPr>
        <p:spPr>
          <a:xfrm rot="21305394">
            <a:off x="5837377" y="4901537"/>
            <a:ext cx="716436" cy="63690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57661F5D-48BE-AD25-784A-8BB0EDEDC66D}"/>
              </a:ext>
            </a:extLst>
          </p:cNvPr>
          <p:cNvSpPr/>
          <p:nvPr/>
        </p:nvSpPr>
        <p:spPr>
          <a:xfrm rot="21305394">
            <a:off x="6662108" y="4827693"/>
            <a:ext cx="716436" cy="63690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7F48D8E6-38D0-E933-AF63-6839FDDFE5A7}"/>
              </a:ext>
            </a:extLst>
          </p:cNvPr>
          <p:cNvSpPr/>
          <p:nvPr/>
        </p:nvSpPr>
        <p:spPr>
          <a:xfrm rot="21305394">
            <a:off x="3341840" y="5083919"/>
            <a:ext cx="716436" cy="63690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76B0305-EE8F-50AD-0EE9-4E4E4B5CF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3733">
            <a:off x="-87495" y="3661817"/>
            <a:ext cx="1389521" cy="13600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A9FE684-8094-D444-8CFD-6E14529E7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67" y="2195316"/>
            <a:ext cx="1394767" cy="208448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B48A649-E63C-72ED-1ECB-9B80A1FB93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2" t="4827" r="23011" b="7412"/>
          <a:stretch/>
        </p:blipFill>
        <p:spPr>
          <a:xfrm>
            <a:off x="265126" y="1523640"/>
            <a:ext cx="4162914" cy="359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1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15833 -0.07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3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46 -0.01505 L -0.20534 0.0916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90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2D5F-932E-7952-7A28-D8BE2F58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61851"/>
            <a:ext cx="10396882" cy="1151965"/>
          </a:xfrm>
        </p:spPr>
        <p:txBody>
          <a:bodyPr/>
          <a:lstStyle/>
          <a:p>
            <a:r>
              <a:rPr lang="en-US" dirty="0"/>
              <a:t>Over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B1EC-3106-A5B6-BF3D-8AEB2D4B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26911"/>
            <a:ext cx="10396883" cy="3449782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concept: the chicken has to escape from the enemy and shoot an enemy with the bone to collect more score.</a:t>
            </a:r>
          </a:p>
          <a:p>
            <a:r>
              <a:rPr lang="en-US" sz="3600" dirty="0"/>
              <a:t>Genre: Arcade, Shooting</a:t>
            </a:r>
          </a:p>
          <a:p>
            <a:r>
              <a:rPr lang="en-US" sz="3600" dirty="0"/>
              <a:t>Target audience: casual gamers, competitive players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3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DA37-1613-357C-F39D-FE76807EC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70" y="318155"/>
            <a:ext cx="9231197" cy="709367"/>
          </a:xfrm>
        </p:spPr>
        <p:txBody>
          <a:bodyPr>
            <a:noAutofit/>
          </a:bodyPr>
          <a:lstStyle/>
          <a:p>
            <a:r>
              <a:rPr lang="en-US" sz="4800" dirty="0"/>
              <a:t>Player control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30822F-5DFD-B381-1A10-C7557E5E8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31" y="1097261"/>
            <a:ext cx="8018336" cy="4493794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D6673B-E943-47F7-AF08-8F18B93FAA1B}"/>
              </a:ext>
            </a:extLst>
          </p:cNvPr>
          <p:cNvCxnSpPr/>
          <p:nvPr/>
        </p:nvCxnSpPr>
        <p:spPr>
          <a:xfrm flipV="1">
            <a:off x="5615599" y="1941922"/>
            <a:ext cx="0" cy="7824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9DE7A4-5748-2C71-94B2-C1F710788A5B}"/>
              </a:ext>
            </a:extLst>
          </p:cNvPr>
          <p:cNvCxnSpPr>
            <a:cxnSpLocks/>
          </p:cNvCxnSpPr>
          <p:nvPr/>
        </p:nvCxnSpPr>
        <p:spPr>
          <a:xfrm>
            <a:off x="5615599" y="4102231"/>
            <a:ext cx="0" cy="799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D72725-48C7-A46B-2075-C6F33217879F}"/>
              </a:ext>
            </a:extLst>
          </p:cNvPr>
          <p:cNvCxnSpPr>
            <a:cxnSpLocks/>
          </p:cNvCxnSpPr>
          <p:nvPr/>
        </p:nvCxnSpPr>
        <p:spPr>
          <a:xfrm flipH="1">
            <a:off x="3808429" y="3344158"/>
            <a:ext cx="9697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E14D0F-FA7F-B7CF-9031-559310E35E94}"/>
              </a:ext>
            </a:extLst>
          </p:cNvPr>
          <p:cNvCxnSpPr>
            <a:cxnSpLocks/>
          </p:cNvCxnSpPr>
          <p:nvPr/>
        </p:nvCxnSpPr>
        <p:spPr>
          <a:xfrm>
            <a:off x="6514287" y="3344158"/>
            <a:ext cx="9234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1DE1DF-5965-9380-ED8F-CCCF752AE595}"/>
              </a:ext>
            </a:extLst>
          </p:cNvPr>
          <p:cNvSpPr txBox="1"/>
          <p:nvPr/>
        </p:nvSpPr>
        <p:spPr>
          <a:xfrm>
            <a:off x="5164684" y="1187777"/>
            <a:ext cx="901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9AE876-358D-147C-6D40-E686D50453C9}"/>
              </a:ext>
            </a:extLst>
          </p:cNvPr>
          <p:cNvSpPr txBox="1"/>
          <p:nvPr/>
        </p:nvSpPr>
        <p:spPr>
          <a:xfrm>
            <a:off x="5164684" y="4861777"/>
            <a:ext cx="901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E18125-A177-53BF-AEC6-B483E868C3F5}"/>
              </a:ext>
            </a:extLst>
          </p:cNvPr>
          <p:cNvSpPr txBox="1"/>
          <p:nvPr/>
        </p:nvSpPr>
        <p:spPr>
          <a:xfrm>
            <a:off x="2906599" y="2959437"/>
            <a:ext cx="901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A09110-6C10-3054-05F6-E57687D71801}"/>
              </a:ext>
            </a:extLst>
          </p:cNvPr>
          <p:cNvSpPr txBox="1"/>
          <p:nvPr/>
        </p:nvSpPr>
        <p:spPr>
          <a:xfrm>
            <a:off x="7413818" y="2962002"/>
            <a:ext cx="901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80FD7F5-C8B7-0195-CAEA-79AADED8E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018" y="1768914"/>
            <a:ext cx="748829" cy="76034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DF591E2-5CA4-1D00-443A-F39962E7DF68}"/>
              </a:ext>
            </a:extLst>
          </p:cNvPr>
          <p:cNvSpPr txBox="1"/>
          <p:nvPr/>
        </p:nvSpPr>
        <p:spPr>
          <a:xfrm>
            <a:off x="7624590" y="1887479"/>
            <a:ext cx="1663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Left Click</a:t>
            </a:r>
          </a:p>
        </p:txBody>
      </p:sp>
      <p:pic>
        <p:nvPicPr>
          <p:cNvPr id="4" name="Picture 3" descr="A pixelated chicken with a black background&#10;&#10;AI-generated content may be incorrect.">
            <a:extLst>
              <a:ext uri="{FF2B5EF4-FFF2-40B4-BE49-F238E27FC236}">
                <a16:creationId xmlns:a16="http://schemas.microsoft.com/office/drawing/2014/main" id="{DE0CE06D-7DAB-567B-D440-C2B37D69C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471" y="2684047"/>
            <a:ext cx="1439503" cy="145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0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2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22E9-2145-F0F1-5BF4-7B4BB826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3" y="110765"/>
            <a:ext cx="10396882" cy="756501"/>
          </a:xfrm>
        </p:spPr>
        <p:txBody>
          <a:bodyPr>
            <a:normAutofit fontScale="90000"/>
          </a:bodyPr>
          <a:lstStyle/>
          <a:p>
            <a:r>
              <a:rPr lang="en-US" dirty="0"/>
              <a:t>Screen 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66AFE-DBAF-31EB-4038-049891B72910}"/>
              </a:ext>
            </a:extLst>
          </p:cNvPr>
          <p:cNvSpPr/>
          <p:nvPr/>
        </p:nvSpPr>
        <p:spPr>
          <a:xfrm>
            <a:off x="1885359" y="1468224"/>
            <a:ext cx="2055043" cy="1432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Menu Screen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7E98F-AFA4-CB8D-DF24-E46D24AB09D5}"/>
              </a:ext>
            </a:extLst>
          </p:cNvPr>
          <p:cNvSpPr/>
          <p:nvPr/>
        </p:nvSpPr>
        <p:spPr>
          <a:xfrm>
            <a:off x="7293204" y="1468223"/>
            <a:ext cx="2055042" cy="1432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Score Screen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9C91FD-8A92-4955-4153-A019302A8EB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940402" y="2184661"/>
            <a:ext cx="3352802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F41A0EC-5567-0915-2AE0-0FCDD7C9AB85}"/>
              </a:ext>
            </a:extLst>
          </p:cNvPr>
          <p:cNvSpPr/>
          <p:nvPr/>
        </p:nvSpPr>
        <p:spPr>
          <a:xfrm>
            <a:off x="1885359" y="3956902"/>
            <a:ext cx="2055043" cy="1432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Screen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F1D165-B956-5770-F006-70A463589D7F}"/>
              </a:ext>
            </a:extLst>
          </p:cNvPr>
          <p:cNvSpPr/>
          <p:nvPr/>
        </p:nvSpPr>
        <p:spPr>
          <a:xfrm>
            <a:off x="7293204" y="3956902"/>
            <a:ext cx="2055043" cy="1432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Score Input Screen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BE4F5E-C7BF-1E7D-30AC-FD643E27CAB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912881" y="2901099"/>
            <a:ext cx="0" cy="105580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F697CC-C8A6-6F61-C33D-4D75007BE0E4}"/>
              </a:ext>
            </a:extLst>
          </p:cNvPr>
          <p:cNvCxnSpPr>
            <a:stCxn id="11" idx="0"/>
            <a:endCxn id="6" idx="2"/>
          </p:cNvCxnSpPr>
          <p:nvPr/>
        </p:nvCxnSpPr>
        <p:spPr>
          <a:xfrm flipH="1" flipV="1">
            <a:off x="8320725" y="2901098"/>
            <a:ext cx="1" cy="1055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0D7053-7F98-9BCC-554C-333FBEBE6C75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5941417" y="4673340"/>
            <a:ext cx="1351787" cy="23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08D0E6-D197-7E60-A4ED-386417724058}"/>
              </a:ext>
            </a:extLst>
          </p:cNvPr>
          <p:cNvSpPr txBox="1"/>
          <p:nvPr/>
        </p:nvSpPr>
        <p:spPr>
          <a:xfrm>
            <a:off x="4118902" y="4170186"/>
            <a:ext cx="1471194" cy="377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High Score?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8B56BF73-18D9-98D1-7484-18F3B12C6267}"/>
              </a:ext>
            </a:extLst>
          </p:cNvPr>
          <p:cNvSpPr/>
          <p:nvPr/>
        </p:nvSpPr>
        <p:spPr>
          <a:xfrm>
            <a:off x="5292886" y="4308043"/>
            <a:ext cx="648531" cy="73529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C1C6A4-4E54-16E5-B753-D96FA65D51D1}"/>
              </a:ext>
            </a:extLst>
          </p:cNvPr>
          <p:cNvSpPr txBox="1"/>
          <p:nvPr/>
        </p:nvSpPr>
        <p:spPr>
          <a:xfrm>
            <a:off x="6320407" y="4303348"/>
            <a:ext cx="64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Yes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C7F8958-2A45-FC4A-0C6B-B8B1C7227CA9}"/>
              </a:ext>
            </a:extLst>
          </p:cNvPr>
          <p:cNvCxnSpPr>
            <a:cxnSpLocks/>
            <a:stCxn id="22" idx="0"/>
          </p:cNvCxnSpPr>
          <p:nvPr/>
        </p:nvCxnSpPr>
        <p:spPr>
          <a:xfrm rot="16200000" flipV="1">
            <a:off x="3968663" y="2659554"/>
            <a:ext cx="1620229" cy="167675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CF6960-F4E0-EC5B-10AF-25EC8DDE91FA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>
            <a:off x="3940402" y="4673340"/>
            <a:ext cx="1352484" cy="23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0A79D7-A301-877B-D0EF-6359A4DA7667}"/>
              </a:ext>
            </a:extLst>
          </p:cNvPr>
          <p:cNvSpPr txBox="1"/>
          <p:nvPr/>
        </p:nvSpPr>
        <p:spPr>
          <a:xfrm>
            <a:off x="5671876" y="3289977"/>
            <a:ext cx="64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7253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21" grpId="0"/>
      <p:bldP spid="22" grpId="0" animBg="1"/>
      <p:bldP spid="23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569E-668C-0497-42F8-40B09ACD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/>
              <a:t>Thank you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332A7A-C83D-6939-0F2F-2DCCF3E04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491" y="2063750"/>
            <a:ext cx="5887155" cy="3311525"/>
          </a:xfrm>
        </p:spPr>
      </p:pic>
    </p:spTree>
    <p:extLst>
      <p:ext uri="{BB962C8B-B14F-4D97-AF65-F5344CB8AC3E}">
        <p14:creationId xmlns:p14="http://schemas.microsoft.com/office/powerpoint/2010/main" val="218500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70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7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700" fill="hold">
                                          <p:stCondLst>
                                            <p:cond delay="2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700" fill="hold">
                                          <p:stCondLst>
                                            <p:cond delay="2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553</TotalTime>
  <Words>90</Words>
  <Application>Microsoft Office PowerPoint</Application>
  <PresentationFormat>Widescreen</PresentationFormat>
  <Paragraphs>28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Impact</vt:lpstr>
      <vt:lpstr>Main Event</vt:lpstr>
      <vt:lpstr>Chicken Boneless</vt:lpstr>
      <vt:lpstr>Over view</vt:lpstr>
      <vt:lpstr>Player control</vt:lpstr>
      <vt:lpstr>Screen flow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teerapath keawratana</dc:creator>
  <cp:lastModifiedBy>Keawratana, Teerapath</cp:lastModifiedBy>
  <cp:revision>3</cp:revision>
  <dcterms:created xsi:type="dcterms:W3CDTF">2025-01-20T00:21:50Z</dcterms:created>
  <dcterms:modified xsi:type="dcterms:W3CDTF">2025-02-17T01:20:09Z</dcterms:modified>
</cp:coreProperties>
</file>