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0"/>
  </p:notesMasterIdLst>
  <p:sldIdLst>
    <p:sldId id="256" r:id="rId2"/>
    <p:sldId id="257" r:id="rId3"/>
    <p:sldId id="262" r:id="rId4"/>
    <p:sldId id="263" r:id="rId5"/>
    <p:sldId id="264" r:id="rId6"/>
    <p:sldId id="265" r:id="rId7"/>
    <p:sldId id="266" r:id="rId8"/>
    <p:sldId id="267" r:id="rId9"/>
    <p:sldId id="258" r:id="rId10"/>
    <p:sldId id="268" r:id="rId11"/>
    <p:sldId id="269" r:id="rId12"/>
    <p:sldId id="270" r:id="rId13"/>
    <p:sldId id="271" r:id="rId14"/>
    <p:sldId id="272" r:id="rId15"/>
    <p:sldId id="273" r:id="rId16"/>
    <p:sldId id="259" r:id="rId17"/>
    <p:sldId id="274" r:id="rId18"/>
    <p:sldId id="275" r:id="rId19"/>
    <p:sldId id="276" r:id="rId20"/>
    <p:sldId id="277" r:id="rId21"/>
    <p:sldId id="278" r:id="rId22"/>
    <p:sldId id="279" r:id="rId23"/>
    <p:sldId id="260" r:id="rId24"/>
    <p:sldId id="280" r:id="rId25"/>
    <p:sldId id="281" r:id="rId26"/>
    <p:sldId id="282" r:id="rId27"/>
    <p:sldId id="283" r:id="rId28"/>
    <p:sldId id="284" r:id="rId29"/>
    <p:sldId id="285" r:id="rId30"/>
    <p:sldId id="261"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7042" autoAdjust="0"/>
  </p:normalViewPr>
  <p:slideViewPr>
    <p:cSldViewPr snapToGrid="0">
      <p:cViewPr varScale="1">
        <p:scale>
          <a:sx n="79" d="100"/>
          <a:sy n="79" d="100"/>
        </p:scale>
        <p:origin x="126" y="35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FB4C0B-1BF4-46F6-A21B-0BD3E240D778}" type="datetimeFigureOut">
              <a:rPr lang="en-US" smtClean="0"/>
              <a:t>1/10/2025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0ABA11-9A42-468F-BAFA-E8AFB92E5C9A}" type="slidenum">
              <a:rPr lang="en-US" smtClean="0"/>
              <a:t>‹#›</a:t>
            </a:fld>
            <a:endParaRPr lang="en-US"/>
          </a:p>
        </p:txBody>
      </p:sp>
    </p:spTree>
    <p:extLst>
      <p:ext uri="{BB962C8B-B14F-4D97-AF65-F5344CB8AC3E}">
        <p14:creationId xmlns:p14="http://schemas.microsoft.com/office/powerpoint/2010/main" val="25266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50ABA11-9A42-468F-BAFA-E8AFB92E5C9A}" type="slidenum">
              <a:rPr lang="en-US" smtClean="0"/>
              <a:t>1</a:t>
            </a:fld>
            <a:endParaRPr lang="en-US"/>
          </a:p>
        </p:txBody>
      </p:sp>
    </p:spTree>
    <p:extLst>
      <p:ext uri="{BB962C8B-B14F-4D97-AF65-F5344CB8AC3E}">
        <p14:creationId xmlns:p14="http://schemas.microsoft.com/office/powerpoint/2010/main" val="3696368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en-US" sz="1200" kern="100" dirty="0">
                <a:effectLst/>
                <a:latin typeface="Calibri" panose="020F0502020204030204" pitchFamily="34" charset="0"/>
                <a:ea typeface="Calibri" panose="020F0502020204030204" pitchFamily="34" charset="0"/>
                <a:cs typeface="Cordia New" panose="020B0304020202020204" pitchFamily="34" charset="-34"/>
              </a:rPr>
              <a:t> The anti-tank gun has to prevent enemy tanks from entering the headquarters; the game will run on different levels day and night by changing the background. Starting from the day, the enemy tank will come as normal until night; the enemy tank will come for more than a day until the level ends.</a:t>
            </a:r>
          </a:p>
          <a:p>
            <a:pPr marL="0" marR="0">
              <a:lnSpc>
                <a:spcPct val="107000"/>
              </a:lnSpc>
              <a:spcAft>
                <a:spcPts val="800"/>
              </a:spcAft>
            </a:pPr>
            <a:endParaRPr lang="en-US" sz="12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Aft>
                <a:spcPts val="800"/>
              </a:spcAft>
            </a:pPr>
            <a:r>
              <a:rPr lang="en-US" sz="1200" kern="100" dirty="0">
                <a:effectLst/>
                <a:latin typeface="Calibri" panose="020F0502020204030204" pitchFamily="34" charset="0"/>
                <a:ea typeface="Calibri" panose="020F0502020204030204" pitchFamily="34" charset="0"/>
                <a:cs typeface="Cordia New" panose="020B0304020202020204" pitchFamily="34" charset="-34"/>
              </a:rPr>
              <a:t>In the game, there will be different types of enemy tanks that have a different ability. For example, a normal tank will run at a normal speed and die in one bullet, and a big tank will run at a slow speed but will die in two shootings; the small tank will run at a faster speed and die in one shooting.</a:t>
            </a:r>
          </a:p>
          <a:p>
            <a:pPr marL="0" marR="0">
              <a:lnSpc>
                <a:spcPct val="107000"/>
              </a:lnSpc>
              <a:spcAft>
                <a:spcPts val="800"/>
              </a:spcAft>
            </a:pPr>
            <a:endParaRPr lang="en-US" sz="12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Aft>
                <a:spcPts val="800"/>
              </a:spcAft>
            </a:pPr>
            <a:r>
              <a:rPr lang="en-US" sz="1200" kern="100" dirty="0">
                <a:effectLst/>
                <a:latin typeface="Calibri" panose="020F0502020204030204" pitchFamily="34" charset="0"/>
                <a:ea typeface="Calibri" panose="020F0502020204030204" pitchFamily="34" charset="0"/>
                <a:cs typeface="Cordia New" panose="020B0304020202020204" pitchFamily="34" charset="-34"/>
              </a:rPr>
              <a:t>During the game, there will be a special item that players can shoot to get it, and the gun can move left and right to shoot the enemy tanks or special items.</a:t>
            </a:r>
          </a:p>
          <a:p>
            <a:endParaRPr lang="en-US" dirty="0"/>
          </a:p>
        </p:txBody>
      </p:sp>
      <p:sp>
        <p:nvSpPr>
          <p:cNvPr id="4" name="Slide Number Placeholder 3"/>
          <p:cNvSpPr>
            <a:spLocks noGrp="1"/>
          </p:cNvSpPr>
          <p:nvPr>
            <p:ph type="sldNum" sz="quarter" idx="5"/>
          </p:nvPr>
        </p:nvSpPr>
        <p:spPr/>
        <p:txBody>
          <a:bodyPr/>
          <a:lstStyle/>
          <a:p>
            <a:fld id="{A50ABA11-9A42-468F-BAFA-E8AFB92E5C9A}" type="slidenum">
              <a:rPr lang="en-US" smtClean="0"/>
              <a:t>2</a:t>
            </a:fld>
            <a:endParaRPr lang="en-US"/>
          </a:p>
        </p:txBody>
      </p:sp>
    </p:spTree>
    <p:extLst>
      <p:ext uri="{BB962C8B-B14F-4D97-AF65-F5344CB8AC3E}">
        <p14:creationId xmlns:p14="http://schemas.microsoft.com/office/powerpoint/2010/main" val="100836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During the pregnant bird's flight back to the nest, the pregnant bird laid an egg by accident, so the abandoned egg had to fly back to the nest by itself.  The player has to press the space bar to make the egg higher and move forward, but the egg has to escape from the brush or any obstructed, if an egg falls or is hit with an obstacle, the game ends.</a:t>
            </a:r>
          </a:p>
          <a:p>
            <a:endParaRPr lang="en-US" dirty="0"/>
          </a:p>
        </p:txBody>
      </p:sp>
      <p:sp>
        <p:nvSpPr>
          <p:cNvPr id="4" name="Slide Number Placeholder 3"/>
          <p:cNvSpPr>
            <a:spLocks noGrp="1"/>
          </p:cNvSpPr>
          <p:nvPr>
            <p:ph type="sldNum" sz="quarter" idx="5"/>
          </p:nvPr>
        </p:nvSpPr>
        <p:spPr/>
        <p:txBody>
          <a:bodyPr/>
          <a:lstStyle/>
          <a:p>
            <a:fld id="{A50ABA11-9A42-468F-BAFA-E8AFB92E5C9A}" type="slidenum">
              <a:rPr lang="en-US" smtClean="0"/>
              <a:t>9</a:t>
            </a:fld>
            <a:endParaRPr lang="en-US"/>
          </a:p>
        </p:txBody>
      </p:sp>
    </p:spTree>
    <p:extLst>
      <p:ext uri="{BB962C8B-B14F-4D97-AF65-F5344CB8AC3E}">
        <p14:creationId xmlns:p14="http://schemas.microsoft.com/office/powerpoint/2010/main" val="12067208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The rain was dropping in the upcountry, and there was no fresh water to consume, so the people had to bring a big bowl to get the water before run put of time.</a:t>
            </a:r>
          </a:p>
          <a:p>
            <a:pPr marL="0" marR="0">
              <a:lnSpc>
                <a:spcPct val="107000"/>
              </a:lnSpc>
              <a:spcAft>
                <a:spcPts val="800"/>
              </a:spcAft>
            </a:pPr>
            <a:endParaRPr lang="en-US" sz="1800" kern="100" dirty="0">
              <a:effectLst/>
              <a:latin typeface="Calibri" panose="020F0502020204030204" pitchFamily="34" charset="0"/>
              <a:ea typeface="Calibri" panose="020F0502020204030204" pitchFamily="34" charset="0"/>
              <a:cs typeface="Cordia New" panose="020B0304020202020204" pitchFamily="34" charset="-34"/>
            </a:endParaRPr>
          </a:p>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The player can move people to the left or right to get the water from the rain until the water is full in the tank before time up. If the special item is dropped, the player will get a special item, for example, a large bowl or heavy rain.</a:t>
            </a:r>
          </a:p>
          <a:p>
            <a:endParaRPr lang="en-US" dirty="0"/>
          </a:p>
        </p:txBody>
      </p:sp>
      <p:sp>
        <p:nvSpPr>
          <p:cNvPr id="4" name="Slide Number Placeholder 3"/>
          <p:cNvSpPr>
            <a:spLocks noGrp="1"/>
          </p:cNvSpPr>
          <p:nvPr>
            <p:ph type="sldNum" sz="quarter" idx="5"/>
          </p:nvPr>
        </p:nvSpPr>
        <p:spPr/>
        <p:txBody>
          <a:bodyPr/>
          <a:lstStyle/>
          <a:p>
            <a:fld id="{A50ABA11-9A42-468F-BAFA-E8AFB92E5C9A}" type="slidenum">
              <a:rPr lang="en-US" smtClean="0"/>
              <a:t>16</a:t>
            </a:fld>
            <a:endParaRPr lang="en-US"/>
          </a:p>
        </p:txBody>
      </p:sp>
    </p:spTree>
    <p:extLst>
      <p:ext uri="{BB962C8B-B14F-4D97-AF65-F5344CB8AC3E}">
        <p14:creationId xmlns:p14="http://schemas.microsoft.com/office/powerpoint/2010/main" val="26109857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They had a balloon station blowing the balloons in the balloon festival, but the old man didn't like it; he tried to pop the balloon with his dart and use his ladder to climb up higher before the balloon flew into the sky.</a:t>
            </a:r>
          </a:p>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The player can climb the ladder up and down to throw the dart to pop the balloon before the balloon flies up to the sky and the game is over.</a:t>
            </a:r>
          </a:p>
          <a:p>
            <a:pPr marL="0" marR="0">
              <a:lnSpc>
                <a:spcPct val="107000"/>
              </a:lnSpc>
              <a:spcAft>
                <a:spcPts val="800"/>
              </a:spcAft>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And the special item would fly up with the balloon, if the player hit it, player will get special item such as double dart in one shoot.</a:t>
            </a:r>
          </a:p>
          <a:p>
            <a:endParaRPr lang="en-US" dirty="0"/>
          </a:p>
        </p:txBody>
      </p:sp>
      <p:sp>
        <p:nvSpPr>
          <p:cNvPr id="4" name="Slide Number Placeholder 3"/>
          <p:cNvSpPr>
            <a:spLocks noGrp="1"/>
          </p:cNvSpPr>
          <p:nvPr>
            <p:ph type="sldNum" sz="quarter" idx="5"/>
          </p:nvPr>
        </p:nvSpPr>
        <p:spPr/>
        <p:txBody>
          <a:bodyPr/>
          <a:lstStyle/>
          <a:p>
            <a:fld id="{A50ABA11-9A42-468F-BAFA-E8AFB92E5C9A}" type="slidenum">
              <a:rPr lang="en-US" smtClean="0"/>
              <a:t>23</a:t>
            </a:fld>
            <a:endParaRPr lang="en-US"/>
          </a:p>
        </p:txBody>
      </p:sp>
    </p:spTree>
    <p:extLst>
      <p:ext uri="{BB962C8B-B14F-4D97-AF65-F5344CB8AC3E}">
        <p14:creationId xmlns:p14="http://schemas.microsoft.com/office/powerpoint/2010/main" val="5835888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Calibri" panose="020F0502020204030204" pitchFamily="34" charset="0"/>
                <a:ea typeface="Calibri" panose="020F0502020204030204" pitchFamily="34" charset="0"/>
                <a:cs typeface="Cordia New" panose="020B0304020202020204" pitchFamily="34" charset="-34"/>
              </a:rPr>
              <a:t>This idea came up when I worked in the kitchen with the all-you-can-eat boneless chicken at the restaurant. In the game, there will be one chicken who runs away from a dog, cat, and human in the scene, and the chicken has to use its bone as a weapon to hit everything to eat it. When a dog, cat, or human touches a chicken, the chicken turns to be boneless and game over.</a:t>
            </a:r>
          </a:p>
          <a:p>
            <a:endParaRPr lang="en-US" dirty="0"/>
          </a:p>
        </p:txBody>
      </p:sp>
      <p:sp>
        <p:nvSpPr>
          <p:cNvPr id="4" name="Slide Number Placeholder 3"/>
          <p:cNvSpPr>
            <a:spLocks noGrp="1"/>
          </p:cNvSpPr>
          <p:nvPr>
            <p:ph type="sldNum" sz="quarter" idx="5"/>
          </p:nvPr>
        </p:nvSpPr>
        <p:spPr/>
        <p:txBody>
          <a:bodyPr/>
          <a:lstStyle/>
          <a:p>
            <a:fld id="{A50ABA11-9A42-468F-BAFA-E8AFB92E5C9A}" type="slidenum">
              <a:rPr lang="en-US" smtClean="0"/>
              <a:t>30</a:t>
            </a:fld>
            <a:endParaRPr lang="en-US"/>
          </a:p>
        </p:txBody>
      </p:sp>
    </p:spTree>
    <p:extLst>
      <p:ext uri="{BB962C8B-B14F-4D97-AF65-F5344CB8AC3E}">
        <p14:creationId xmlns:p14="http://schemas.microsoft.com/office/powerpoint/2010/main" val="2528299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1309C-D1C8-4C14-AEA0-F40B1B35C2B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1583980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1309C-D1C8-4C14-AEA0-F40B1B35C2BF}"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3698676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48A1309C-D1C8-4C14-AEA0-F40B1B35C2B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2434188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48A1309C-D1C8-4C14-AEA0-F40B1B35C2BF}"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38604204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1309C-D1C8-4C14-AEA0-F40B1B35C2B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19619498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1309C-D1C8-4C14-AEA0-F40B1B35C2B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3389988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1309C-D1C8-4C14-AEA0-F40B1B35C2B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792177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1309C-D1C8-4C14-AEA0-F40B1B35C2BF}" type="datetimeFigureOut">
              <a:rPr lang="en-US" smtClean="0"/>
              <a:t>1/10/2025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401814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1309C-D1C8-4C14-AEA0-F40B1B35C2BF}"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4279917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1309C-D1C8-4C14-AEA0-F40B1B35C2BF}" type="datetimeFigureOut">
              <a:rPr lang="en-US" smtClean="0"/>
              <a:t>1/10/2025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1970353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1309C-D1C8-4C14-AEA0-F40B1B35C2BF}" type="datetimeFigureOut">
              <a:rPr lang="en-US" smtClean="0"/>
              <a:t>1/10/2025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2164919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1309C-D1C8-4C14-AEA0-F40B1B35C2BF}" type="datetimeFigureOut">
              <a:rPr lang="en-US" smtClean="0"/>
              <a:t>1/10/2025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773978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1309C-D1C8-4C14-AEA0-F40B1B35C2BF}" type="datetimeFigureOut">
              <a:rPr lang="en-US" smtClean="0"/>
              <a:t>1/10/2025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23268572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48A1309C-D1C8-4C14-AEA0-F40B1B35C2BF}" type="datetimeFigureOut">
              <a:rPr lang="en-US" smtClean="0"/>
              <a:t>1/10/2025</a:t>
            </a:fld>
            <a:endParaRPr lang="en-US"/>
          </a:p>
        </p:txBody>
      </p:sp>
      <p:sp>
        <p:nvSpPr>
          <p:cNvPr id="6" name="Footer Placeholder 5"/>
          <p:cNvSpPr>
            <a:spLocks noGrp="1"/>
          </p:cNvSpPr>
          <p:nvPr>
            <p:ph type="ftr" sz="quarter" idx="11"/>
          </p:nvPr>
        </p:nvSpPr>
        <p:spPr>
          <a:xfrm>
            <a:off x="590396" y="6041362"/>
            <a:ext cx="3295413" cy="365125"/>
          </a:xfrm>
        </p:spPr>
        <p:txBody>
          <a:bodyPr/>
          <a:lstStyle/>
          <a:p>
            <a:endParaRPr lang="en-US"/>
          </a:p>
        </p:txBody>
      </p:sp>
      <p:sp>
        <p:nvSpPr>
          <p:cNvPr id="7" name="Slide Number Placeholder 6"/>
          <p:cNvSpPr>
            <a:spLocks noGrp="1"/>
          </p:cNvSpPr>
          <p:nvPr>
            <p:ph type="sldNum" sz="quarter" idx="12"/>
          </p:nvPr>
        </p:nvSpPr>
        <p:spPr>
          <a:xfrm>
            <a:off x="4862689" y="5915888"/>
            <a:ext cx="1062155" cy="490599"/>
          </a:xfrm>
        </p:spPr>
        <p:txBody>
          <a:bodyPr/>
          <a:lstStyle/>
          <a:p>
            <a:fld id="{BC5AD432-7F75-4E05-81A4-F0C62043F338}" type="slidenum">
              <a:rPr lang="en-US" smtClean="0"/>
              <a:t>‹#›</a:t>
            </a:fld>
            <a:endParaRPr lang="en-US"/>
          </a:p>
        </p:txBody>
      </p:sp>
    </p:spTree>
    <p:extLst>
      <p:ext uri="{BB962C8B-B14F-4D97-AF65-F5344CB8AC3E}">
        <p14:creationId xmlns:p14="http://schemas.microsoft.com/office/powerpoint/2010/main" val="1801041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48A1309C-D1C8-4C14-AEA0-F40B1B35C2BF}" type="datetimeFigureOut">
              <a:rPr lang="en-US" smtClean="0"/>
              <a:t>1/10/2025</a:t>
            </a:fld>
            <a:endParaRPr lang="en-US"/>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BC5AD432-7F75-4E05-81A4-F0C62043F338}" type="slidenum">
              <a:rPr lang="en-US" smtClean="0"/>
              <a:t>‹#›</a:t>
            </a:fld>
            <a:endParaRPr lang="en-US"/>
          </a:p>
        </p:txBody>
      </p:sp>
    </p:spTree>
    <p:extLst>
      <p:ext uri="{BB962C8B-B14F-4D97-AF65-F5344CB8AC3E}">
        <p14:creationId xmlns:p14="http://schemas.microsoft.com/office/powerpoint/2010/main" val="24492064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032F0-F0DE-8F15-05CC-5B3375E606CD}"/>
              </a:ext>
            </a:extLst>
          </p:cNvPr>
          <p:cNvSpPr>
            <a:spLocks noGrp="1"/>
          </p:cNvSpPr>
          <p:nvPr>
            <p:ph type="ctrTitle"/>
          </p:nvPr>
        </p:nvSpPr>
        <p:spPr>
          <a:xfrm>
            <a:off x="750916" y="664094"/>
            <a:ext cx="9443258" cy="2387600"/>
          </a:xfrm>
        </p:spPr>
        <p:txBody>
          <a:bodyPr/>
          <a:lstStyle/>
          <a:p>
            <a:r>
              <a:rPr lang="en-US" sz="8000" dirty="0"/>
              <a:t>5 Idea for Game </a:t>
            </a:r>
            <a:r>
              <a:rPr lang="en-US" sz="8000" dirty="0" err="1"/>
              <a:t>Develpoment</a:t>
            </a:r>
            <a:endParaRPr lang="en-US" sz="8000" dirty="0"/>
          </a:p>
        </p:txBody>
      </p:sp>
      <p:sp>
        <p:nvSpPr>
          <p:cNvPr id="3" name="Subtitle 2">
            <a:extLst>
              <a:ext uri="{FF2B5EF4-FFF2-40B4-BE49-F238E27FC236}">
                <a16:creationId xmlns:a16="http://schemas.microsoft.com/office/drawing/2014/main" id="{4F4DAC58-CE6C-9BA7-F931-0EC1FAA58801}"/>
              </a:ext>
            </a:extLst>
          </p:cNvPr>
          <p:cNvSpPr>
            <a:spLocks noGrp="1"/>
          </p:cNvSpPr>
          <p:nvPr>
            <p:ph type="subTitle" idx="1"/>
          </p:nvPr>
        </p:nvSpPr>
        <p:spPr/>
        <p:txBody>
          <a:bodyPr>
            <a:noAutofit/>
          </a:bodyPr>
          <a:lstStyle/>
          <a:p>
            <a:r>
              <a:rPr lang="en-US" sz="3200" dirty="0"/>
              <a:t>Teerapath Keawratana</a:t>
            </a:r>
          </a:p>
          <a:p>
            <a:r>
              <a:rPr lang="en-US" sz="3200" dirty="0" err="1"/>
              <a:t>Gex.Sr</a:t>
            </a:r>
            <a:r>
              <a:rPr lang="en-US" sz="3200" dirty="0"/>
              <a:t>.</a:t>
            </a:r>
          </a:p>
        </p:txBody>
      </p:sp>
    </p:spTree>
    <p:extLst>
      <p:ext uri="{BB962C8B-B14F-4D97-AF65-F5344CB8AC3E}">
        <p14:creationId xmlns:p14="http://schemas.microsoft.com/office/powerpoint/2010/main" val="310887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B8A2-0D3F-4921-ED5E-6D15CF40D5DE}"/>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914F09B5-14BF-1EB4-46AF-FC3B7BF96D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481" y="2222500"/>
            <a:ext cx="6447038" cy="3636963"/>
          </a:xfrm>
        </p:spPr>
      </p:pic>
    </p:spTree>
    <p:extLst>
      <p:ext uri="{BB962C8B-B14F-4D97-AF65-F5344CB8AC3E}">
        <p14:creationId xmlns:p14="http://schemas.microsoft.com/office/powerpoint/2010/main" val="1401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D6246-3D57-53F6-88DC-4851FC3CB43E}"/>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B3AE1C34-59D0-8285-38F2-A82A8F52265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958" y="2222500"/>
            <a:ext cx="6450083" cy="3636963"/>
          </a:xfrm>
        </p:spPr>
      </p:pic>
    </p:spTree>
    <p:extLst>
      <p:ext uri="{BB962C8B-B14F-4D97-AF65-F5344CB8AC3E}">
        <p14:creationId xmlns:p14="http://schemas.microsoft.com/office/powerpoint/2010/main" val="328218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3F48B-ECEF-8DE6-8158-97EAB852F374}"/>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1D340BB6-2FFD-5BBB-DCC0-50E8B2C740A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008" y="2222500"/>
            <a:ext cx="6461983" cy="3636963"/>
          </a:xfrm>
        </p:spPr>
      </p:pic>
    </p:spTree>
    <p:extLst>
      <p:ext uri="{BB962C8B-B14F-4D97-AF65-F5344CB8AC3E}">
        <p14:creationId xmlns:p14="http://schemas.microsoft.com/office/powerpoint/2010/main" val="17042910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3413-1FEB-AAC2-38E9-97C773CC17FF}"/>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DBFA1C9F-9E09-A39F-396E-690575C0D7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1718" y="2222500"/>
            <a:ext cx="6448563" cy="3636963"/>
          </a:xfrm>
        </p:spPr>
      </p:pic>
    </p:spTree>
    <p:extLst>
      <p:ext uri="{BB962C8B-B14F-4D97-AF65-F5344CB8AC3E}">
        <p14:creationId xmlns:p14="http://schemas.microsoft.com/office/powerpoint/2010/main" val="1283535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1DA29-D057-33DD-9ABC-4897EFBF9227}"/>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FADB7EBF-C17C-6A26-C448-697597C5E6B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1126" y="2222500"/>
            <a:ext cx="6489748" cy="3636963"/>
          </a:xfrm>
        </p:spPr>
      </p:pic>
      <p:sp>
        <p:nvSpPr>
          <p:cNvPr id="6" name="TextBox 5">
            <a:extLst>
              <a:ext uri="{FF2B5EF4-FFF2-40B4-BE49-F238E27FC236}">
                <a16:creationId xmlns:a16="http://schemas.microsoft.com/office/drawing/2014/main" id="{C47AD10B-339C-2F74-C424-A79A07EAE5A7}"/>
              </a:ext>
            </a:extLst>
          </p:cNvPr>
          <p:cNvSpPr txBox="1"/>
          <p:nvPr/>
        </p:nvSpPr>
        <p:spPr>
          <a:xfrm>
            <a:off x="4480183" y="3593032"/>
            <a:ext cx="2635135" cy="646331"/>
          </a:xfrm>
          <a:prstGeom prst="rect">
            <a:avLst/>
          </a:prstGeom>
          <a:noFill/>
        </p:spPr>
        <p:txBody>
          <a:bodyPr wrap="square" rtlCol="0">
            <a:spAutoFit/>
          </a:bodyPr>
          <a:lstStyle/>
          <a:p>
            <a:r>
              <a:rPr lang="en-US" sz="3600" b="1" dirty="0">
                <a:solidFill>
                  <a:srgbClr val="FF0000"/>
                </a:solidFill>
              </a:rPr>
              <a:t>Game Over</a:t>
            </a:r>
          </a:p>
        </p:txBody>
      </p:sp>
    </p:spTree>
    <p:extLst>
      <p:ext uri="{BB962C8B-B14F-4D97-AF65-F5344CB8AC3E}">
        <p14:creationId xmlns:p14="http://schemas.microsoft.com/office/powerpoint/2010/main" val="18299039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460EB-1B53-9CC1-79E9-2EEBEE961F59}"/>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39B877EA-8AF4-DF23-F631-648BDCF801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48952" y="2222500"/>
            <a:ext cx="6494096" cy="3636963"/>
          </a:xfrm>
        </p:spPr>
      </p:pic>
      <p:sp>
        <p:nvSpPr>
          <p:cNvPr id="6" name="TextBox 5">
            <a:extLst>
              <a:ext uri="{FF2B5EF4-FFF2-40B4-BE49-F238E27FC236}">
                <a16:creationId xmlns:a16="http://schemas.microsoft.com/office/drawing/2014/main" id="{178CD14E-8683-46CB-7F44-C4FAA2866DF4}"/>
              </a:ext>
            </a:extLst>
          </p:cNvPr>
          <p:cNvSpPr txBox="1"/>
          <p:nvPr/>
        </p:nvSpPr>
        <p:spPr>
          <a:xfrm>
            <a:off x="5319769" y="3609656"/>
            <a:ext cx="2635135" cy="646331"/>
          </a:xfrm>
          <a:prstGeom prst="rect">
            <a:avLst/>
          </a:prstGeom>
          <a:noFill/>
        </p:spPr>
        <p:txBody>
          <a:bodyPr wrap="square" rtlCol="0">
            <a:spAutoFit/>
          </a:bodyPr>
          <a:lstStyle/>
          <a:p>
            <a:r>
              <a:rPr lang="en-US" sz="3600" b="1" dirty="0">
                <a:solidFill>
                  <a:srgbClr val="FF0000"/>
                </a:solidFill>
              </a:rPr>
              <a:t>Win!!</a:t>
            </a:r>
          </a:p>
        </p:txBody>
      </p:sp>
    </p:spTree>
    <p:extLst>
      <p:ext uri="{BB962C8B-B14F-4D97-AF65-F5344CB8AC3E}">
        <p14:creationId xmlns:p14="http://schemas.microsoft.com/office/powerpoint/2010/main" val="28262306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291E8-70C8-43EA-0C53-B07805D3D1A6}"/>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7F48D883-B682-B934-CFB0-C2C7A233A6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60520" y="2222500"/>
            <a:ext cx="6470959" cy="3636963"/>
          </a:xfrm>
        </p:spPr>
      </p:pic>
    </p:spTree>
    <p:extLst>
      <p:ext uri="{BB962C8B-B14F-4D97-AF65-F5344CB8AC3E}">
        <p14:creationId xmlns:p14="http://schemas.microsoft.com/office/powerpoint/2010/main" val="20354199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F14F-BE85-96F1-7F3C-066319692248}"/>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375C3D13-328A-F0BF-E5AE-1DC4AF7DBA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481" y="2222500"/>
            <a:ext cx="6447038" cy="3636963"/>
          </a:xfrm>
        </p:spPr>
      </p:pic>
    </p:spTree>
    <p:extLst>
      <p:ext uri="{BB962C8B-B14F-4D97-AF65-F5344CB8AC3E}">
        <p14:creationId xmlns:p14="http://schemas.microsoft.com/office/powerpoint/2010/main" val="1234098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0DF7F-6490-38F7-21CB-59C6D553D6EF}"/>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D29C31E9-49C5-D429-0319-58D9A7AA3A1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8298" y="2222500"/>
            <a:ext cx="6475404" cy="3636963"/>
          </a:xfrm>
        </p:spPr>
      </p:pic>
    </p:spTree>
    <p:extLst>
      <p:ext uri="{BB962C8B-B14F-4D97-AF65-F5344CB8AC3E}">
        <p14:creationId xmlns:p14="http://schemas.microsoft.com/office/powerpoint/2010/main" val="200525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5EB5-2834-13D2-F3A7-1B90DFCECEE1}"/>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E6B6CFE4-B02E-2C77-3E7E-5DF378D6B3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120" y="2222500"/>
            <a:ext cx="6453760" cy="3636963"/>
          </a:xfrm>
        </p:spPr>
      </p:pic>
    </p:spTree>
    <p:extLst>
      <p:ext uri="{BB962C8B-B14F-4D97-AF65-F5344CB8AC3E}">
        <p14:creationId xmlns:p14="http://schemas.microsoft.com/office/powerpoint/2010/main" val="3007023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D2505-6056-F8DA-A600-D0E198691098}"/>
              </a:ext>
            </a:extLst>
          </p:cNvPr>
          <p:cNvSpPr>
            <a:spLocks noGrp="1"/>
          </p:cNvSpPr>
          <p:nvPr>
            <p:ph type="title"/>
          </p:nvPr>
        </p:nvSpPr>
        <p:spPr/>
        <p:txBody>
          <a:bodyPr/>
          <a:lstStyle/>
          <a:p>
            <a:pPr algn="ctr"/>
            <a:r>
              <a:rPr lang="en-US" dirty="0"/>
              <a:t>Big Gun</a:t>
            </a:r>
          </a:p>
        </p:txBody>
      </p:sp>
      <p:pic>
        <p:nvPicPr>
          <p:cNvPr id="5" name="Content Placeholder 4">
            <a:extLst>
              <a:ext uri="{FF2B5EF4-FFF2-40B4-BE49-F238E27FC236}">
                <a16:creationId xmlns:a16="http://schemas.microsoft.com/office/drawing/2014/main" id="{9074B238-6916-68BA-541A-8444A50EA6A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40586" y="1686606"/>
            <a:ext cx="7718061" cy="4355420"/>
          </a:xfrm>
        </p:spPr>
      </p:pic>
    </p:spTree>
    <p:extLst>
      <p:ext uri="{BB962C8B-B14F-4D97-AF65-F5344CB8AC3E}">
        <p14:creationId xmlns:p14="http://schemas.microsoft.com/office/powerpoint/2010/main" val="386261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19B3-399A-74AC-23CA-57299D036F27}"/>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1F68913E-D9CF-75A6-EA05-7FFCD9AC21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9120" y="2222500"/>
            <a:ext cx="6453760" cy="3636963"/>
          </a:xfrm>
        </p:spPr>
      </p:pic>
    </p:spTree>
    <p:extLst>
      <p:ext uri="{BB962C8B-B14F-4D97-AF65-F5344CB8AC3E}">
        <p14:creationId xmlns:p14="http://schemas.microsoft.com/office/powerpoint/2010/main" val="3696908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C9A18-E3E4-F7CB-DB10-2F0F986A8B09}"/>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1FD5B4DD-CE49-211B-821A-38A1E9251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1005" y="2222500"/>
            <a:ext cx="6429989" cy="3636963"/>
          </a:xfrm>
        </p:spPr>
      </p:pic>
    </p:spTree>
    <p:extLst>
      <p:ext uri="{BB962C8B-B14F-4D97-AF65-F5344CB8AC3E}">
        <p14:creationId xmlns:p14="http://schemas.microsoft.com/office/powerpoint/2010/main" val="39856518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9FB93-49D9-73E8-5015-1170AF2BAD3E}"/>
              </a:ext>
            </a:extLst>
          </p:cNvPr>
          <p:cNvSpPr>
            <a:spLocks noGrp="1"/>
          </p:cNvSpPr>
          <p:nvPr>
            <p:ph type="title"/>
          </p:nvPr>
        </p:nvSpPr>
        <p:spPr/>
        <p:txBody>
          <a:bodyPr/>
          <a:lstStyle/>
          <a:p>
            <a:r>
              <a:rPr lang="en-US" dirty="0"/>
              <a:t>Rainy Day</a:t>
            </a:r>
          </a:p>
        </p:txBody>
      </p:sp>
      <p:pic>
        <p:nvPicPr>
          <p:cNvPr id="5" name="Content Placeholder 4">
            <a:extLst>
              <a:ext uri="{FF2B5EF4-FFF2-40B4-BE49-F238E27FC236}">
                <a16:creationId xmlns:a16="http://schemas.microsoft.com/office/drawing/2014/main" id="{A9F2879F-9D13-3A26-71CA-7538C7509B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5008" y="2222500"/>
            <a:ext cx="6461983" cy="3636963"/>
          </a:xfrm>
        </p:spPr>
      </p:pic>
      <p:sp>
        <p:nvSpPr>
          <p:cNvPr id="8" name="TextBox 7">
            <a:extLst>
              <a:ext uri="{FF2B5EF4-FFF2-40B4-BE49-F238E27FC236}">
                <a16:creationId xmlns:a16="http://schemas.microsoft.com/office/drawing/2014/main" id="{6988F4A0-387D-AF10-F560-D9E057E5C5C6}"/>
              </a:ext>
            </a:extLst>
          </p:cNvPr>
          <p:cNvSpPr txBox="1"/>
          <p:nvPr/>
        </p:nvSpPr>
        <p:spPr>
          <a:xfrm>
            <a:off x="5328082" y="3942165"/>
            <a:ext cx="2635135" cy="646331"/>
          </a:xfrm>
          <a:prstGeom prst="rect">
            <a:avLst/>
          </a:prstGeom>
          <a:noFill/>
        </p:spPr>
        <p:txBody>
          <a:bodyPr wrap="square" rtlCol="0">
            <a:spAutoFit/>
          </a:bodyPr>
          <a:lstStyle/>
          <a:p>
            <a:r>
              <a:rPr lang="en-US" sz="3600" b="1" dirty="0">
                <a:solidFill>
                  <a:srgbClr val="FF0000"/>
                </a:solidFill>
              </a:rPr>
              <a:t>Win!!</a:t>
            </a:r>
          </a:p>
        </p:txBody>
      </p:sp>
    </p:spTree>
    <p:extLst>
      <p:ext uri="{BB962C8B-B14F-4D97-AF65-F5344CB8AC3E}">
        <p14:creationId xmlns:p14="http://schemas.microsoft.com/office/powerpoint/2010/main" val="29085329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9E396-1830-04AC-05E7-C8C92D59237C}"/>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49FDAEF8-5D2C-1CD1-DD08-7F2C36D1C10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76887" y="2222500"/>
            <a:ext cx="6438226" cy="3636963"/>
          </a:xfrm>
        </p:spPr>
      </p:pic>
    </p:spTree>
    <p:extLst>
      <p:ext uri="{BB962C8B-B14F-4D97-AF65-F5344CB8AC3E}">
        <p14:creationId xmlns:p14="http://schemas.microsoft.com/office/powerpoint/2010/main" val="7748904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1EE42-812C-5179-3820-D6C9C048CE4C}"/>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DBEB4353-3314-3B0F-18D2-E27ABF7470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7656" y="2222500"/>
            <a:ext cx="6436687" cy="3636963"/>
          </a:xfrm>
        </p:spPr>
      </p:pic>
    </p:spTree>
    <p:extLst>
      <p:ext uri="{BB962C8B-B14F-4D97-AF65-F5344CB8AC3E}">
        <p14:creationId xmlns:p14="http://schemas.microsoft.com/office/powerpoint/2010/main" val="39994156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8E0AC-A405-9D0D-B66D-3244C6551560}"/>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81F0DDCE-B750-1A63-08F7-90419C77A8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6140" y="2222500"/>
            <a:ext cx="6399719" cy="3636963"/>
          </a:xfrm>
        </p:spPr>
      </p:pic>
    </p:spTree>
    <p:extLst>
      <p:ext uri="{BB962C8B-B14F-4D97-AF65-F5344CB8AC3E}">
        <p14:creationId xmlns:p14="http://schemas.microsoft.com/office/powerpoint/2010/main" val="506579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E9C2D-D25F-AAD5-1DEB-76E34B128778}"/>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418FA699-8984-3E94-C320-9E98A409F1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56409" y="2222500"/>
            <a:ext cx="6479182" cy="3636963"/>
          </a:xfrm>
        </p:spPr>
      </p:pic>
    </p:spTree>
    <p:extLst>
      <p:ext uri="{BB962C8B-B14F-4D97-AF65-F5344CB8AC3E}">
        <p14:creationId xmlns:p14="http://schemas.microsoft.com/office/powerpoint/2010/main" val="292947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8FA69-779E-9838-3F78-2CA09BC2DAB1}"/>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4086D118-BB92-631D-70F9-5354BD097C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201" y="2222500"/>
            <a:ext cx="6451598" cy="3636963"/>
          </a:xfrm>
        </p:spPr>
      </p:pic>
    </p:spTree>
    <p:extLst>
      <p:ext uri="{BB962C8B-B14F-4D97-AF65-F5344CB8AC3E}">
        <p14:creationId xmlns:p14="http://schemas.microsoft.com/office/powerpoint/2010/main" val="4179119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3865-95EB-DC32-9D68-D115AEB44FDC}"/>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898669C0-BC31-F540-A096-6033170E12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958" y="2222500"/>
            <a:ext cx="6450083" cy="3636963"/>
          </a:xfrm>
        </p:spPr>
      </p:pic>
    </p:spTree>
    <p:extLst>
      <p:ext uri="{BB962C8B-B14F-4D97-AF65-F5344CB8AC3E}">
        <p14:creationId xmlns:p14="http://schemas.microsoft.com/office/powerpoint/2010/main" val="18772084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1EA55-D6C8-993C-FB34-DFF4CDBD3340}"/>
              </a:ext>
            </a:extLst>
          </p:cNvPr>
          <p:cNvSpPr>
            <a:spLocks noGrp="1"/>
          </p:cNvSpPr>
          <p:nvPr>
            <p:ph type="title"/>
          </p:nvPr>
        </p:nvSpPr>
        <p:spPr/>
        <p:txBody>
          <a:bodyPr/>
          <a:lstStyle/>
          <a:p>
            <a:r>
              <a:rPr lang="en-US" dirty="0"/>
              <a:t>Balloon Hunt</a:t>
            </a:r>
          </a:p>
        </p:txBody>
      </p:sp>
      <p:pic>
        <p:nvPicPr>
          <p:cNvPr id="5" name="Content Placeholder 4">
            <a:extLst>
              <a:ext uri="{FF2B5EF4-FFF2-40B4-BE49-F238E27FC236}">
                <a16:creationId xmlns:a16="http://schemas.microsoft.com/office/drawing/2014/main" id="{4648A4F2-0F83-24FF-D65F-D734EC8656F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2397" y="2222500"/>
            <a:ext cx="6467206" cy="3636963"/>
          </a:xfrm>
        </p:spPr>
      </p:pic>
      <p:sp>
        <p:nvSpPr>
          <p:cNvPr id="6" name="TextBox 5">
            <a:extLst>
              <a:ext uri="{FF2B5EF4-FFF2-40B4-BE49-F238E27FC236}">
                <a16:creationId xmlns:a16="http://schemas.microsoft.com/office/drawing/2014/main" id="{4FEBAEDE-C812-A3C3-7119-B8DEA1C4A6E7}"/>
              </a:ext>
            </a:extLst>
          </p:cNvPr>
          <p:cNvSpPr txBox="1"/>
          <p:nvPr/>
        </p:nvSpPr>
        <p:spPr>
          <a:xfrm>
            <a:off x="4538372" y="3277148"/>
            <a:ext cx="2635135" cy="646331"/>
          </a:xfrm>
          <a:prstGeom prst="rect">
            <a:avLst/>
          </a:prstGeom>
          <a:noFill/>
        </p:spPr>
        <p:txBody>
          <a:bodyPr wrap="square" rtlCol="0">
            <a:spAutoFit/>
          </a:bodyPr>
          <a:lstStyle/>
          <a:p>
            <a:r>
              <a:rPr lang="en-US" sz="3600" b="1" dirty="0">
                <a:solidFill>
                  <a:srgbClr val="C00000"/>
                </a:solidFill>
              </a:rPr>
              <a:t>Game Over</a:t>
            </a:r>
          </a:p>
        </p:txBody>
      </p:sp>
    </p:spTree>
    <p:extLst>
      <p:ext uri="{BB962C8B-B14F-4D97-AF65-F5344CB8AC3E}">
        <p14:creationId xmlns:p14="http://schemas.microsoft.com/office/powerpoint/2010/main" val="1256906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BA1265-443B-2A24-E8CF-BE142BF276C4}"/>
              </a:ext>
            </a:extLst>
          </p:cNvPr>
          <p:cNvSpPr>
            <a:spLocks noGrp="1"/>
          </p:cNvSpPr>
          <p:nvPr>
            <p:ph type="title"/>
          </p:nvPr>
        </p:nvSpPr>
        <p:spPr/>
        <p:txBody>
          <a:bodyPr/>
          <a:lstStyle/>
          <a:p>
            <a:r>
              <a:rPr lang="en-US" dirty="0"/>
              <a:t>Big Gun</a:t>
            </a:r>
          </a:p>
        </p:txBody>
      </p:sp>
      <p:pic>
        <p:nvPicPr>
          <p:cNvPr id="5" name="Content Placeholder 4">
            <a:extLst>
              <a:ext uri="{FF2B5EF4-FFF2-40B4-BE49-F238E27FC236}">
                <a16:creationId xmlns:a16="http://schemas.microsoft.com/office/drawing/2014/main" id="{71359313-A435-7325-7195-19D809C1FE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93747" y="2222500"/>
            <a:ext cx="6404505" cy="3636963"/>
          </a:xfrm>
        </p:spPr>
      </p:pic>
    </p:spTree>
    <p:extLst>
      <p:ext uri="{BB962C8B-B14F-4D97-AF65-F5344CB8AC3E}">
        <p14:creationId xmlns:p14="http://schemas.microsoft.com/office/powerpoint/2010/main" val="4121053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55235-0D5F-E627-D35C-45F9E2A298C8}"/>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EA135146-9FAE-7699-A64E-21721EFF629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21805" y="2222500"/>
            <a:ext cx="6348390" cy="3636963"/>
          </a:xfrm>
        </p:spPr>
      </p:pic>
    </p:spTree>
    <p:extLst>
      <p:ext uri="{BB962C8B-B14F-4D97-AF65-F5344CB8AC3E}">
        <p14:creationId xmlns:p14="http://schemas.microsoft.com/office/powerpoint/2010/main" val="29246761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BF763-C93A-2CE5-6ED2-CD70760F35A0}"/>
              </a:ext>
            </a:extLst>
          </p:cNvPr>
          <p:cNvSpPr>
            <a:spLocks noGrp="1"/>
          </p:cNvSpPr>
          <p:nvPr>
            <p:ph type="title"/>
          </p:nvPr>
        </p:nvSpPr>
        <p:spPr/>
        <p:txBody>
          <a:bodyPr/>
          <a:lstStyle/>
          <a:p>
            <a:r>
              <a:rPr lang="en-US" dirty="0"/>
              <a:t>Boneless</a:t>
            </a:r>
          </a:p>
        </p:txBody>
      </p:sp>
      <p:pic>
        <p:nvPicPr>
          <p:cNvPr id="7" name="Content Placeholder 6">
            <a:extLst>
              <a:ext uri="{FF2B5EF4-FFF2-40B4-BE49-F238E27FC236}">
                <a16:creationId xmlns:a16="http://schemas.microsoft.com/office/drawing/2014/main" id="{5BC2B671-B70E-6878-82D2-5B4553E9C2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33844" y="2222500"/>
            <a:ext cx="6324311" cy="3636963"/>
          </a:xfrm>
        </p:spPr>
      </p:pic>
    </p:spTree>
    <p:extLst>
      <p:ext uri="{BB962C8B-B14F-4D97-AF65-F5344CB8AC3E}">
        <p14:creationId xmlns:p14="http://schemas.microsoft.com/office/powerpoint/2010/main" val="23642361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3EC92-18ED-BD07-AE19-B3C554D596D0}"/>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911F393F-3AC2-2643-AE11-F69BFB7071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1747" y="2222500"/>
            <a:ext cx="6348506" cy="3636963"/>
          </a:xfrm>
        </p:spPr>
      </p:pic>
    </p:spTree>
    <p:extLst>
      <p:ext uri="{BB962C8B-B14F-4D97-AF65-F5344CB8AC3E}">
        <p14:creationId xmlns:p14="http://schemas.microsoft.com/office/powerpoint/2010/main" val="21390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93A7-06D8-F01B-072D-A766109F661F}"/>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594A050D-3A62-2A13-CDDE-42B9A0AF5F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11217" y="2222500"/>
            <a:ext cx="6369565" cy="3636963"/>
          </a:xfrm>
        </p:spPr>
      </p:pic>
    </p:spTree>
    <p:extLst>
      <p:ext uri="{BB962C8B-B14F-4D97-AF65-F5344CB8AC3E}">
        <p14:creationId xmlns:p14="http://schemas.microsoft.com/office/powerpoint/2010/main" val="1387964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03AA7-27E6-8ADE-C3FA-46829F9A9052}"/>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98FFED3D-7E65-9456-5E88-55B733C60A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3047" y="2222500"/>
            <a:ext cx="6385906" cy="3636963"/>
          </a:xfrm>
        </p:spPr>
      </p:pic>
    </p:spTree>
    <p:extLst>
      <p:ext uri="{BB962C8B-B14F-4D97-AF65-F5344CB8AC3E}">
        <p14:creationId xmlns:p14="http://schemas.microsoft.com/office/powerpoint/2010/main" val="12548917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BB305-A37B-01B4-9984-8E1CB310C145}"/>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D9FA1BF5-CB10-3D82-C135-5297995578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20977" y="2222500"/>
            <a:ext cx="6350046" cy="3636963"/>
          </a:xfrm>
        </p:spPr>
      </p:pic>
    </p:spTree>
    <p:extLst>
      <p:ext uri="{BB962C8B-B14F-4D97-AF65-F5344CB8AC3E}">
        <p14:creationId xmlns:p14="http://schemas.microsoft.com/office/powerpoint/2010/main" val="25519070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D470-DC4B-49F8-BF91-8EB1B926711F}"/>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84EEC7CB-4509-A034-4418-4E43C81D6A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8769" y="2222500"/>
            <a:ext cx="6374461" cy="3636963"/>
          </a:xfrm>
        </p:spPr>
      </p:pic>
    </p:spTree>
    <p:extLst>
      <p:ext uri="{BB962C8B-B14F-4D97-AF65-F5344CB8AC3E}">
        <p14:creationId xmlns:p14="http://schemas.microsoft.com/office/powerpoint/2010/main" val="2497629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00D7E-CC6C-77A8-F8CB-87BB78FC8E4E}"/>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9DD6CA14-969A-28F7-01FE-E3D40F023FE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0575" y="2222500"/>
            <a:ext cx="6390850" cy="3636963"/>
          </a:xfrm>
        </p:spPr>
      </p:pic>
    </p:spTree>
    <p:extLst>
      <p:ext uri="{BB962C8B-B14F-4D97-AF65-F5344CB8AC3E}">
        <p14:creationId xmlns:p14="http://schemas.microsoft.com/office/powerpoint/2010/main" val="1978268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D3327-4A40-E7BF-4F40-8F076CF1C197}"/>
              </a:ext>
            </a:extLst>
          </p:cNvPr>
          <p:cNvSpPr>
            <a:spLocks noGrp="1"/>
          </p:cNvSpPr>
          <p:nvPr>
            <p:ph type="title"/>
          </p:nvPr>
        </p:nvSpPr>
        <p:spPr/>
        <p:txBody>
          <a:bodyPr/>
          <a:lstStyle/>
          <a:p>
            <a:r>
              <a:rPr lang="en-US" dirty="0"/>
              <a:t>Boneless</a:t>
            </a:r>
          </a:p>
        </p:txBody>
      </p:sp>
      <p:pic>
        <p:nvPicPr>
          <p:cNvPr id="5" name="Content Placeholder 4">
            <a:extLst>
              <a:ext uri="{FF2B5EF4-FFF2-40B4-BE49-F238E27FC236}">
                <a16:creationId xmlns:a16="http://schemas.microsoft.com/office/drawing/2014/main" id="{A6B172E6-50A1-124D-23F1-F7AFEDFFA6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07964" y="2222500"/>
            <a:ext cx="6376071" cy="3636963"/>
          </a:xfrm>
        </p:spPr>
      </p:pic>
      <p:sp>
        <p:nvSpPr>
          <p:cNvPr id="6" name="TextBox 5">
            <a:extLst>
              <a:ext uri="{FF2B5EF4-FFF2-40B4-BE49-F238E27FC236}">
                <a16:creationId xmlns:a16="http://schemas.microsoft.com/office/drawing/2014/main" id="{B9B8E774-148D-B039-A7C6-1374A44296B7}"/>
              </a:ext>
            </a:extLst>
          </p:cNvPr>
          <p:cNvSpPr txBox="1"/>
          <p:nvPr/>
        </p:nvSpPr>
        <p:spPr>
          <a:xfrm>
            <a:off x="4778432" y="2612130"/>
            <a:ext cx="3060470" cy="646331"/>
          </a:xfrm>
          <a:prstGeom prst="rect">
            <a:avLst/>
          </a:prstGeom>
          <a:noFill/>
        </p:spPr>
        <p:txBody>
          <a:bodyPr wrap="square" rtlCol="0">
            <a:spAutoFit/>
          </a:bodyPr>
          <a:lstStyle/>
          <a:p>
            <a:r>
              <a:rPr lang="en-US" sz="3600" b="1" dirty="0">
                <a:solidFill>
                  <a:srgbClr val="C00000"/>
                </a:solidFill>
              </a:rPr>
              <a:t>Game Over</a:t>
            </a:r>
          </a:p>
        </p:txBody>
      </p:sp>
    </p:spTree>
    <p:extLst>
      <p:ext uri="{BB962C8B-B14F-4D97-AF65-F5344CB8AC3E}">
        <p14:creationId xmlns:p14="http://schemas.microsoft.com/office/powerpoint/2010/main" val="4004647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31D05-9B88-257D-6A50-C55C58185C3B}"/>
              </a:ext>
            </a:extLst>
          </p:cNvPr>
          <p:cNvSpPr>
            <a:spLocks noGrp="1"/>
          </p:cNvSpPr>
          <p:nvPr>
            <p:ph type="title"/>
          </p:nvPr>
        </p:nvSpPr>
        <p:spPr/>
        <p:txBody>
          <a:bodyPr/>
          <a:lstStyle/>
          <a:p>
            <a:r>
              <a:rPr lang="en-US" dirty="0"/>
              <a:t>Big Gun</a:t>
            </a:r>
          </a:p>
        </p:txBody>
      </p:sp>
      <p:pic>
        <p:nvPicPr>
          <p:cNvPr id="5" name="Content Placeholder 4">
            <a:extLst>
              <a:ext uri="{FF2B5EF4-FFF2-40B4-BE49-F238E27FC236}">
                <a16:creationId xmlns:a16="http://schemas.microsoft.com/office/drawing/2014/main" id="{A37F5375-48A7-6248-8389-A0081EC7E9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84354" y="2222500"/>
            <a:ext cx="6423291" cy="3636963"/>
          </a:xfrm>
        </p:spPr>
      </p:pic>
    </p:spTree>
    <p:extLst>
      <p:ext uri="{BB962C8B-B14F-4D97-AF65-F5344CB8AC3E}">
        <p14:creationId xmlns:p14="http://schemas.microsoft.com/office/powerpoint/2010/main" val="4175486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92CD2-300D-0119-BD91-7F3B05EE060D}"/>
              </a:ext>
            </a:extLst>
          </p:cNvPr>
          <p:cNvSpPr>
            <a:spLocks noGrp="1"/>
          </p:cNvSpPr>
          <p:nvPr>
            <p:ph type="title"/>
          </p:nvPr>
        </p:nvSpPr>
        <p:spPr/>
        <p:txBody>
          <a:bodyPr/>
          <a:lstStyle/>
          <a:p>
            <a:r>
              <a:rPr lang="en-US" dirty="0"/>
              <a:t>Big Gun</a:t>
            </a:r>
          </a:p>
        </p:txBody>
      </p:sp>
      <p:pic>
        <p:nvPicPr>
          <p:cNvPr id="5" name="Content Placeholder 4">
            <a:extLst>
              <a:ext uri="{FF2B5EF4-FFF2-40B4-BE49-F238E27FC236}">
                <a16:creationId xmlns:a16="http://schemas.microsoft.com/office/drawing/2014/main" id="{C531C0C5-551A-BB2F-1935-6E3F5AADB4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68363" y="2222500"/>
            <a:ext cx="6455273" cy="3636963"/>
          </a:xfrm>
        </p:spPr>
      </p:pic>
    </p:spTree>
    <p:extLst>
      <p:ext uri="{BB962C8B-B14F-4D97-AF65-F5344CB8AC3E}">
        <p14:creationId xmlns:p14="http://schemas.microsoft.com/office/powerpoint/2010/main" val="3493742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88A52-A647-0293-29E2-813BCB2B24D8}"/>
              </a:ext>
            </a:extLst>
          </p:cNvPr>
          <p:cNvSpPr>
            <a:spLocks noGrp="1"/>
          </p:cNvSpPr>
          <p:nvPr>
            <p:ph type="title"/>
          </p:nvPr>
        </p:nvSpPr>
        <p:spPr/>
        <p:txBody>
          <a:bodyPr/>
          <a:lstStyle/>
          <a:p>
            <a:r>
              <a:rPr lang="en-US" dirty="0"/>
              <a:t>Big Gun</a:t>
            </a:r>
          </a:p>
        </p:txBody>
      </p:sp>
      <p:pic>
        <p:nvPicPr>
          <p:cNvPr id="5" name="Content Placeholder 4">
            <a:extLst>
              <a:ext uri="{FF2B5EF4-FFF2-40B4-BE49-F238E27FC236}">
                <a16:creationId xmlns:a16="http://schemas.microsoft.com/office/drawing/2014/main" id="{E8C636F6-11E5-872C-C1B3-F356EF632F2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2026" y="2222500"/>
            <a:ext cx="6447948" cy="3636963"/>
          </a:xfrm>
        </p:spPr>
      </p:pic>
    </p:spTree>
    <p:extLst>
      <p:ext uri="{BB962C8B-B14F-4D97-AF65-F5344CB8AC3E}">
        <p14:creationId xmlns:p14="http://schemas.microsoft.com/office/powerpoint/2010/main" val="3997890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775EB-DCA9-83AA-7DFF-8774F15F31BE}"/>
              </a:ext>
            </a:extLst>
          </p:cNvPr>
          <p:cNvSpPr>
            <a:spLocks noGrp="1"/>
          </p:cNvSpPr>
          <p:nvPr>
            <p:ph type="title"/>
          </p:nvPr>
        </p:nvSpPr>
        <p:spPr/>
        <p:txBody>
          <a:bodyPr/>
          <a:lstStyle/>
          <a:p>
            <a:r>
              <a:rPr lang="en-US" dirty="0"/>
              <a:t>Big Gun</a:t>
            </a:r>
          </a:p>
        </p:txBody>
      </p:sp>
      <p:pic>
        <p:nvPicPr>
          <p:cNvPr id="5" name="Content Placeholder 4">
            <a:extLst>
              <a:ext uri="{FF2B5EF4-FFF2-40B4-BE49-F238E27FC236}">
                <a16:creationId xmlns:a16="http://schemas.microsoft.com/office/drawing/2014/main" id="{2A469FA8-0DFB-8A52-05AF-E8A43F8B61E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0958" y="2222500"/>
            <a:ext cx="6450083" cy="3636963"/>
          </a:xfrm>
        </p:spPr>
      </p:pic>
    </p:spTree>
    <p:extLst>
      <p:ext uri="{BB962C8B-B14F-4D97-AF65-F5344CB8AC3E}">
        <p14:creationId xmlns:p14="http://schemas.microsoft.com/office/powerpoint/2010/main" val="2371168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A6127-8D53-3A4B-4E84-333BCA9633DC}"/>
              </a:ext>
            </a:extLst>
          </p:cNvPr>
          <p:cNvSpPr>
            <a:spLocks noGrp="1"/>
          </p:cNvSpPr>
          <p:nvPr>
            <p:ph type="title"/>
          </p:nvPr>
        </p:nvSpPr>
        <p:spPr/>
        <p:txBody>
          <a:bodyPr/>
          <a:lstStyle/>
          <a:p>
            <a:r>
              <a:rPr lang="en-US" dirty="0"/>
              <a:t>Big gun</a:t>
            </a:r>
          </a:p>
        </p:txBody>
      </p:sp>
      <p:pic>
        <p:nvPicPr>
          <p:cNvPr id="5" name="Content Placeholder 4">
            <a:extLst>
              <a:ext uri="{FF2B5EF4-FFF2-40B4-BE49-F238E27FC236}">
                <a16:creationId xmlns:a16="http://schemas.microsoft.com/office/drawing/2014/main" id="{9965B2ED-48FC-F6AA-4455-F82C85D4533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75074" y="2222500"/>
            <a:ext cx="6441852" cy="3636963"/>
          </a:xfrm>
        </p:spPr>
      </p:pic>
      <p:sp>
        <p:nvSpPr>
          <p:cNvPr id="6" name="TextBox 5">
            <a:extLst>
              <a:ext uri="{FF2B5EF4-FFF2-40B4-BE49-F238E27FC236}">
                <a16:creationId xmlns:a16="http://schemas.microsoft.com/office/drawing/2014/main" id="{05871F4B-A95A-C49F-9FAA-B37208DFF946}"/>
              </a:ext>
            </a:extLst>
          </p:cNvPr>
          <p:cNvSpPr txBox="1"/>
          <p:nvPr/>
        </p:nvSpPr>
        <p:spPr>
          <a:xfrm>
            <a:off x="4579936" y="2537315"/>
            <a:ext cx="2635135" cy="646331"/>
          </a:xfrm>
          <a:prstGeom prst="rect">
            <a:avLst/>
          </a:prstGeom>
          <a:noFill/>
        </p:spPr>
        <p:txBody>
          <a:bodyPr wrap="square" rtlCol="0">
            <a:spAutoFit/>
          </a:bodyPr>
          <a:lstStyle/>
          <a:p>
            <a:r>
              <a:rPr lang="en-US" sz="3600" b="1" dirty="0">
                <a:solidFill>
                  <a:srgbClr val="FF0000"/>
                </a:solidFill>
              </a:rPr>
              <a:t>Game Over</a:t>
            </a:r>
          </a:p>
        </p:txBody>
      </p:sp>
    </p:spTree>
    <p:extLst>
      <p:ext uri="{BB962C8B-B14F-4D97-AF65-F5344CB8AC3E}">
        <p14:creationId xmlns:p14="http://schemas.microsoft.com/office/powerpoint/2010/main" val="89426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FC4B-DD17-1E0A-7AED-AA3103EEBBB5}"/>
              </a:ext>
            </a:extLst>
          </p:cNvPr>
          <p:cNvSpPr>
            <a:spLocks noGrp="1"/>
          </p:cNvSpPr>
          <p:nvPr>
            <p:ph type="title"/>
          </p:nvPr>
        </p:nvSpPr>
        <p:spPr/>
        <p:txBody>
          <a:bodyPr/>
          <a:lstStyle/>
          <a:p>
            <a:r>
              <a:rPr lang="en-US" dirty="0"/>
              <a:t>Abandon Egg</a:t>
            </a:r>
          </a:p>
        </p:txBody>
      </p:sp>
      <p:pic>
        <p:nvPicPr>
          <p:cNvPr id="5" name="Content Placeholder 4">
            <a:extLst>
              <a:ext uri="{FF2B5EF4-FFF2-40B4-BE49-F238E27FC236}">
                <a16:creationId xmlns:a16="http://schemas.microsoft.com/office/drawing/2014/main" id="{FFB95D89-04C1-FAC6-5600-E69A4F2C81F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9776" y="2222500"/>
            <a:ext cx="6472447" cy="3636963"/>
          </a:xfrm>
        </p:spPr>
      </p:pic>
    </p:spTree>
    <p:extLst>
      <p:ext uri="{BB962C8B-B14F-4D97-AF65-F5344CB8AC3E}">
        <p14:creationId xmlns:p14="http://schemas.microsoft.com/office/powerpoint/2010/main" val="284536333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TM03457503[[fn=Quotable]]</Template>
  <TotalTime>277</TotalTime>
  <Words>614</Words>
  <Application>Microsoft Office PowerPoint</Application>
  <PresentationFormat>Widescreen</PresentationFormat>
  <Paragraphs>65</Paragraphs>
  <Slides>38</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Calibri</vt:lpstr>
      <vt:lpstr>Century Gothic</vt:lpstr>
      <vt:lpstr>Wingdings 2</vt:lpstr>
      <vt:lpstr>Quotable</vt:lpstr>
      <vt:lpstr>5 Idea for Game Develpoment</vt:lpstr>
      <vt:lpstr>Big Gun</vt:lpstr>
      <vt:lpstr>Big Gun</vt:lpstr>
      <vt:lpstr>Big Gun</vt:lpstr>
      <vt:lpstr>Big Gun</vt:lpstr>
      <vt:lpstr>Big Gun</vt:lpstr>
      <vt:lpstr>Big Gun</vt:lpstr>
      <vt:lpstr>Big gun</vt:lpstr>
      <vt:lpstr>Abandon Egg</vt:lpstr>
      <vt:lpstr>Abandon Egg</vt:lpstr>
      <vt:lpstr>Abandon Egg</vt:lpstr>
      <vt:lpstr>Abandon Egg</vt:lpstr>
      <vt:lpstr>Abandon Egg</vt:lpstr>
      <vt:lpstr>Abandon Egg</vt:lpstr>
      <vt:lpstr>Abandon Egg</vt:lpstr>
      <vt:lpstr>Rainy Day</vt:lpstr>
      <vt:lpstr>Rainy Day</vt:lpstr>
      <vt:lpstr>Rainy Day</vt:lpstr>
      <vt:lpstr>Rainy Day</vt:lpstr>
      <vt:lpstr>Rainy Day</vt:lpstr>
      <vt:lpstr>Rainy Day</vt:lpstr>
      <vt:lpstr>Rainy Day</vt:lpstr>
      <vt:lpstr>Balloon Hunt</vt:lpstr>
      <vt:lpstr>Balloon Hunt</vt:lpstr>
      <vt:lpstr>Balloon Hunt</vt:lpstr>
      <vt:lpstr>Balloon Hunt</vt:lpstr>
      <vt:lpstr>Balloon Hunt</vt:lpstr>
      <vt:lpstr>Balloon Hunt</vt:lpstr>
      <vt:lpstr>Balloon Hunt</vt:lpstr>
      <vt:lpstr>Boneless</vt:lpstr>
      <vt:lpstr>Boneless</vt:lpstr>
      <vt:lpstr>Boneless</vt:lpstr>
      <vt:lpstr>Boneless</vt:lpstr>
      <vt:lpstr>Boneless</vt:lpstr>
      <vt:lpstr>Boneless</vt:lpstr>
      <vt:lpstr>Boneless</vt:lpstr>
      <vt:lpstr>Boneless</vt:lpstr>
      <vt:lpstr>Boneless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teerapath keawratana</dc:creator>
  <cp:lastModifiedBy>teerapath keawratana</cp:lastModifiedBy>
  <cp:revision>4</cp:revision>
  <dcterms:created xsi:type="dcterms:W3CDTF">2025-01-09T19:27:00Z</dcterms:created>
  <dcterms:modified xsi:type="dcterms:W3CDTF">2025-01-10T13:32:46Z</dcterms:modified>
</cp:coreProperties>
</file>