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</p:sldMasterIdLst>
  <p:notesMasterIdLst>
    <p:notesMasterId r:id="rId14"/>
  </p:notesMasterIdLst>
  <p:sldIdLst>
    <p:sldId id="256" r:id="rId2"/>
    <p:sldId id="257" r:id="rId3"/>
    <p:sldId id="259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B68AEF1C-63ED-4D42-8782-3CD114CF3DF3}">
          <p14:sldIdLst>
            <p14:sldId id="256"/>
            <p14:sldId id="257"/>
            <p14:sldId id="259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9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93C369-509D-4CDB-B89C-99E8738142B5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81228A-BB16-4AB8-8BEF-4C271878B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2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Greeting audience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81228A-BB16-4AB8-8BEF-4C271878BD5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352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Story: ck run away from kitchen, but still in dining room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81228A-BB16-4AB8-8BEF-4C271878BD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9870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Chicken movement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81228A-BB16-4AB8-8BEF-4C271878BD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41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5A8E683-EFAE-4476-82D8-9E80BBED733E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6ECA8A5-1144-42DA-82BB-280953E7783F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89291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E683-EFAE-4476-82D8-9E80BBED733E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CA8A5-1144-42DA-82BB-280953E77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614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E683-EFAE-4476-82D8-9E80BBED733E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CA8A5-1144-42DA-82BB-280953E77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5343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E683-EFAE-4476-82D8-9E80BBED733E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CA8A5-1144-42DA-82BB-280953E7783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65663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E683-EFAE-4476-82D8-9E80BBED733E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CA8A5-1144-42DA-82BB-280953E77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5172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E683-EFAE-4476-82D8-9E80BBED733E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CA8A5-1144-42DA-82BB-280953E77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659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E683-EFAE-4476-82D8-9E80BBED733E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CA8A5-1144-42DA-82BB-280953E77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5224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E683-EFAE-4476-82D8-9E80BBED733E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CA8A5-1144-42DA-82BB-280953E77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604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E683-EFAE-4476-82D8-9E80BBED733E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CA8A5-1144-42DA-82BB-280953E77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946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E683-EFAE-4476-82D8-9E80BBED733E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CA8A5-1144-42DA-82BB-280953E77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433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E683-EFAE-4476-82D8-9E80BBED733E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CA8A5-1144-42DA-82BB-280953E77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947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E683-EFAE-4476-82D8-9E80BBED733E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CA8A5-1144-42DA-82BB-280953E77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586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E683-EFAE-4476-82D8-9E80BBED733E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CA8A5-1144-42DA-82BB-280953E77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592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E683-EFAE-4476-82D8-9E80BBED733E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CA8A5-1144-42DA-82BB-280953E77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047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E683-EFAE-4476-82D8-9E80BBED733E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CA8A5-1144-42DA-82BB-280953E77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87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E683-EFAE-4476-82D8-9E80BBED733E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CA8A5-1144-42DA-82BB-280953E77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102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E683-EFAE-4476-82D8-9E80BBED733E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CA8A5-1144-42DA-82BB-280953E77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916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E683-EFAE-4476-82D8-9E80BBED733E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CA8A5-1144-42DA-82BB-280953E77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943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5A8E683-EFAE-4476-82D8-9E80BBED733E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6ECA8A5-1144-42DA-82BB-280953E77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423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  <p:sldLayoutId id="2147483817" r:id="rId14"/>
    <p:sldLayoutId id="2147483818" r:id="rId15"/>
    <p:sldLayoutId id="2147483819" r:id="rId16"/>
    <p:sldLayoutId id="2147483820" r:id="rId17"/>
    <p:sldLayoutId id="2147483821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00968-8F68-AEDD-2DF6-207A0E2646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21420000">
            <a:off x="852657" y="663665"/>
            <a:ext cx="9755187" cy="1293584"/>
          </a:xfrm>
        </p:spPr>
        <p:txBody>
          <a:bodyPr/>
          <a:lstStyle/>
          <a:p>
            <a:r>
              <a:rPr lang="en-US" dirty="0"/>
              <a:t>Chicken Boneless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7A9388-8ED9-F9E4-79FA-5EAF8C536C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Teerapath  Keawratana</a:t>
            </a:r>
          </a:p>
        </p:txBody>
      </p:sp>
      <p:sp>
        <p:nvSpPr>
          <p:cNvPr id="33" name="Star: 5 Points 32">
            <a:extLst>
              <a:ext uri="{FF2B5EF4-FFF2-40B4-BE49-F238E27FC236}">
                <a16:creationId xmlns:a16="http://schemas.microsoft.com/office/drawing/2014/main" id="{D36AA301-9C67-AA95-53D4-6412EA31BB7C}"/>
              </a:ext>
            </a:extLst>
          </p:cNvPr>
          <p:cNvSpPr/>
          <p:nvPr/>
        </p:nvSpPr>
        <p:spPr>
          <a:xfrm rot="21305394">
            <a:off x="4138367" y="5030661"/>
            <a:ext cx="716436" cy="636907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Star: 5 Points 34">
            <a:extLst>
              <a:ext uri="{FF2B5EF4-FFF2-40B4-BE49-F238E27FC236}">
                <a16:creationId xmlns:a16="http://schemas.microsoft.com/office/drawing/2014/main" id="{0E2E154B-607D-2317-07DE-7196693A78F1}"/>
              </a:ext>
            </a:extLst>
          </p:cNvPr>
          <p:cNvSpPr/>
          <p:nvPr/>
        </p:nvSpPr>
        <p:spPr>
          <a:xfrm rot="21305394">
            <a:off x="4987872" y="4958100"/>
            <a:ext cx="716436" cy="636907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Star: 5 Points 35">
            <a:extLst>
              <a:ext uri="{FF2B5EF4-FFF2-40B4-BE49-F238E27FC236}">
                <a16:creationId xmlns:a16="http://schemas.microsoft.com/office/drawing/2014/main" id="{2F0514B6-2BC1-C52E-C9B8-8D611506667F}"/>
              </a:ext>
            </a:extLst>
          </p:cNvPr>
          <p:cNvSpPr/>
          <p:nvPr/>
        </p:nvSpPr>
        <p:spPr>
          <a:xfrm rot="21305394">
            <a:off x="5837377" y="4901537"/>
            <a:ext cx="716436" cy="636907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Star: 5 Points 36">
            <a:extLst>
              <a:ext uri="{FF2B5EF4-FFF2-40B4-BE49-F238E27FC236}">
                <a16:creationId xmlns:a16="http://schemas.microsoft.com/office/drawing/2014/main" id="{57661F5D-48BE-AD25-784A-8BB0EDEDC66D}"/>
              </a:ext>
            </a:extLst>
          </p:cNvPr>
          <p:cNvSpPr/>
          <p:nvPr/>
        </p:nvSpPr>
        <p:spPr>
          <a:xfrm rot="21305394">
            <a:off x="6662108" y="4827693"/>
            <a:ext cx="716436" cy="636907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Star: 5 Points 37">
            <a:extLst>
              <a:ext uri="{FF2B5EF4-FFF2-40B4-BE49-F238E27FC236}">
                <a16:creationId xmlns:a16="http://schemas.microsoft.com/office/drawing/2014/main" id="{7F48D8E6-38D0-E933-AF63-6839FDDFE5A7}"/>
              </a:ext>
            </a:extLst>
          </p:cNvPr>
          <p:cNvSpPr/>
          <p:nvPr/>
        </p:nvSpPr>
        <p:spPr>
          <a:xfrm rot="21305394">
            <a:off x="3341840" y="5083919"/>
            <a:ext cx="716436" cy="636907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776B0305-EE8F-50AD-0EE9-4E4E4B5CFB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13733">
            <a:off x="-87495" y="3661817"/>
            <a:ext cx="1389521" cy="1360061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EA9FE684-8094-D444-8CFD-6E14529E70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667" y="2195316"/>
            <a:ext cx="1394767" cy="2084486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4B48A649-E63C-72ED-1ECB-9B80A1FB93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2" t="4827" r="23011" b="7412"/>
          <a:stretch/>
        </p:blipFill>
        <p:spPr>
          <a:xfrm>
            <a:off x="265126" y="1523640"/>
            <a:ext cx="4162914" cy="3593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211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1.85185E-6 L 0.15833 -0.0708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43" y="-3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46 -0.01505 L -0.20534 0.09167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90" y="5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966CCB-4B12-05BB-1EE8-D800627C74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13F12-551A-4DB4-7D45-B4F4130D4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627E4-615D-3A97-EF4E-B5AAC1DC3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5C116A8-3E79-F725-BA99-690486FA43CF}"/>
              </a:ext>
            </a:extLst>
          </p:cNvPr>
          <p:cNvSpPr txBox="1">
            <a:spLocks/>
          </p:cNvSpPr>
          <p:nvPr/>
        </p:nvSpPr>
        <p:spPr>
          <a:xfrm>
            <a:off x="2625212" y="2573594"/>
            <a:ext cx="8642555" cy="8554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/>
              <a:t>Animation for </a:t>
            </a:r>
            <a:r>
              <a:rPr lang="en-US" sz="6000" dirty="0" err="1"/>
              <a:t>keepinbound</a:t>
            </a:r>
            <a:r>
              <a:rPr lang="en-US" sz="6000" dirty="0"/>
              <a:t> function</a:t>
            </a:r>
          </a:p>
        </p:txBody>
      </p:sp>
    </p:spTree>
    <p:extLst>
      <p:ext uri="{BB962C8B-B14F-4D97-AF65-F5344CB8AC3E}">
        <p14:creationId xmlns:p14="http://schemas.microsoft.com/office/powerpoint/2010/main" val="2012310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7C03E-8D0E-942E-3465-30D1E27B3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76F797E2-3CAA-549B-7D4F-8FDF42668F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744818" cy="5594555"/>
          </a:xfrm>
        </p:spPr>
      </p:pic>
    </p:spTree>
    <p:extLst>
      <p:ext uri="{BB962C8B-B14F-4D97-AF65-F5344CB8AC3E}">
        <p14:creationId xmlns:p14="http://schemas.microsoft.com/office/powerpoint/2010/main" val="1556586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B569E-668C-0497-42F8-40B09ACD0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9600" dirty="0"/>
              <a:t>Thank you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4332A7A-C83D-6939-0F2F-2DCCF3E04E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0491" y="2063750"/>
            <a:ext cx="5887155" cy="3311525"/>
          </a:xfrm>
        </p:spPr>
      </p:pic>
    </p:spTree>
    <p:extLst>
      <p:ext uri="{BB962C8B-B14F-4D97-AF65-F5344CB8AC3E}">
        <p14:creationId xmlns:p14="http://schemas.microsoft.com/office/powerpoint/2010/main" val="2185000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3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700" fill="hold">
                                          <p:stCondLst>
                                            <p:cond delay="7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700" fill="hold">
                                          <p:stCondLst>
                                            <p:cond delay="1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700" fill="hold">
                                          <p:stCondLst>
                                            <p:cond delay="21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700" fill="hold">
                                          <p:stCondLst>
                                            <p:cond delay="2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52D5F-932E-7952-7A28-D8BE2F58F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261851"/>
            <a:ext cx="10396882" cy="1151965"/>
          </a:xfrm>
        </p:spPr>
        <p:txBody>
          <a:bodyPr/>
          <a:lstStyle/>
          <a:p>
            <a:r>
              <a:rPr lang="en-US" dirty="0"/>
              <a:t>Over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4B1EC-3106-A5B6-BF3D-8AEB2D4BA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326911"/>
            <a:ext cx="10396883" cy="3449782"/>
          </a:xfrm>
        </p:spPr>
        <p:txBody>
          <a:bodyPr>
            <a:normAutofit fontScale="92500"/>
          </a:bodyPr>
          <a:lstStyle/>
          <a:p>
            <a:r>
              <a:rPr lang="en-US" sz="3600" dirty="0"/>
              <a:t>concept: the chicken has to escape from the enemy and shoot an enemy with the bone to collect more score.</a:t>
            </a:r>
          </a:p>
          <a:p>
            <a:r>
              <a:rPr lang="en-US" sz="3600" dirty="0"/>
              <a:t>Genre: Arcade, Shooting</a:t>
            </a:r>
          </a:p>
          <a:p>
            <a:r>
              <a:rPr lang="en-US" sz="3600" dirty="0"/>
              <a:t>Target audience: casual gamers, competitive players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334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0DA37-1613-357C-F39D-FE76807EC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570" y="318155"/>
            <a:ext cx="9231197" cy="709367"/>
          </a:xfrm>
        </p:spPr>
        <p:txBody>
          <a:bodyPr>
            <a:noAutofit/>
          </a:bodyPr>
          <a:lstStyle/>
          <a:p>
            <a:r>
              <a:rPr lang="en-US" sz="4800" dirty="0"/>
              <a:t>Player control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E30822F-5DFD-B381-1A10-C7557E5E89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431" y="1097261"/>
            <a:ext cx="8018336" cy="4493794"/>
          </a:xfr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BD6673B-E943-47F7-AF08-8F18B93FAA1B}"/>
              </a:ext>
            </a:extLst>
          </p:cNvPr>
          <p:cNvCxnSpPr/>
          <p:nvPr/>
        </p:nvCxnSpPr>
        <p:spPr>
          <a:xfrm flipV="1">
            <a:off x="5615599" y="1941922"/>
            <a:ext cx="0" cy="78242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B9DE7A4-5748-2C71-94B2-C1F710788A5B}"/>
              </a:ext>
            </a:extLst>
          </p:cNvPr>
          <p:cNvCxnSpPr>
            <a:cxnSpLocks/>
          </p:cNvCxnSpPr>
          <p:nvPr/>
        </p:nvCxnSpPr>
        <p:spPr>
          <a:xfrm>
            <a:off x="5615599" y="4102231"/>
            <a:ext cx="0" cy="79970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DD72725-48C7-A46B-2075-C6F33217879F}"/>
              </a:ext>
            </a:extLst>
          </p:cNvPr>
          <p:cNvCxnSpPr>
            <a:cxnSpLocks/>
          </p:cNvCxnSpPr>
          <p:nvPr/>
        </p:nvCxnSpPr>
        <p:spPr>
          <a:xfrm flipH="1">
            <a:off x="3808429" y="3344158"/>
            <a:ext cx="96975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5E14D0F-FA7F-B7CF-9031-559310E35E94}"/>
              </a:ext>
            </a:extLst>
          </p:cNvPr>
          <p:cNvCxnSpPr>
            <a:cxnSpLocks/>
          </p:cNvCxnSpPr>
          <p:nvPr/>
        </p:nvCxnSpPr>
        <p:spPr>
          <a:xfrm>
            <a:off x="6514287" y="3344158"/>
            <a:ext cx="92346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41DE1DF-5965-9380-ED8F-CCCF752AE595}"/>
              </a:ext>
            </a:extLst>
          </p:cNvPr>
          <p:cNvSpPr txBox="1"/>
          <p:nvPr/>
        </p:nvSpPr>
        <p:spPr>
          <a:xfrm>
            <a:off x="5164684" y="1187777"/>
            <a:ext cx="9018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C00000"/>
                </a:solidFill>
              </a:rPr>
              <a:t>W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79AE876-358D-147C-6D40-E686D50453C9}"/>
              </a:ext>
            </a:extLst>
          </p:cNvPr>
          <p:cNvSpPr txBox="1"/>
          <p:nvPr/>
        </p:nvSpPr>
        <p:spPr>
          <a:xfrm>
            <a:off x="5164684" y="4861777"/>
            <a:ext cx="9018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C00000"/>
                </a:solidFill>
              </a:rPr>
              <a:t>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1E18125-A177-53BF-AEC6-B483E868C3F5}"/>
              </a:ext>
            </a:extLst>
          </p:cNvPr>
          <p:cNvSpPr txBox="1"/>
          <p:nvPr/>
        </p:nvSpPr>
        <p:spPr>
          <a:xfrm>
            <a:off x="2906599" y="2959437"/>
            <a:ext cx="9018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9A09110-6C10-3054-05F6-E57687D71801}"/>
              </a:ext>
            </a:extLst>
          </p:cNvPr>
          <p:cNvSpPr txBox="1"/>
          <p:nvPr/>
        </p:nvSpPr>
        <p:spPr>
          <a:xfrm>
            <a:off x="7413818" y="2962002"/>
            <a:ext cx="9018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C00000"/>
                </a:solidFill>
              </a:rPr>
              <a:t>D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080FD7F5-C8B7-0195-CAEA-79AADED8E3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6018" y="1768914"/>
            <a:ext cx="748829" cy="76034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DF591E2-5CA4-1D00-443A-F39962E7DF68}"/>
              </a:ext>
            </a:extLst>
          </p:cNvPr>
          <p:cNvSpPr txBox="1"/>
          <p:nvPr/>
        </p:nvSpPr>
        <p:spPr>
          <a:xfrm>
            <a:off x="7624590" y="1887479"/>
            <a:ext cx="1663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Left Click</a:t>
            </a:r>
          </a:p>
        </p:txBody>
      </p:sp>
      <p:pic>
        <p:nvPicPr>
          <p:cNvPr id="4" name="Picture 3" descr="A pixelated chicken with a black background&#10;&#10;AI-generated content may be incorrect.">
            <a:extLst>
              <a:ext uri="{FF2B5EF4-FFF2-40B4-BE49-F238E27FC236}">
                <a16:creationId xmlns:a16="http://schemas.microsoft.com/office/drawing/2014/main" id="{DE0CE06D-7DAB-567B-D440-C2B37D69C7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2471" y="2684047"/>
            <a:ext cx="1439503" cy="1457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805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  <p:bldP spid="21" grpId="0"/>
      <p:bldP spid="22" grpId="0"/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46592-BE21-BE8A-15EF-80A70ABF1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6" y="2277233"/>
            <a:ext cx="6708057" cy="1074174"/>
          </a:xfrm>
        </p:spPr>
        <p:txBody>
          <a:bodyPr>
            <a:normAutofit/>
          </a:bodyPr>
          <a:lstStyle/>
          <a:p>
            <a:r>
              <a:rPr lang="en-US" sz="4800" dirty="0"/>
              <a:t>Sprite sheet</a:t>
            </a:r>
          </a:p>
        </p:txBody>
      </p:sp>
      <p:pic>
        <p:nvPicPr>
          <p:cNvPr id="5" name="Content Placeholder 4" descr="A screenshot of a video game">
            <a:extLst>
              <a:ext uri="{FF2B5EF4-FFF2-40B4-BE49-F238E27FC236}">
                <a16:creationId xmlns:a16="http://schemas.microsoft.com/office/drawing/2014/main" id="{9240EA7C-5189-43DA-13A4-7FC0B5F995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2926" y="0"/>
            <a:ext cx="5628640" cy="562864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7BAE49-0EF9-5FB0-5D1E-7B76F366F2F8}"/>
              </a:ext>
            </a:extLst>
          </p:cNvPr>
          <p:cNvSpPr txBox="1"/>
          <p:nvPr/>
        </p:nvSpPr>
        <p:spPr>
          <a:xfrm>
            <a:off x="659988" y="5043865"/>
            <a:ext cx="4060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www.gameart2d.com</a:t>
            </a:r>
          </a:p>
        </p:txBody>
      </p:sp>
    </p:spTree>
    <p:extLst>
      <p:ext uri="{BB962C8B-B14F-4D97-AF65-F5344CB8AC3E}">
        <p14:creationId xmlns:p14="http://schemas.microsoft.com/office/powerpoint/2010/main" val="264481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7E272-BDCE-57B3-134A-9C0EC5826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0940" y="2573594"/>
            <a:ext cx="5290120" cy="855406"/>
          </a:xfrm>
        </p:spPr>
        <p:txBody>
          <a:bodyPr>
            <a:noAutofit/>
          </a:bodyPr>
          <a:lstStyle/>
          <a:p>
            <a:r>
              <a:rPr lang="en-US" sz="6000" dirty="0"/>
              <a:t>Spawn Enemy</a:t>
            </a:r>
          </a:p>
        </p:txBody>
      </p:sp>
    </p:spTree>
    <p:extLst>
      <p:ext uri="{BB962C8B-B14F-4D97-AF65-F5344CB8AC3E}">
        <p14:creationId xmlns:p14="http://schemas.microsoft.com/office/powerpoint/2010/main" val="2895434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B282B-59FB-FCB5-B812-F17595652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8DF36848-0577-BB58-8952-7012295843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940" y="0"/>
            <a:ext cx="6898119" cy="6751352"/>
          </a:xfrm>
        </p:spPr>
      </p:pic>
    </p:spTree>
    <p:extLst>
      <p:ext uri="{BB962C8B-B14F-4D97-AF65-F5344CB8AC3E}">
        <p14:creationId xmlns:p14="http://schemas.microsoft.com/office/powerpoint/2010/main" val="201175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F6FF2-FB8F-BF11-AD61-1AE11D9AE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5B65B-F6FD-F5BA-9BA9-6002F7233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3CE1E48-23C9-8910-14D2-4D32B425C317}"/>
              </a:ext>
            </a:extLst>
          </p:cNvPr>
          <p:cNvSpPr txBox="1">
            <a:spLocks/>
          </p:cNvSpPr>
          <p:nvPr/>
        </p:nvSpPr>
        <p:spPr>
          <a:xfrm>
            <a:off x="4168695" y="2573594"/>
            <a:ext cx="5290120" cy="8554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 err="1"/>
              <a:t>scollision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739440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322B3-0421-B2ED-FB8F-530AFB8F7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computer screen shot of a computer code&#10;&#10;AI-generated content may be incorrect.">
            <a:extLst>
              <a:ext uri="{FF2B5EF4-FFF2-40B4-BE49-F238E27FC236}">
                <a16:creationId xmlns:a16="http://schemas.microsoft.com/office/drawing/2014/main" id="{DA9E4D54-18BC-D2CB-BFB9-3A371EE0EA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561" y="0"/>
            <a:ext cx="10264878" cy="5604387"/>
          </a:xfrm>
        </p:spPr>
      </p:pic>
    </p:spTree>
    <p:extLst>
      <p:ext uri="{BB962C8B-B14F-4D97-AF65-F5344CB8AC3E}">
        <p14:creationId xmlns:p14="http://schemas.microsoft.com/office/powerpoint/2010/main" val="1386698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52BF9-4232-0E0A-9980-3A1DCB584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computer screen shot of a program code&#10;&#10;AI-generated content may be incorrect.">
            <a:extLst>
              <a:ext uri="{FF2B5EF4-FFF2-40B4-BE49-F238E27FC236}">
                <a16:creationId xmlns:a16="http://schemas.microsoft.com/office/drawing/2014/main" id="{A5159AA7-C51D-1F91-0CC8-93F427F39E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882" y="0"/>
            <a:ext cx="10325801" cy="5602014"/>
          </a:xfrm>
        </p:spPr>
      </p:pic>
    </p:spTree>
    <p:extLst>
      <p:ext uri="{BB962C8B-B14F-4D97-AF65-F5344CB8AC3E}">
        <p14:creationId xmlns:p14="http://schemas.microsoft.com/office/powerpoint/2010/main" val="5576186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590</TotalTime>
  <Words>85</Words>
  <Application>Microsoft Office PowerPoint</Application>
  <PresentationFormat>Widescreen</PresentationFormat>
  <Paragraphs>25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Impact</vt:lpstr>
      <vt:lpstr>Main Event</vt:lpstr>
      <vt:lpstr>Chicken Boneless</vt:lpstr>
      <vt:lpstr>Over view</vt:lpstr>
      <vt:lpstr>Player control</vt:lpstr>
      <vt:lpstr>Sprite sheet</vt:lpstr>
      <vt:lpstr>Spawn Enemy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teerapath keawratana</dc:creator>
  <cp:lastModifiedBy>Keawratana, Teerapath</cp:lastModifiedBy>
  <cp:revision>4</cp:revision>
  <dcterms:created xsi:type="dcterms:W3CDTF">2025-01-20T00:21:50Z</dcterms:created>
  <dcterms:modified xsi:type="dcterms:W3CDTF">2025-02-18T01:25:17Z</dcterms:modified>
</cp:coreProperties>
</file>