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FF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8D43-AAFC-C2DC-DC79-2EDA1A62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3F72-5FF3-61AF-7293-77CED16D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6C57-DA55-40CD-B0C9-565BFDA5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53C6-A91E-DDEA-2AA4-1BD6F9A4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A8C6-6039-8F7A-EC94-4AC0566D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EF76-CDA9-1DDB-55C8-163A1F25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00DA0-28A4-20BA-B9C0-E6BFE594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A5C1-DFD0-C79D-A8C0-CF552D75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BE6E-5B3B-7680-1914-64580680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3D57-D37D-6EB0-3158-24AD0AE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E110C-B413-7EAA-7B30-51789F3C9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B848-EA6D-DD7A-CBE7-F12F517A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B4A9-E422-CA3C-EABC-BA6CB793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8429-6122-F6FB-10C2-11C929FB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FC5A-9214-9C2D-D656-1297A73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0C1-817A-AEEB-68EC-354F85D1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A1DE-F3FB-B490-425A-D4E14C27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6AA8-B641-6B88-172E-F391991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0E0E-0501-A8F1-553C-88C2FBB7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647C-6C50-8D56-45FB-098F7570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5EC-1B61-87ED-A1E9-2BAF1BAD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06C6-5BFB-7C11-9EE9-F56FD860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6326-4C10-0529-D3AA-F477B9A1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A4B0-6EB6-F06F-8EC6-BB7AD8A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929D-56F1-8A2F-7E34-5891716D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6A2-C1B6-A6C5-FF9B-9C4B4B7D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548-EB18-3173-E7E3-8CA3615AE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66190-D9F4-F6AD-D46A-AC10F3A7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70397-863F-07C5-664E-F5E5901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D603F-6408-74CF-A062-4F2FB7EA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B5D8-C997-73ED-48BE-FB4030A4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6C28-C180-A318-CD15-227AC171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70315-3334-E9C6-D0F7-2B78BA2E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040BF-8F8B-6A52-11D0-341D5357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74B5-7A38-4DB4-EC2D-F7A1B06F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183B5-D29B-1087-D3E9-7ED204158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E552D-BDAB-E954-DAE7-64779394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B054D-5D63-78AF-87EA-A14B60F4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9DCF2-AA5D-9449-B192-2C5FF79F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008A-3B9D-E100-D52F-A809074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C9C61-4DA4-6DBD-4354-5390B06D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73DA7-5BA3-933E-4235-9140B9C5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64089-4794-7A1A-8426-91FBF376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361EA-5DF4-0B72-8645-B9A1D8BB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5237-7463-302A-326D-98A6277E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345F7-782C-DA97-5C89-9AAC9071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D85-7A68-C093-9DCB-9858723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2BB6-841F-17A1-BA3D-62C8B666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0A6FE-6CD5-925C-94FA-2595D728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C737-F38D-D08C-335C-C6BA4D9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56CB-4C14-284F-04DB-55396C65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9A3D-5E45-E970-03F1-DDAF0263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9854-C38F-EBFA-37D9-670BF855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B774D-4112-5232-F239-F224FF081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87FAA-BD4E-B592-EF23-246F067DE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6B985-BBEE-D4A0-FBE4-72A1EBA2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F869E-3729-080B-345C-CD9885D2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031C-9A0B-8F1C-45F0-D1ECD16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228D4-1DB8-6979-7BF0-28408ABB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B123-62CA-5BDC-0AA9-B4C76F60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DC18-4321-0874-DB9C-2A85A96BC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F3C8E-E110-4445-901D-82DFFF64CE8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36E1-565D-A1AB-FD71-12EB7B748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D36A-61C8-25EB-5177-4A35108CD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35DA4-0857-4EFF-8D2B-E7A42E39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BA2A-6827-4946-898F-36783B8B2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40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แผนภาพแสดงสถานะการทำงานของระบบ</a:t>
            </a:r>
            <a:endParaRPr lang="en-US" sz="36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630FE2-4BA4-48AC-B6DB-26D77EED130C}"/>
              </a:ext>
            </a:extLst>
          </p:cNvPr>
          <p:cNvSpPr txBox="1">
            <a:spLocks/>
          </p:cNvSpPr>
          <p:nvPr/>
        </p:nvSpPr>
        <p:spPr>
          <a:xfrm>
            <a:off x="5012452" y="2282922"/>
            <a:ext cx="2148982" cy="477837"/>
          </a:xfrm>
          <a:prstGeom prst="rect">
            <a:avLst/>
          </a:prstGeom>
          <a:solidFill>
            <a:srgbClr val="FF9999"/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IoT 2102447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0C7068-AFE1-0332-1AE0-766F022D58F4}"/>
              </a:ext>
            </a:extLst>
          </p:cNvPr>
          <p:cNvSpPr txBox="1">
            <a:spLocks/>
          </p:cNvSpPr>
          <p:nvPr/>
        </p:nvSpPr>
        <p:spPr>
          <a:xfrm>
            <a:off x="1524000" y="3745164"/>
            <a:ext cx="2438450" cy="477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Your Message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670B5D-233A-92AB-C270-EC534DC0E01B}"/>
              </a:ext>
            </a:extLst>
          </p:cNvPr>
          <p:cNvSpPr txBox="1">
            <a:spLocks/>
          </p:cNvSpPr>
          <p:nvPr/>
        </p:nvSpPr>
        <p:spPr>
          <a:xfrm>
            <a:off x="8245316" y="3728060"/>
            <a:ext cx="2315501" cy="477837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Electrical CU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E4D27D-7121-A5B4-79D0-0B2181711BC3}"/>
              </a:ext>
            </a:extLst>
          </p:cNvPr>
          <p:cNvSpPr txBox="1">
            <a:spLocks/>
          </p:cNvSpPr>
          <p:nvPr/>
        </p:nvSpPr>
        <p:spPr>
          <a:xfrm>
            <a:off x="4934856" y="5279053"/>
            <a:ext cx="2257560" cy="477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OLED is work!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FFC7FAFA-0042-A65D-1E2E-1924C9160201}"/>
              </a:ext>
            </a:extLst>
          </p:cNvPr>
          <p:cNvSpPr/>
          <p:nvPr/>
        </p:nvSpPr>
        <p:spPr>
          <a:xfrm>
            <a:off x="2348883" y="3211477"/>
            <a:ext cx="854109" cy="477837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DB52A7C-6DEC-AD6A-DE90-7438E4ECF373}"/>
              </a:ext>
            </a:extLst>
          </p:cNvPr>
          <p:cNvSpPr/>
          <p:nvPr/>
        </p:nvSpPr>
        <p:spPr>
          <a:xfrm>
            <a:off x="5668943" y="1578051"/>
            <a:ext cx="854109" cy="477837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2B33672B-2552-0074-A60A-7FA5FD05F94E}"/>
              </a:ext>
            </a:extLst>
          </p:cNvPr>
          <p:cNvSpPr/>
          <p:nvPr/>
        </p:nvSpPr>
        <p:spPr>
          <a:xfrm>
            <a:off x="8976011" y="3267327"/>
            <a:ext cx="854109" cy="477837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EF3B08A-0BDA-B221-19E9-BF1D5BAAF182}"/>
              </a:ext>
            </a:extLst>
          </p:cNvPr>
          <p:cNvSpPr/>
          <p:nvPr/>
        </p:nvSpPr>
        <p:spPr>
          <a:xfrm>
            <a:off x="5649344" y="4684738"/>
            <a:ext cx="854109" cy="477837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406F12-DE84-C10E-C841-9A10051A50D1}"/>
              </a:ext>
            </a:extLst>
          </p:cNvPr>
          <p:cNvCxnSpPr/>
          <p:nvPr/>
        </p:nvCxnSpPr>
        <p:spPr>
          <a:xfrm>
            <a:off x="7641245" y="1695823"/>
            <a:ext cx="1426866" cy="93711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1DBD-E07C-2D95-51D0-ED97799DD9FE}"/>
              </a:ext>
            </a:extLst>
          </p:cNvPr>
          <p:cNvCxnSpPr>
            <a:cxnSpLocks/>
          </p:cNvCxnSpPr>
          <p:nvPr/>
        </p:nvCxnSpPr>
        <p:spPr>
          <a:xfrm flipH="1" flipV="1">
            <a:off x="7291226" y="1932786"/>
            <a:ext cx="1549121" cy="10174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3B13CF-E227-3AF6-1199-DADA1B6ACEC6}"/>
              </a:ext>
            </a:extLst>
          </p:cNvPr>
          <p:cNvCxnSpPr>
            <a:cxnSpLocks/>
          </p:cNvCxnSpPr>
          <p:nvPr/>
        </p:nvCxnSpPr>
        <p:spPr>
          <a:xfrm flipH="1">
            <a:off x="3460818" y="2152446"/>
            <a:ext cx="1461618" cy="8481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C664DA-DAF2-D1C5-9919-B88BA308CD5F}"/>
              </a:ext>
            </a:extLst>
          </p:cNvPr>
          <p:cNvCxnSpPr>
            <a:cxnSpLocks/>
          </p:cNvCxnSpPr>
          <p:nvPr/>
        </p:nvCxnSpPr>
        <p:spPr>
          <a:xfrm flipV="1">
            <a:off x="3241011" y="1757154"/>
            <a:ext cx="1551633" cy="9255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615DAB-AB6B-D731-1275-D6429985F4C9}"/>
              </a:ext>
            </a:extLst>
          </p:cNvPr>
          <p:cNvCxnSpPr/>
          <p:nvPr/>
        </p:nvCxnSpPr>
        <p:spPr>
          <a:xfrm>
            <a:off x="3527589" y="4302033"/>
            <a:ext cx="1426866" cy="93711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35BB28-E8A0-2A56-A8A3-1187099B35CC}"/>
              </a:ext>
            </a:extLst>
          </p:cNvPr>
          <p:cNvCxnSpPr>
            <a:cxnSpLocks/>
          </p:cNvCxnSpPr>
          <p:nvPr/>
        </p:nvCxnSpPr>
        <p:spPr>
          <a:xfrm flipH="1" flipV="1">
            <a:off x="3142298" y="4517634"/>
            <a:ext cx="1549121" cy="10174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958D38-5995-2AE5-6D01-FB0558FBFCB8}"/>
              </a:ext>
            </a:extLst>
          </p:cNvPr>
          <p:cNvCxnSpPr>
            <a:cxnSpLocks/>
          </p:cNvCxnSpPr>
          <p:nvPr/>
        </p:nvCxnSpPr>
        <p:spPr>
          <a:xfrm flipH="1">
            <a:off x="7475051" y="4696550"/>
            <a:ext cx="1461618" cy="84819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E6B4D6-E318-6C49-B3EE-919B771E1CFF}"/>
              </a:ext>
            </a:extLst>
          </p:cNvPr>
          <p:cNvCxnSpPr>
            <a:cxnSpLocks/>
          </p:cNvCxnSpPr>
          <p:nvPr/>
        </p:nvCxnSpPr>
        <p:spPr>
          <a:xfrm flipV="1">
            <a:off x="7255244" y="4301258"/>
            <a:ext cx="1551633" cy="9255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D6DE1C-674D-1227-1F50-BA61A08EADE7}"/>
              </a:ext>
            </a:extLst>
          </p:cNvPr>
          <p:cNvCxnSpPr>
            <a:cxnSpLocks/>
          </p:cNvCxnSpPr>
          <p:nvPr/>
        </p:nvCxnSpPr>
        <p:spPr>
          <a:xfrm flipV="1">
            <a:off x="5907120" y="2806512"/>
            <a:ext cx="0" cy="14314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515714-550B-F1C1-8C69-C3316C3DBE59}"/>
              </a:ext>
            </a:extLst>
          </p:cNvPr>
          <p:cNvCxnSpPr>
            <a:cxnSpLocks/>
          </p:cNvCxnSpPr>
          <p:nvPr/>
        </p:nvCxnSpPr>
        <p:spPr>
          <a:xfrm>
            <a:off x="6194913" y="2787341"/>
            <a:ext cx="0" cy="15167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7034D-991A-8F26-A544-B9FC1B320299}"/>
              </a:ext>
            </a:extLst>
          </p:cNvPr>
          <p:cNvCxnSpPr>
            <a:cxnSpLocks/>
          </p:cNvCxnSpPr>
          <p:nvPr/>
        </p:nvCxnSpPr>
        <p:spPr>
          <a:xfrm flipH="1">
            <a:off x="3914477" y="3783218"/>
            <a:ext cx="433083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575A89-C840-BDA2-0D69-D554BABB7910}"/>
              </a:ext>
            </a:extLst>
          </p:cNvPr>
          <p:cNvCxnSpPr>
            <a:cxnSpLocks/>
          </p:cNvCxnSpPr>
          <p:nvPr/>
        </p:nvCxnSpPr>
        <p:spPr>
          <a:xfrm>
            <a:off x="4015571" y="3385297"/>
            <a:ext cx="424584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650A8B3E-157F-43F6-47A9-F2347AE0F6E6}"/>
              </a:ext>
            </a:extLst>
          </p:cNvPr>
          <p:cNvSpPr txBox="1">
            <a:spLocks/>
          </p:cNvSpPr>
          <p:nvPr/>
        </p:nvSpPr>
        <p:spPr>
          <a:xfrm>
            <a:off x="3764572" y="1461260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K1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3D4FF2D-75AA-E4E7-433E-1499CF8CA1E1}"/>
              </a:ext>
            </a:extLst>
          </p:cNvPr>
          <p:cNvSpPr txBox="1">
            <a:spLocks/>
          </p:cNvSpPr>
          <p:nvPr/>
        </p:nvSpPr>
        <p:spPr>
          <a:xfrm>
            <a:off x="5101578" y="2844024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K1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0D4136-1FBC-24F7-2010-1600666BEF9F}"/>
              </a:ext>
            </a:extLst>
          </p:cNvPr>
          <p:cNvSpPr txBox="1">
            <a:spLocks/>
          </p:cNvSpPr>
          <p:nvPr/>
        </p:nvSpPr>
        <p:spPr>
          <a:xfrm>
            <a:off x="6993963" y="2266104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3AC4BA9-ADE6-87CA-7FD8-2974E949C93C}"/>
              </a:ext>
            </a:extLst>
          </p:cNvPr>
          <p:cNvSpPr txBox="1">
            <a:spLocks/>
          </p:cNvSpPr>
          <p:nvPr/>
        </p:nvSpPr>
        <p:spPr>
          <a:xfrm>
            <a:off x="7337804" y="2902649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K2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79BC7D8-D1F8-49F2-C5CD-2AC8689CABFD}"/>
              </a:ext>
            </a:extLst>
          </p:cNvPr>
          <p:cNvSpPr txBox="1">
            <a:spLocks/>
          </p:cNvSpPr>
          <p:nvPr/>
        </p:nvSpPr>
        <p:spPr>
          <a:xfrm>
            <a:off x="8737349" y="2078951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K2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4BD0CFD-4BA2-C9C6-A222-73A156598800}"/>
              </a:ext>
            </a:extLst>
          </p:cNvPr>
          <p:cNvSpPr txBox="1">
            <a:spLocks/>
          </p:cNvSpPr>
          <p:nvPr/>
        </p:nvSpPr>
        <p:spPr>
          <a:xfrm>
            <a:off x="7664597" y="4192063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K2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22E66A0-812D-949D-4F53-91DA82E0CD04}"/>
              </a:ext>
            </a:extLst>
          </p:cNvPr>
          <p:cNvSpPr txBox="1">
            <a:spLocks/>
          </p:cNvSpPr>
          <p:nvPr/>
        </p:nvSpPr>
        <p:spPr>
          <a:xfrm>
            <a:off x="7524769" y="5528330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K3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0EBDA4E6-D28D-8AFE-6A63-A00C081DE914}"/>
              </a:ext>
            </a:extLst>
          </p:cNvPr>
          <p:cNvSpPr txBox="1">
            <a:spLocks/>
          </p:cNvSpPr>
          <p:nvPr/>
        </p:nvSpPr>
        <p:spPr>
          <a:xfrm>
            <a:off x="4540302" y="4629288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K3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D240E44-1CD3-72A8-7E16-6BC765242D0C}"/>
              </a:ext>
            </a:extLst>
          </p:cNvPr>
          <p:cNvSpPr txBox="1">
            <a:spLocks/>
          </p:cNvSpPr>
          <p:nvPr/>
        </p:nvSpPr>
        <p:spPr>
          <a:xfrm>
            <a:off x="6148946" y="3890387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K3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7D62D6C2-9503-5C4D-67D1-DE18582043C3}"/>
              </a:ext>
            </a:extLst>
          </p:cNvPr>
          <p:cNvSpPr txBox="1">
            <a:spLocks/>
          </p:cNvSpPr>
          <p:nvPr/>
        </p:nvSpPr>
        <p:spPr>
          <a:xfrm>
            <a:off x="2425895" y="4586054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K4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DDD8089-F5C0-5CDE-CF92-099C63092005}"/>
              </a:ext>
            </a:extLst>
          </p:cNvPr>
          <p:cNvSpPr txBox="1">
            <a:spLocks/>
          </p:cNvSpPr>
          <p:nvPr/>
        </p:nvSpPr>
        <p:spPr>
          <a:xfrm>
            <a:off x="3962450" y="3928098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K4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40477BE-79CD-C031-C1F7-7EE223EB083D}"/>
              </a:ext>
            </a:extLst>
          </p:cNvPr>
          <p:cNvSpPr txBox="1">
            <a:spLocks/>
          </p:cNvSpPr>
          <p:nvPr/>
        </p:nvSpPr>
        <p:spPr>
          <a:xfrm>
            <a:off x="3642987" y="2779328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K4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171D489-B7C8-F0C7-DD75-201DDDBA7E9C}"/>
              </a:ext>
            </a:extLst>
          </p:cNvPr>
          <p:cNvSpPr txBox="1">
            <a:spLocks/>
          </p:cNvSpPr>
          <p:nvPr/>
        </p:nvSpPr>
        <p:spPr>
          <a:xfrm>
            <a:off x="2348882" y="2760759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K4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CE13BEE6-B372-C874-7882-8D7EE0D197C8}"/>
              </a:ext>
            </a:extLst>
          </p:cNvPr>
          <p:cNvSpPr txBox="1">
            <a:spLocks/>
          </p:cNvSpPr>
          <p:nvPr/>
        </p:nvSpPr>
        <p:spPr>
          <a:xfrm>
            <a:off x="5648191" y="1131269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K1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00E27ABD-5EF0-3753-3E31-3A4435F52644}"/>
              </a:ext>
            </a:extLst>
          </p:cNvPr>
          <p:cNvSpPr txBox="1">
            <a:spLocks/>
          </p:cNvSpPr>
          <p:nvPr/>
        </p:nvSpPr>
        <p:spPr>
          <a:xfrm>
            <a:off x="5606237" y="4287281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K3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2686EE64-0072-6135-7E4F-E43A9B0D6E75}"/>
              </a:ext>
            </a:extLst>
          </p:cNvPr>
          <p:cNvSpPr txBox="1">
            <a:spLocks/>
          </p:cNvSpPr>
          <p:nvPr/>
        </p:nvSpPr>
        <p:spPr>
          <a:xfrm>
            <a:off x="8931933" y="2835988"/>
            <a:ext cx="85410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K2</a:t>
            </a:r>
          </a:p>
        </p:txBody>
      </p:sp>
    </p:spTree>
    <p:extLst>
      <p:ext uri="{BB962C8B-B14F-4D97-AF65-F5344CB8AC3E}">
        <p14:creationId xmlns:p14="http://schemas.microsoft.com/office/powerpoint/2010/main" val="34912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TH Sarabun Chula</vt:lpstr>
      <vt:lpstr>Office Theme</vt:lpstr>
      <vt:lpstr>แผนภาพแสดงสถานะการทำงานของระบบ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Teerawat Lertumpornwit</dc:creator>
  <cp:lastModifiedBy>Teerawat Lertumpornwit</cp:lastModifiedBy>
  <cp:revision>2</cp:revision>
  <dcterms:created xsi:type="dcterms:W3CDTF">2025-03-20T14:23:31Z</dcterms:created>
  <dcterms:modified xsi:type="dcterms:W3CDTF">2025-03-20T14:40:46Z</dcterms:modified>
</cp:coreProperties>
</file>