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0938B50-1EF1-4B17-9504-249DBFE809B1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16B1B10-AC7B-4621-8F4C-AEF28B48D8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425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50-1EF1-4B17-9504-249DBFE809B1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1B10-AC7B-4621-8F4C-AEF28B48D8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4976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50-1EF1-4B17-9504-249DBFE809B1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1B10-AC7B-4621-8F4C-AEF28B48D8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7465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50-1EF1-4B17-9504-249DBFE809B1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1B10-AC7B-4621-8F4C-AEF28B48D8E0}" type="slidenum">
              <a:rPr lang="en-ZA" smtClean="0"/>
              <a:t>‹#›</a:t>
            </a:fld>
            <a:endParaRPr lang="en-Z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6310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50-1EF1-4B17-9504-249DBFE809B1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1B10-AC7B-4621-8F4C-AEF28B48D8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51890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50-1EF1-4B17-9504-249DBFE809B1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1B10-AC7B-4621-8F4C-AEF28B48D8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4845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50-1EF1-4B17-9504-249DBFE809B1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1B10-AC7B-4621-8F4C-AEF28B48D8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9315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50-1EF1-4B17-9504-249DBFE809B1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1B10-AC7B-4621-8F4C-AEF28B48D8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2665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50-1EF1-4B17-9504-249DBFE809B1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1B10-AC7B-4621-8F4C-AEF28B48D8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682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50-1EF1-4B17-9504-249DBFE809B1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1B10-AC7B-4621-8F4C-AEF28B48D8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050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50-1EF1-4B17-9504-249DBFE809B1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1B10-AC7B-4621-8F4C-AEF28B48D8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521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50-1EF1-4B17-9504-249DBFE809B1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1B10-AC7B-4621-8F4C-AEF28B48D8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161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50-1EF1-4B17-9504-249DBFE809B1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1B10-AC7B-4621-8F4C-AEF28B48D8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659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50-1EF1-4B17-9504-249DBFE809B1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1B10-AC7B-4621-8F4C-AEF28B48D8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423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50-1EF1-4B17-9504-249DBFE809B1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1B10-AC7B-4621-8F4C-AEF28B48D8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545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50-1EF1-4B17-9504-249DBFE809B1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1B10-AC7B-4621-8F4C-AEF28B48D8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344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8B50-1EF1-4B17-9504-249DBFE809B1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1B10-AC7B-4621-8F4C-AEF28B48D8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616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38B50-1EF1-4B17-9504-249DBFE809B1}" type="datetimeFigureOut">
              <a:rPr lang="en-ZA" smtClean="0"/>
              <a:t>2019/10/11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B1B10-AC7B-4621-8F4C-AEF28B48D8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9877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b="1" u="sng" dirty="0"/>
              <a:t>WAR-RIORS CARD GAME</a:t>
            </a:r>
            <a:r>
              <a:rPr lang="en-ZA" dirty="0"/>
              <a:t/>
            </a:r>
            <a:br>
              <a:rPr lang="en-ZA" dirty="0"/>
            </a:b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Authors: </a:t>
            </a:r>
            <a:r>
              <a:rPr lang="en-ZA" dirty="0" smtClean="0"/>
              <a:t>	Ayanda </a:t>
            </a:r>
            <a:r>
              <a:rPr lang="en-ZA" dirty="0"/>
              <a:t>Phungula g19p0818</a:t>
            </a:r>
          </a:p>
          <a:p>
            <a:r>
              <a:rPr lang="en-ZA" dirty="0" smtClean="0"/>
              <a:t>		Thelma </a:t>
            </a:r>
            <a:r>
              <a:rPr lang="en-ZA" dirty="0" err="1"/>
              <a:t>Chitsa</a:t>
            </a:r>
            <a:r>
              <a:rPr lang="en-ZA" dirty="0"/>
              <a:t> g19c2613</a:t>
            </a:r>
          </a:p>
          <a:p>
            <a:r>
              <a:rPr lang="en-ZA" dirty="0" smtClean="0"/>
              <a:t>		</a:t>
            </a:r>
            <a:r>
              <a:rPr lang="en-ZA" dirty="0" err="1" smtClean="0"/>
              <a:t>Sibabalwa</a:t>
            </a:r>
            <a:r>
              <a:rPr lang="en-ZA" dirty="0" smtClean="0"/>
              <a:t> </a:t>
            </a:r>
            <a:r>
              <a:rPr lang="en-ZA" dirty="0" err="1"/>
              <a:t>Klaas</a:t>
            </a:r>
            <a:r>
              <a:rPr lang="en-ZA" dirty="0"/>
              <a:t> g19k5082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5991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smtClean="0"/>
              <a:t>FIRSTLY…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This game only takes in two players</a:t>
            </a:r>
          </a:p>
          <a:p>
            <a:r>
              <a:rPr lang="en-ZA" dirty="0" smtClean="0"/>
              <a:t>The deck is shuffled and split into two(26 cards for each player)</a:t>
            </a:r>
          </a:p>
        </p:txBody>
      </p:sp>
    </p:spTree>
    <p:extLst>
      <p:ext uri="{BB962C8B-B14F-4D97-AF65-F5344CB8AC3E}">
        <p14:creationId xmlns:p14="http://schemas.microsoft.com/office/powerpoint/2010/main" val="329201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ACTUAL GAMEPLAY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43" y="2099905"/>
            <a:ext cx="1449607" cy="1953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415" y="2097088"/>
            <a:ext cx="1449607" cy="1953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387" y="2123552"/>
            <a:ext cx="1416321" cy="196456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54442" y="4512604"/>
            <a:ext cx="7643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2800" dirty="0" smtClean="0"/>
              <a:t>Each player gets their own half</a:t>
            </a:r>
            <a:endParaRPr lang="en-ZA" sz="2800" dirty="0" smtClean="0"/>
          </a:p>
        </p:txBody>
      </p:sp>
    </p:spTree>
    <p:extLst>
      <p:ext uri="{BB962C8B-B14F-4D97-AF65-F5344CB8AC3E}">
        <p14:creationId xmlns:p14="http://schemas.microsoft.com/office/powerpoint/2010/main" val="18968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AIM…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The aim is for players to not play the same suit, otherwise the cards will be put back to the deck and reshuffled then distributed again.</a:t>
            </a:r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 </a:t>
            </a:r>
          </a:p>
          <a:p>
            <a:endParaRPr lang="en-ZA" dirty="0" smtClean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   PLAYER1	       PLAYER 2</a:t>
            </a:r>
          </a:p>
          <a:p>
            <a:r>
              <a:rPr lang="en-ZA" dirty="0" smtClean="0"/>
              <a:t>To obtain all of the other player’s cards.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8" y="3253581"/>
            <a:ext cx="1371600" cy="1714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159" y="3253581"/>
            <a:ext cx="1371601" cy="171450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621211" y="3778028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639" y="3253581"/>
            <a:ext cx="1382767" cy="17145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896" y="3253581"/>
            <a:ext cx="1371601" cy="171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7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HOW TO play…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Take turns placing one card down from your own deck</a:t>
            </a:r>
          </a:p>
          <a:p>
            <a:endParaRPr lang="en-ZA" dirty="0" smtClean="0"/>
          </a:p>
          <a:p>
            <a:r>
              <a:rPr lang="en-ZA" dirty="0" smtClean="0"/>
              <a:t>Avoid playing the same suit as previous player</a:t>
            </a:r>
          </a:p>
          <a:p>
            <a:endParaRPr lang="en-ZA" dirty="0" smtClean="0"/>
          </a:p>
          <a:p>
            <a:r>
              <a:rPr lang="en-ZA" dirty="0" smtClean="0"/>
              <a:t>Winner is declared when one player has obtained the other </a:t>
            </a:r>
            <a:r>
              <a:rPr lang="en-ZA" smtClean="0"/>
              <a:t>player’s cards.</a:t>
            </a:r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1130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72</TotalTime>
  <Words>104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WAR-RIORS CARD GAME </vt:lpstr>
      <vt:lpstr>FIRSTLY…</vt:lpstr>
      <vt:lpstr>ACTUAL GAMEPLAY</vt:lpstr>
      <vt:lpstr>AIM… </vt:lpstr>
      <vt:lpstr>HOW TO play…</vt:lpstr>
    </vt:vector>
  </TitlesOfParts>
  <Company>Hamilton Building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WAR-RIORS CARD GAME </dc:title>
  <dc:creator>Ayanda Phungula</dc:creator>
  <cp:lastModifiedBy>Ayanda Phungula</cp:lastModifiedBy>
  <cp:revision>10</cp:revision>
  <dcterms:created xsi:type="dcterms:W3CDTF">2019-10-11T19:01:38Z</dcterms:created>
  <dcterms:modified xsi:type="dcterms:W3CDTF">2019-10-11T20:14:28Z</dcterms:modified>
</cp:coreProperties>
</file>