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270" r:id="rId6"/>
    <p:sldId id="265" r:id="rId7"/>
    <p:sldId id="258" r:id="rId8"/>
    <p:sldId id="259" r:id="rId9"/>
    <p:sldId id="263" r:id="rId10"/>
    <p:sldId id="266" r:id="rId11"/>
    <p:sldId id="267" r:id="rId12"/>
    <p:sldId id="260"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FC498E-B362-455B-8D9C-ED95FE37042F}" v="819" dt="2024-05-02T06:38:02.658"/>
    <p1510:client id="{97CFBE06-6876-47E3-9D7E-BCB8ECD4EF16}" v="40" vWet="44" dt="2024-05-01T23:27:53.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981" autoAdjust="0"/>
  </p:normalViewPr>
  <p:slideViewPr>
    <p:cSldViewPr snapToGrid="0">
      <p:cViewPr varScale="1">
        <p:scale>
          <a:sx n="46" d="100"/>
          <a:sy n="46" d="100"/>
        </p:scale>
        <p:origin x="78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103C6D-BF10-403E-8694-3FF8121C15F0}" type="doc">
      <dgm:prSet loTypeId="urn:microsoft.com/office/officeart/2016/7/layout/RepeatingBendingProcessNew" loCatId="process" qsTypeId="urn:microsoft.com/office/officeart/2005/8/quickstyle/simple5" qsCatId="simple" csTypeId="urn:microsoft.com/office/officeart/2005/8/colors/accent5_2" csCatId="accent5"/>
      <dgm:spPr/>
      <dgm:t>
        <a:bodyPr/>
        <a:lstStyle/>
        <a:p>
          <a:endParaRPr lang="en-US"/>
        </a:p>
      </dgm:t>
    </dgm:pt>
    <dgm:pt modelId="{3BD5F925-3A22-4E4B-934E-5626F8A98670}">
      <dgm:prSet/>
      <dgm:spPr/>
      <dgm:t>
        <a:bodyPr/>
        <a:lstStyle/>
        <a:p>
          <a:r>
            <a:rPr lang="en-US"/>
            <a:t>Read file into R  </a:t>
          </a:r>
        </a:p>
      </dgm:t>
    </dgm:pt>
    <dgm:pt modelId="{C915F256-6333-4E36-9EF7-CBC18548DD9A}" type="parTrans" cxnId="{5477A094-A9CE-4051-ABFD-176BB47CD82B}">
      <dgm:prSet/>
      <dgm:spPr/>
      <dgm:t>
        <a:bodyPr/>
        <a:lstStyle/>
        <a:p>
          <a:endParaRPr lang="en-US"/>
        </a:p>
      </dgm:t>
    </dgm:pt>
    <dgm:pt modelId="{C772E2A6-EDF2-471E-BB1E-BFB7C1A15DB3}" type="sibTrans" cxnId="{5477A094-A9CE-4051-ABFD-176BB47CD82B}">
      <dgm:prSet/>
      <dgm:spPr/>
      <dgm:t>
        <a:bodyPr/>
        <a:lstStyle/>
        <a:p>
          <a:endParaRPr lang="en-US"/>
        </a:p>
      </dgm:t>
    </dgm:pt>
    <dgm:pt modelId="{E11CACCC-856B-40C4-8920-91FF0F41ED2B}">
      <dgm:prSet/>
      <dgm:spPr/>
      <dgm:t>
        <a:bodyPr/>
        <a:lstStyle/>
        <a:p>
          <a:r>
            <a:rPr lang="en-US"/>
            <a:t>Run alignment</a:t>
          </a:r>
        </a:p>
      </dgm:t>
    </dgm:pt>
    <dgm:pt modelId="{73F54DC6-B01A-4E08-B487-C9884FA22E1E}" type="parTrans" cxnId="{ADFE7B5C-72C7-471D-B8DA-4AE0881B71ED}">
      <dgm:prSet/>
      <dgm:spPr/>
      <dgm:t>
        <a:bodyPr/>
        <a:lstStyle/>
        <a:p>
          <a:endParaRPr lang="en-US"/>
        </a:p>
      </dgm:t>
    </dgm:pt>
    <dgm:pt modelId="{2E0CCAF3-B4D6-4C54-A494-5DA614809864}" type="sibTrans" cxnId="{ADFE7B5C-72C7-471D-B8DA-4AE0881B71ED}">
      <dgm:prSet/>
      <dgm:spPr/>
      <dgm:t>
        <a:bodyPr/>
        <a:lstStyle/>
        <a:p>
          <a:endParaRPr lang="en-US"/>
        </a:p>
      </dgm:t>
    </dgm:pt>
    <dgm:pt modelId="{8D446E4D-0BF0-492F-8FB6-5DA27DF89633}">
      <dgm:prSet/>
      <dgm:spPr/>
      <dgm:t>
        <a:bodyPr/>
        <a:lstStyle/>
        <a:p>
          <a:r>
            <a:rPr lang="en-US"/>
            <a:t>Construct Genetic distance with substitution model</a:t>
          </a:r>
        </a:p>
      </dgm:t>
    </dgm:pt>
    <dgm:pt modelId="{D7E2ECE3-712A-416A-9EBC-E29E7EE13598}" type="parTrans" cxnId="{1CE5FCB3-2355-40D5-B2E5-09B513C21A8A}">
      <dgm:prSet/>
      <dgm:spPr/>
      <dgm:t>
        <a:bodyPr/>
        <a:lstStyle/>
        <a:p>
          <a:endParaRPr lang="en-US"/>
        </a:p>
      </dgm:t>
    </dgm:pt>
    <dgm:pt modelId="{CDBF7D14-8C7C-4917-A28B-B77FC3BDABD1}" type="sibTrans" cxnId="{1CE5FCB3-2355-40D5-B2E5-09B513C21A8A}">
      <dgm:prSet/>
      <dgm:spPr/>
      <dgm:t>
        <a:bodyPr/>
        <a:lstStyle/>
        <a:p>
          <a:endParaRPr lang="en-US"/>
        </a:p>
      </dgm:t>
    </dgm:pt>
    <dgm:pt modelId="{68EA886F-D818-4342-BFBB-9FE284872A2E}">
      <dgm:prSet/>
      <dgm:spPr/>
      <dgm:t>
        <a:bodyPr/>
        <a:lstStyle/>
        <a:p>
          <a:r>
            <a:rPr lang="en-US" dirty="0"/>
            <a:t>Estimate Maximum likelihood (Bayesian inference )</a:t>
          </a:r>
        </a:p>
      </dgm:t>
    </dgm:pt>
    <dgm:pt modelId="{F2077F15-9527-4D54-B79F-417D80A7BF8D}" type="parTrans" cxnId="{CF21FABF-282B-49E0-A1DB-BDCEAF739699}">
      <dgm:prSet/>
      <dgm:spPr/>
      <dgm:t>
        <a:bodyPr/>
        <a:lstStyle/>
        <a:p>
          <a:endParaRPr lang="en-US"/>
        </a:p>
      </dgm:t>
    </dgm:pt>
    <dgm:pt modelId="{A303FEAF-48B8-4AB9-AC79-70FDE8001C8A}" type="sibTrans" cxnId="{CF21FABF-282B-49E0-A1DB-BDCEAF739699}">
      <dgm:prSet/>
      <dgm:spPr/>
      <dgm:t>
        <a:bodyPr/>
        <a:lstStyle/>
        <a:p>
          <a:endParaRPr lang="en-US"/>
        </a:p>
      </dgm:t>
    </dgm:pt>
    <dgm:pt modelId="{6EFAF357-6D07-42E8-B703-B0D623D6A0A6}">
      <dgm:prSet/>
      <dgm:spPr/>
      <dgm:t>
        <a:bodyPr/>
        <a:lstStyle/>
        <a:p>
          <a:r>
            <a:rPr lang="en-US"/>
            <a:t>Add Bootstrap values </a:t>
          </a:r>
        </a:p>
      </dgm:t>
    </dgm:pt>
    <dgm:pt modelId="{79466B6E-F7E1-4254-BA13-46E57712FD31}" type="parTrans" cxnId="{9CB9A0A2-6753-471A-8C3B-2C88A2EB0B98}">
      <dgm:prSet/>
      <dgm:spPr/>
      <dgm:t>
        <a:bodyPr/>
        <a:lstStyle/>
        <a:p>
          <a:endParaRPr lang="en-US"/>
        </a:p>
      </dgm:t>
    </dgm:pt>
    <dgm:pt modelId="{F9FD4CA8-7E90-4BC0-988A-4E478ECA240A}" type="sibTrans" cxnId="{9CB9A0A2-6753-471A-8C3B-2C88A2EB0B98}">
      <dgm:prSet/>
      <dgm:spPr/>
      <dgm:t>
        <a:bodyPr/>
        <a:lstStyle/>
        <a:p>
          <a:endParaRPr lang="en-US"/>
        </a:p>
      </dgm:t>
    </dgm:pt>
    <dgm:pt modelId="{3D4D6468-666C-4E0F-B726-30B9AA3D6AF3}" type="pres">
      <dgm:prSet presAssocID="{E0103C6D-BF10-403E-8694-3FF8121C15F0}" presName="Name0" presStyleCnt="0">
        <dgm:presLayoutVars>
          <dgm:dir/>
          <dgm:resizeHandles val="exact"/>
        </dgm:presLayoutVars>
      </dgm:prSet>
      <dgm:spPr/>
    </dgm:pt>
    <dgm:pt modelId="{E923E8DA-7C03-44B7-BD82-9DE96DE9E052}" type="pres">
      <dgm:prSet presAssocID="{3BD5F925-3A22-4E4B-934E-5626F8A98670}" presName="node" presStyleLbl="node1" presStyleIdx="0" presStyleCnt="5">
        <dgm:presLayoutVars>
          <dgm:bulletEnabled val="1"/>
        </dgm:presLayoutVars>
      </dgm:prSet>
      <dgm:spPr/>
    </dgm:pt>
    <dgm:pt modelId="{9118306C-C6D3-4C9A-A1B7-BA225AE44FE2}" type="pres">
      <dgm:prSet presAssocID="{C772E2A6-EDF2-471E-BB1E-BFB7C1A15DB3}" presName="sibTrans" presStyleLbl="sibTrans1D1" presStyleIdx="0" presStyleCnt="4"/>
      <dgm:spPr/>
    </dgm:pt>
    <dgm:pt modelId="{E100415B-F62D-434C-B7E3-B129FD6B7BDA}" type="pres">
      <dgm:prSet presAssocID="{C772E2A6-EDF2-471E-BB1E-BFB7C1A15DB3}" presName="connectorText" presStyleLbl="sibTrans1D1" presStyleIdx="0" presStyleCnt="4"/>
      <dgm:spPr/>
    </dgm:pt>
    <dgm:pt modelId="{7446CAB6-C8B3-400E-B61B-1B7776E01C65}" type="pres">
      <dgm:prSet presAssocID="{E11CACCC-856B-40C4-8920-91FF0F41ED2B}" presName="node" presStyleLbl="node1" presStyleIdx="1" presStyleCnt="5">
        <dgm:presLayoutVars>
          <dgm:bulletEnabled val="1"/>
        </dgm:presLayoutVars>
      </dgm:prSet>
      <dgm:spPr/>
    </dgm:pt>
    <dgm:pt modelId="{447FF0CF-A784-4B54-B140-08E3358F6CC7}" type="pres">
      <dgm:prSet presAssocID="{2E0CCAF3-B4D6-4C54-A494-5DA614809864}" presName="sibTrans" presStyleLbl="sibTrans1D1" presStyleIdx="1" presStyleCnt="4"/>
      <dgm:spPr/>
    </dgm:pt>
    <dgm:pt modelId="{9F0C6876-D165-471B-9565-25811C04FFE6}" type="pres">
      <dgm:prSet presAssocID="{2E0CCAF3-B4D6-4C54-A494-5DA614809864}" presName="connectorText" presStyleLbl="sibTrans1D1" presStyleIdx="1" presStyleCnt="4"/>
      <dgm:spPr/>
    </dgm:pt>
    <dgm:pt modelId="{48524985-6CBE-4F4C-844D-4D70235097D5}" type="pres">
      <dgm:prSet presAssocID="{8D446E4D-0BF0-492F-8FB6-5DA27DF89633}" presName="node" presStyleLbl="node1" presStyleIdx="2" presStyleCnt="5">
        <dgm:presLayoutVars>
          <dgm:bulletEnabled val="1"/>
        </dgm:presLayoutVars>
      </dgm:prSet>
      <dgm:spPr/>
    </dgm:pt>
    <dgm:pt modelId="{C5A17AA0-8C5A-4956-A333-C0DE89D81F7A}" type="pres">
      <dgm:prSet presAssocID="{CDBF7D14-8C7C-4917-A28B-B77FC3BDABD1}" presName="sibTrans" presStyleLbl="sibTrans1D1" presStyleIdx="2" presStyleCnt="4"/>
      <dgm:spPr/>
    </dgm:pt>
    <dgm:pt modelId="{CFB9BA86-A3E8-4F46-B993-269716B8EFE3}" type="pres">
      <dgm:prSet presAssocID="{CDBF7D14-8C7C-4917-A28B-B77FC3BDABD1}" presName="connectorText" presStyleLbl="sibTrans1D1" presStyleIdx="2" presStyleCnt="4"/>
      <dgm:spPr/>
    </dgm:pt>
    <dgm:pt modelId="{592DC1D4-8847-41CF-A84E-7C7C264C4A8F}" type="pres">
      <dgm:prSet presAssocID="{68EA886F-D818-4342-BFBB-9FE284872A2E}" presName="node" presStyleLbl="node1" presStyleIdx="3" presStyleCnt="5">
        <dgm:presLayoutVars>
          <dgm:bulletEnabled val="1"/>
        </dgm:presLayoutVars>
      </dgm:prSet>
      <dgm:spPr/>
    </dgm:pt>
    <dgm:pt modelId="{D4CFF313-D905-41DD-A4FC-1CF2C16033DC}" type="pres">
      <dgm:prSet presAssocID="{A303FEAF-48B8-4AB9-AC79-70FDE8001C8A}" presName="sibTrans" presStyleLbl="sibTrans1D1" presStyleIdx="3" presStyleCnt="4"/>
      <dgm:spPr/>
    </dgm:pt>
    <dgm:pt modelId="{DCD18420-4614-4298-9416-0E317FDBAEF4}" type="pres">
      <dgm:prSet presAssocID="{A303FEAF-48B8-4AB9-AC79-70FDE8001C8A}" presName="connectorText" presStyleLbl="sibTrans1D1" presStyleIdx="3" presStyleCnt="4"/>
      <dgm:spPr/>
    </dgm:pt>
    <dgm:pt modelId="{C02B9434-EE21-4FB2-B909-CA4B4B8C24A6}" type="pres">
      <dgm:prSet presAssocID="{6EFAF357-6D07-42E8-B703-B0D623D6A0A6}" presName="node" presStyleLbl="node1" presStyleIdx="4" presStyleCnt="5">
        <dgm:presLayoutVars>
          <dgm:bulletEnabled val="1"/>
        </dgm:presLayoutVars>
      </dgm:prSet>
      <dgm:spPr/>
    </dgm:pt>
  </dgm:ptLst>
  <dgm:cxnLst>
    <dgm:cxn modelId="{6E22E831-7F17-401E-B8B1-767235233514}" type="presOf" srcId="{6EFAF357-6D07-42E8-B703-B0D623D6A0A6}" destId="{C02B9434-EE21-4FB2-B909-CA4B4B8C24A6}" srcOrd="0" destOrd="0" presId="urn:microsoft.com/office/officeart/2016/7/layout/RepeatingBendingProcessNew"/>
    <dgm:cxn modelId="{ADFE7B5C-72C7-471D-B8DA-4AE0881B71ED}" srcId="{E0103C6D-BF10-403E-8694-3FF8121C15F0}" destId="{E11CACCC-856B-40C4-8920-91FF0F41ED2B}" srcOrd="1" destOrd="0" parTransId="{73F54DC6-B01A-4E08-B487-C9884FA22E1E}" sibTransId="{2E0CCAF3-B4D6-4C54-A494-5DA614809864}"/>
    <dgm:cxn modelId="{86FCE061-CB06-4D5A-9A01-211E085CD662}" type="presOf" srcId="{C772E2A6-EDF2-471E-BB1E-BFB7C1A15DB3}" destId="{E100415B-F62D-434C-B7E3-B129FD6B7BDA}" srcOrd="1" destOrd="0" presId="urn:microsoft.com/office/officeart/2016/7/layout/RepeatingBendingProcessNew"/>
    <dgm:cxn modelId="{B74AD064-B30A-41A3-931F-B75FB5559D0A}" type="presOf" srcId="{2E0CCAF3-B4D6-4C54-A494-5DA614809864}" destId="{9F0C6876-D165-471B-9565-25811C04FFE6}" srcOrd="1" destOrd="0" presId="urn:microsoft.com/office/officeart/2016/7/layout/RepeatingBendingProcessNew"/>
    <dgm:cxn modelId="{CFCF9856-0BDE-4999-AD53-F8E114D22BA1}" type="presOf" srcId="{A303FEAF-48B8-4AB9-AC79-70FDE8001C8A}" destId="{DCD18420-4614-4298-9416-0E317FDBAEF4}" srcOrd="1" destOrd="0" presId="urn:microsoft.com/office/officeart/2016/7/layout/RepeatingBendingProcessNew"/>
    <dgm:cxn modelId="{48681557-F7EC-4D43-83DB-F4F90EE8942F}" type="presOf" srcId="{E11CACCC-856B-40C4-8920-91FF0F41ED2B}" destId="{7446CAB6-C8B3-400E-B61B-1B7776E01C65}" srcOrd="0" destOrd="0" presId="urn:microsoft.com/office/officeart/2016/7/layout/RepeatingBendingProcessNew"/>
    <dgm:cxn modelId="{00E2EE7B-092C-4084-9CF3-777F13F6EC0F}" type="presOf" srcId="{3BD5F925-3A22-4E4B-934E-5626F8A98670}" destId="{E923E8DA-7C03-44B7-BD82-9DE96DE9E052}" srcOrd="0" destOrd="0" presId="urn:microsoft.com/office/officeart/2016/7/layout/RepeatingBendingProcessNew"/>
    <dgm:cxn modelId="{4B156D8F-7933-486B-A041-6D18B16862E1}" type="presOf" srcId="{8D446E4D-0BF0-492F-8FB6-5DA27DF89633}" destId="{48524985-6CBE-4F4C-844D-4D70235097D5}" srcOrd="0" destOrd="0" presId="urn:microsoft.com/office/officeart/2016/7/layout/RepeatingBendingProcessNew"/>
    <dgm:cxn modelId="{5477A094-A9CE-4051-ABFD-176BB47CD82B}" srcId="{E0103C6D-BF10-403E-8694-3FF8121C15F0}" destId="{3BD5F925-3A22-4E4B-934E-5626F8A98670}" srcOrd="0" destOrd="0" parTransId="{C915F256-6333-4E36-9EF7-CBC18548DD9A}" sibTransId="{C772E2A6-EDF2-471E-BB1E-BFB7C1A15DB3}"/>
    <dgm:cxn modelId="{470F8C95-C229-4D81-9ADF-69BAFAD8BDD4}" type="presOf" srcId="{A303FEAF-48B8-4AB9-AC79-70FDE8001C8A}" destId="{D4CFF313-D905-41DD-A4FC-1CF2C16033DC}" srcOrd="0" destOrd="0" presId="urn:microsoft.com/office/officeart/2016/7/layout/RepeatingBendingProcessNew"/>
    <dgm:cxn modelId="{9CB9A0A2-6753-471A-8C3B-2C88A2EB0B98}" srcId="{E0103C6D-BF10-403E-8694-3FF8121C15F0}" destId="{6EFAF357-6D07-42E8-B703-B0D623D6A0A6}" srcOrd="4" destOrd="0" parTransId="{79466B6E-F7E1-4254-BA13-46E57712FD31}" sibTransId="{F9FD4CA8-7E90-4BC0-988A-4E478ECA240A}"/>
    <dgm:cxn modelId="{54DB62AC-753E-467F-AD77-73912D5E1818}" type="presOf" srcId="{C772E2A6-EDF2-471E-BB1E-BFB7C1A15DB3}" destId="{9118306C-C6D3-4C9A-A1B7-BA225AE44FE2}" srcOrd="0" destOrd="0" presId="urn:microsoft.com/office/officeart/2016/7/layout/RepeatingBendingProcessNew"/>
    <dgm:cxn modelId="{1CE5FCB3-2355-40D5-B2E5-09B513C21A8A}" srcId="{E0103C6D-BF10-403E-8694-3FF8121C15F0}" destId="{8D446E4D-0BF0-492F-8FB6-5DA27DF89633}" srcOrd="2" destOrd="0" parTransId="{D7E2ECE3-712A-416A-9EBC-E29E7EE13598}" sibTransId="{CDBF7D14-8C7C-4917-A28B-B77FC3BDABD1}"/>
    <dgm:cxn modelId="{CF21FABF-282B-49E0-A1DB-BDCEAF739699}" srcId="{E0103C6D-BF10-403E-8694-3FF8121C15F0}" destId="{68EA886F-D818-4342-BFBB-9FE284872A2E}" srcOrd="3" destOrd="0" parTransId="{F2077F15-9527-4D54-B79F-417D80A7BF8D}" sibTransId="{A303FEAF-48B8-4AB9-AC79-70FDE8001C8A}"/>
    <dgm:cxn modelId="{23A25DC0-18D1-4F96-AF6F-B01A8E7F3981}" type="presOf" srcId="{68EA886F-D818-4342-BFBB-9FE284872A2E}" destId="{592DC1D4-8847-41CF-A84E-7C7C264C4A8F}" srcOrd="0" destOrd="0" presId="urn:microsoft.com/office/officeart/2016/7/layout/RepeatingBendingProcessNew"/>
    <dgm:cxn modelId="{C43363C3-7B90-4537-8594-34366BE8AD2D}" type="presOf" srcId="{CDBF7D14-8C7C-4917-A28B-B77FC3BDABD1}" destId="{CFB9BA86-A3E8-4F46-B993-269716B8EFE3}" srcOrd="1" destOrd="0" presId="urn:microsoft.com/office/officeart/2016/7/layout/RepeatingBendingProcessNew"/>
    <dgm:cxn modelId="{C121D3C7-D0A6-44F7-8556-2A33D9C7C651}" type="presOf" srcId="{E0103C6D-BF10-403E-8694-3FF8121C15F0}" destId="{3D4D6468-666C-4E0F-B726-30B9AA3D6AF3}" srcOrd="0" destOrd="0" presId="urn:microsoft.com/office/officeart/2016/7/layout/RepeatingBendingProcessNew"/>
    <dgm:cxn modelId="{34F125E6-F23D-4DF7-939E-BB8F144519BA}" type="presOf" srcId="{CDBF7D14-8C7C-4917-A28B-B77FC3BDABD1}" destId="{C5A17AA0-8C5A-4956-A333-C0DE89D81F7A}" srcOrd="0" destOrd="0" presId="urn:microsoft.com/office/officeart/2016/7/layout/RepeatingBendingProcessNew"/>
    <dgm:cxn modelId="{9BDD0AF3-EAED-4124-901C-D660B970B944}" type="presOf" srcId="{2E0CCAF3-B4D6-4C54-A494-5DA614809864}" destId="{447FF0CF-A784-4B54-B140-08E3358F6CC7}" srcOrd="0" destOrd="0" presId="urn:microsoft.com/office/officeart/2016/7/layout/RepeatingBendingProcessNew"/>
    <dgm:cxn modelId="{02835B30-71AB-460D-8BD4-C82891C69DAA}" type="presParOf" srcId="{3D4D6468-666C-4E0F-B726-30B9AA3D6AF3}" destId="{E923E8DA-7C03-44B7-BD82-9DE96DE9E052}" srcOrd="0" destOrd="0" presId="urn:microsoft.com/office/officeart/2016/7/layout/RepeatingBendingProcessNew"/>
    <dgm:cxn modelId="{0F187554-7E80-4B48-8572-BC6D82E3CDE7}" type="presParOf" srcId="{3D4D6468-666C-4E0F-B726-30B9AA3D6AF3}" destId="{9118306C-C6D3-4C9A-A1B7-BA225AE44FE2}" srcOrd="1" destOrd="0" presId="urn:microsoft.com/office/officeart/2016/7/layout/RepeatingBendingProcessNew"/>
    <dgm:cxn modelId="{68016252-03F7-434F-92AF-F5F0C6383029}" type="presParOf" srcId="{9118306C-C6D3-4C9A-A1B7-BA225AE44FE2}" destId="{E100415B-F62D-434C-B7E3-B129FD6B7BDA}" srcOrd="0" destOrd="0" presId="urn:microsoft.com/office/officeart/2016/7/layout/RepeatingBendingProcessNew"/>
    <dgm:cxn modelId="{E1775372-DA0D-46CA-992D-86046B2D2316}" type="presParOf" srcId="{3D4D6468-666C-4E0F-B726-30B9AA3D6AF3}" destId="{7446CAB6-C8B3-400E-B61B-1B7776E01C65}" srcOrd="2" destOrd="0" presId="urn:microsoft.com/office/officeart/2016/7/layout/RepeatingBendingProcessNew"/>
    <dgm:cxn modelId="{42EF505A-7B9D-40BC-A7AC-CB57FE331D45}" type="presParOf" srcId="{3D4D6468-666C-4E0F-B726-30B9AA3D6AF3}" destId="{447FF0CF-A784-4B54-B140-08E3358F6CC7}" srcOrd="3" destOrd="0" presId="urn:microsoft.com/office/officeart/2016/7/layout/RepeatingBendingProcessNew"/>
    <dgm:cxn modelId="{8ECAEE51-F121-4AD6-979E-E60F7E1C5676}" type="presParOf" srcId="{447FF0CF-A784-4B54-B140-08E3358F6CC7}" destId="{9F0C6876-D165-471B-9565-25811C04FFE6}" srcOrd="0" destOrd="0" presId="urn:microsoft.com/office/officeart/2016/7/layout/RepeatingBendingProcessNew"/>
    <dgm:cxn modelId="{E7FDF1B3-49A5-4AD8-956F-95D094B81C65}" type="presParOf" srcId="{3D4D6468-666C-4E0F-B726-30B9AA3D6AF3}" destId="{48524985-6CBE-4F4C-844D-4D70235097D5}" srcOrd="4" destOrd="0" presId="urn:microsoft.com/office/officeart/2016/7/layout/RepeatingBendingProcessNew"/>
    <dgm:cxn modelId="{B4089333-9ACE-4EBD-BC80-7B8230998C96}" type="presParOf" srcId="{3D4D6468-666C-4E0F-B726-30B9AA3D6AF3}" destId="{C5A17AA0-8C5A-4956-A333-C0DE89D81F7A}" srcOrd="5" destOrd="0" presId="urn:microsoft.com/office/officeart/2016/7/layout/RepeatingBendingProcessNew"/>
    <dgm:cxn modelId="{0427108A-410C-49D7-B2A2-87206EB3EFB9}" type="presParOf" srcId="{C5A17AA0-8C5A-4956-A333-C0DE89D81F7A}" destId="{CFB9BA86-A3E8-4F46-B993-269716B8EFE3}" srcOrd="0" destOrd="0" presId="urn:microsoft.com/office/officeart/2016/7/layout/RepeatingBendingProcessNew"/>
    <dgm:cxn modelId="{259D6C59-F6D3-467D-B85B-D6FFB41C39BF}" type="presParOf" srcId="{3D4D6468-666C-4E0F-B726-30B9AA3D6AF3}" destId="{592DC1D4-8847-41CF-A84E-7C7C264C4A8F}" srcOrd="6" destOrd="0" presId="urn:microsoft.com/office/officeart/2016/7/layout/RepeatingBendingProcessNew"/>
    <dgm:cxn modelId="{CA91FD6C-F80C-4564-8E82-574AF1326094}" type="presParOf" srcId="{3D4D6468-666C-4E0F-B726-30B9AA3D6AF3}" destId="{D4CFF313-D905-41DD-A4FC-1CF2C16033DC}" srcOrd="7" destOrd="0" presId="urn:microsoft.com/office/officeart/2016/7/layout/RepeatingBendingProcessNew"/>
    <dgm:cxn modelId="{05268D41-62F6-4D54-A387-46DB8094AD7B}" type="presParOf" srcId="{D4CFF313-D905-41DD-A4FC-1CF2C16033DC}" destId="{DCD18420-4614-4298-9416-0E317FDBAEF4}" srcOrd="0" destOrd="0" presId="urn:microsoft.com/office/officeart/2016/7/layout/RepeatingBendingProcessNew"/>
    <dgm:cxn modelId="{DCFD73CD-0DFE-43E9-BFCA-E9C6C87EFE9F}" type="presParOf" srcId="{3D4D6468-666C-4E0F-B726-30B9AA3D6AF3}" destId="{C02B9434-EE21-4FB2-B909-CA4B4B8C24A6}" srcOrd="8"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8306C-C6D3-4C9A-A1B7-BA225AE44FE2}">
      <dsp:nvSpPr>
        <dsp:cNvPr id="0" name=""/>
        <dsp:cNvSpPr/>
      </dsp:nvSpPr>
      <dsp:spPr>
        <a:xfrm>
          <a:off x="2473497" y="532139"/>
          <a:ext cx="412166" cy="91440"/>
        </a:xfrm>
        <a:custGeom>
          <a:avLst/>
          <a:gdLst/>
          <a:ahLst/>
          <a:cxnLst/>
          <a:rect l="0" t="0" r="0" b="0"/>
          <a:pathLst>
            <a:path>
              <a:moveTo>
                <a:pt x="0" y="45720"/>
              </a:moveTo>
              <a:lnTo>
                <a:pt x="412166"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8511" y="575645"/>
        <a:ext cx="22138" cy="4427"/>
      </dsp:txXfrm>
    </dsp:sp>
    <dsp:sp modelId="{E923E8DA-7C03-44B7-BD82-9DE96DE9E052}">
      <dsp:nvSpPr>
        <dsp:cNvPr id="0" name=""/>
        <dsp:cNvSpPr/>
      </dsp:nvSpPr>
      <dsp:spPr>
        <a:xfrm>
          <a:off x="550225" y="337"/>
          <a:ext cx="1925071" cy="115504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4330" tIns="99016" rIns="94330" bIns="99016" numCol="1" spcCol="1270" anchor="ctr" anchorCtr="0">
          <a:noAutofit/>
        </a:bodyPr>
        <a:lstStyle/>
        <a:p>
          <a:pPr marL="0" lvl="0" indent="0" algn="ctr" defTabSz="711200">
            <a:lnSpc>
              <a:spcPct val="90000"/>
            </a:lnSpc>
            <a:spcBef>
              <a:spcPct val="0"/>
            </a:spcBef>
            <a:spcAft>
              <a:spcPct val="35000"/>
            </a:spcAft>
            <a:buNone/>
          </a:pPr>
          <a:r>
            <a:rPr lang="en-US" sz="1600" kern="1200"/>
            <a:t>Read file into R  </a:t>
          </a:r>
        </a:p>
      </dsp:txBody>
      <dsp:txXfrm>
        <a:off x="550225" y="337"/>
        <a:ext cx="1925071" cy="1155043"/>
      </dsp:txXfrm>
    </dsp:sp>
    <dsp:sp modelId="{447FF0CF-A784-4B54-B140-08E3358F6CC7}">
      <dsp:nvSpPr>
        <dsp:cNvPr id="0" name=""/>
        <dsp:cNvSpPr/>
      </dsp:nvSpPr>
      <dsp:spPr>
        <a:xfrm>
          <a:off x="1512761" y="1153580"/>
          <a:ext cx="2367838" cy="412166"/>
        </a:xfrm>
        <a:custGeom>
          <a:avLst/>
          <a:gdLst/>
          <a:ahLst/>
          <a:cxnLst/>
          <a:rect l="0" t="0" r="0" b="0"/>
          <a:pathLst>
            <a:path>
              <a:moveTo>
                <a:pt x="2367838" y="0"/>
              </a:moveTo>
              <a:lnTo>
                <a:pt x="2367838" y="223183"/>
              </a:lnTo>
              <a:lnTo>
                <a:pt x="0" y="223183"/>
              </a:lnTo>
              <a:lnTo>
                <a:pt x="0" y="412166"/>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36458" y="1357450"/>
        <a:ext cx="120443" cy="4427"/>
      </dsp:txXfrm>
    </dsp:sp>
    <dsp:sp modelId="{7446CAB6-C8B3-400E-B61B-1B7776E01C65}">
      <dsp:nvSpPr>
        <dsp:cNvPr id="0" name=""/>
        <dsp:cNvSpPr/>
      </dsp:nvSpPr>
      <dsp:spPr>
        <a:xfrm>
          <a:off x="2918063" y="337"/>
          <a:ext cx="1925071" cy="115504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4330" tIns="99016" rIns="94330" bIns="99016" numCol="1" spcCol="1270" anchor="ctr" anchorCtr="0">
          <a:noAutofit/>
        </a:bodyPr>
        <a:lstStyle/>
        <a:p>
          <a:pPr marL="0" lvl="0" indent="0" algn="ctr" defTabSz="711200">
            <a:lnSpc>
              <a:spcPct val="90000"/>
            </a:lnSpc>
            <a:spcBef>
              <a:spcPct val="0"/>
            </a:spcBef>
            <a:spcAft>
              <a:spcPct val="35000"/>
            </a:spcAft>
            <a:buNone/>
          </a:pPr>
          <a:r>
            <a:rPr lang="en-US" sz="1600" kern="1200"/>
            <a:t>Run alignment</a:t>
          </a:r>
        </a:p>
      </dsp:txBody>
      <dsp:txXfrm>
        <a:off x="2918063" y="337"/>
        <a:ext cx="1925071" cy="1155043"/>
      </dsp:txXfrm>
    </dsp:sp>
    <dsp:sp modelId="{C5A17AA0-8C5A-4956-A333-C0DE89D81F7A}">
      <dsp:nvSpPr>
        <dsp:cNvPr id="0" name=""/>
        <dsp:cNvSpPr/>
      </dsp:nvSpPr>
      <dsp:spPr>
        <a:xfrm>
          <a:off x="2473497" y="2129949"/>
          <a:ext cx="412166" cy="91440"/>
        </a:xfrm>
        <a:custGeom>
          <a:avLst/>
          <a:gdLst/>
          <a:ahLst/>
          <a:cxnLst/>
          <a:rect l="0" t="0" r="0" b="0"/>
          <a:pathLst>
            <a:path>
              <a:moveTo>
                <a:pt x="0" y="45720"/>
              </a:moveTo>
              <a:lnTo>
                <a:pt x="412166"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8511" y="2173455"/>
        <a:ext cx="22138" cy="4427"/>
      </dsp:txXfrm>
    </dsp:sp>
    <dsp:sp modelId="{48524985-6CBE-4F4C-844D-4D70235097D5}">
      <dsp:nvSpPr>
        <dsp:cNvPr id="0" name=""/>
        <dsp:cNvSpPr/>
      </dsp:nvSpPr>
      <dsp:spPr>
        <a:xfrm>
          <a:off x="550225" y="1598147"/>
          <a:ext cx="1925071" cy="115504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4330" tIns="99016" rIns="94330" bIns="99016" numCol="1" spcCol="1270" anchor="ctr" anchorCtr="0">
          <a:noAutofit/>
        </a:bodyPr>
        <a:lstStyle/>
        <a:p>
          <a:pPr marL="0" lvl="0" indent="0" algn="ctr" defTabSz="711200">
            <a:lnSpc>
              <a:spcPct val="90000"/>
            </a:lnSpc>
            <a:spcBef>
              <a:spcPct val="0"/>
            </a:spcBef>
            <a:spcAft>
              <a:spcPct val="35000"/>
            </a:spcAft>
            <a:buNone/>
          </a:pPr>
          <a:r>
            <a:rPr lang="en-US" sz="1600" kern="1200"/>
            <a:t>Construct Genetic distance with substitution model</a:t>
          </a:r>
        </a:p>
      </dsp:txBody>
      <dsp:txXfrm>
        <a:off x="550225" y="1598147"/>
        <a:ext cx="1925071" cy="1155043"/>
      </dsp:txXfrm>
    </dsp:sp>
    <dsp:sp modelId="{D4CFF313-D905-41DD-A4FC-1CF2C16033DC}">
      <dsp:nvSpPr>
        <dsp:cNvPr id="0" name=""/>
        <dsp:cNvSpPr/>
      </dsp:nvSpPr>
      <dsp:spPr>
        <a:xfrm>
          <a:off x="1512761" y="2751390"/>
          <a:ext cx="2367838" cy="412166"/>
        </a:xfrm>
        <a:custGeom>
          <a:avLst/>
          <a:gdLst/>
          <a:ahLst/>
          <a:cxnLst/>
          <a:rect l="0" t="0" r="0" b="0"/>
          <a:pathLst>
            <a:path>
              <a:moveTo>
                <a:pt x="2367838" y="0"/>
              </a:moveTo>
              <a:lnTo>
                <a:pt x="2367838" y="223183"/>
              </a:lnTo>
              <a:lnTo>
                <a:pt x="0" y="223183"/>
              </a:lnTo>
              <a:lnTo>
                <a:pt x="0" y="412166"/>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36458" y="2955259"/>
        <a:ext cx="120443" cy="4427"/>
      </dsp:txXfrm>
    </dsp:sp>
    <dsp:sp modelId="{592DC1D4-8847-41CF-A84E-7C7C264C4A8F}">
      <dsp:nvSpPr>
        <dsp:cNvPr id="0" name=""/>
        <dsp:cNvSpPr/>
      </dsp:nvSpPr>
      <dsp:spPr>
        <a:xfrm>
          <a:off x="2918063" y="1598147"/>
          <a:ext cx="1925071" cy="115504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4330" tIns="99016" rIns="94330" bIns="99016" numCol="1" spcCol="1270" anchor="ctr" anchorCtr="0">
          <a:noAutofit/>
        </a:bodyPr>
        <a:lstStyle/>
        <a:p>
          <a:pPr marL="0" lvl="0" indent="0" algn="ctr" defTabSz="711200">
            <a:lnSpc>
              <a:spcPct val="90000"/>
            </a:lnSpc>
            <a:spcBef>
              <a:spcPct val="0"/>
            </a:spcBef>
            <a:spcAft>
              <a:spcPct val="35000"/>
            </a:spcAft>
            <a:buNone/>
          </a:pPr>
          <a:r>
            <a:rPr lang="en-US" sz="1600" kern="1200" dirty="0"/>
            <a:t>Estimate Maximum likelihood (Bayesian inference )</a:t>
          </a:r>
        </a:p>
      </dsp:txBody>
      <dsp:txXfrm>
        <a:off x="2918063" y="1598147"/>
        <a:ext cx="1925071" cy="1155043"/>
      </dsp:txXfrm>
    </dsp:sp>
    <dsp:sp modelId="{C02B9434-EE21-4FB2-B909-CA4B4B8C24A6}">
      <dsp:nvSpPr>
        <dsp:cNvPr id="0" name=""/>
        <dsp:cNvSpPr/>
      </dsp:nvSpPr>
      <dsp:spPr>
        <a:xfrm>
          <a:off x="550225" y="3195957"/>
          <a:ext cx="1925071" cy="115504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4330" tIns="99016" rIns="94330" bIns="99016" numCol="1" spcCol="1270" anchor="ctr" anchorCtr="0">
          <a:noAutofit/>
        </a:bodyPr>
        <a:lstStyle/>
        <a:p>
          <a:pPr marL="0" lvl="0" indent="0" algn="ctr" defTabSz="711200">
            <a:lnSpc>
              <a:spcPct val="90000"/>
            </a:lnSpc>
            <a:spcBef>
              <a:spcPct val="0"/>
            </a:spcBef>
            <a:spcAft>
              <a:spcPct val="35000"/>
            </a:spcAft>
            <a:buNone/>
          </a:pPr>
          <a:r>
            <a:rPr lang="en-US" sz="1600" kern="1200"/>
            <a:t>Add Bootstrap values </a:t>
          </a:r>
        </a:p>
      </dsp:txBody>
      <dsp:txXfrm>
        <a:off x="550225" y="3195957"/>
        <a:ext cx="1925071" cy="115504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FA9DC-FBEE-4B6D-BCA3-0F1BB281B68A}" type="datetimeFigureOut">
              <a:rPr lang="en-US" smtClean="0"/>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FFF22-8959-441B-9EF3-E36A07E3DF6F}" type="slidenum">
              <a:rPr lang="en-US" smtClean="0"/>
              <a:t>‹#›</a:t>
            </a:fld>
            <a:endParaRPr lang="en-US"/>
          </a:p>
        </p:txBody>
      </p:sp>
    </p:spTree>
    <p:extLst>
      <p:ext uri="{BB962C8B-B14F-4D97-AF65-F5344CB8AC3E}">
        <p14:creationId xmlns:p14="http://schemas.microsoft.com/office/powerpoint/2010/main" val="2392183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Pfs47 protein found on the surface of </a:t>
            </a:r>
          </a:p>
        </p:txBody>
      </p:sp>
      <p:sp>
        <p:nvSpPr>
          <p:cNvPr id="4" name="Slide Number Placeholder 3"/>
          <p:cNvSpPr>
            <a:spLocks noGrp="1"/>
          </p:cNvSpPr>
          <p:nvPr>
            <p:ph type="sldNum" sz="quarter" idx="5"/>
          </p:nvPr>
        </p:nvSpPr>
        <p:spPr/>
        <p:txBody>
          <a:bodyPr/>
          <a:lstStyle/>
          <a:p>
            <a:fld id="{7A5FFF22-8959-441B-9EF3-E36A07E3DF6F}" type="slidenum">
              <a:rPr lang="en-US" smtClean="0"/>
              <a:t>2</a:t>
            </a:fld>
            <a:endParaRPr lang="en-US"/>
          </a:p>
        </p:txBody>
      </p:sp>
    </p:spTree>
    <p:extLst>
      <p:ext uri="{BB962C8B-B14F-4D97-AF65-F5344CB8AC3E}">
        <p14:creationId xmlns:p14="http://schemas.microsoft.com/office/powerpoint/2010/main" val="3674627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5FFF22-8959-441B-9EF3-E36A07E3DF6F}" type="slidenum">
              <a:rPr lang="en-US" smtClean="0"/>
              <a:t>3</a:t>
            </a:fld>
            <a:endParaRPr lang="en-US"/>
          </a:p>
        </p:txBody>
      </p:sp>
    </p:spTree>
    <p:extLst>
      <p:ext uri="{BB962C8B-B14F-4D97-AF65-F5344CB8AC3E}">
        <p14:creationId xmlns:p14="http://schemas.microsoft.com/office/powerpoint/2010/main" val="147444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nucleotides, there are 16 different possible substitution probabilities, including the probability that a nucleotide will remain the same over time</a:t>
            </a:r>
          </a:p>
          <a:p>
            <a:r>
              <a:rPr lang="en-US" dirty="0"/>
              <a:t>Likelihood provides us with a statistical framework to evaluate whether a model fits the data we observe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highlight>
                  <a:srgbClr val="E0E0E0"/>
                </a:highlight>
                <a:latin typeface="georgia" panose="02040502050405020303" pitchFamily="18" charset="0"/>
              </a:rPr>
              <a:t>Maximum likelihood has a strong statistical foundation. Given a correct model of evolutionary change, it is guaranteed to be statistically consistent, i.e. it will converge on the correct tree as more data is added. Maximum likelihood generally performs the best of all methods in simulations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highlight>
                <a:srgbClr val="E0E0E0"/>
              </a:highlight>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highlight>
                  <a:srgbClr val="212121"/>
                </a:highlight>
                <a:latin typeface="Söhne"/>
              </a:rPr>
              <a:t>Bootstrap value is like a confidence score for branches in a family tree, showing how certain we are about the relationships between different species.</a:t>
            </a:r>
            <a:endParaRPr lang="en-US" dirty="0"/>
          </a:p>
          <a:p>
            <a:endParaRPr lang="en-US" dirty="0"/>
          </a:p>
        </p:txBody>
      </p:sp>
      <p:sp>
        <p:nvSpPr>
          <p:cNvPr id="4" name="Slide Number Placeholder 3"/>
          <p:cNvSpPr>
            <a:spLocks noGrp="1"/>
          </p:cNvSpPr>
          <p:nvPr>
            <p:ph type="sldNum" sz="quarter" idx="5"/>
          </p:nvPr>
        </p:nvSpPr>
        <p:spPr/>
        <p:txBody>
          <a:bodyPr/>
          <a:lstStyle/>
          <a:p>
            <a:fld id="{7A5FFF22-8959-441B-9EF3-E36A07E3DF6F}" type="slidenum">
              <a:rPr lang="en-US" smtClean="0"/>
              <a:t>5</a:t>
            </a:fld>
            <a:endParaRPr lang="en-US"/>
          </a:p>
        </p:txBody>
      </p:sp>
    </p:spTree>
    <p:extLst>
      <p:ext uri="{BB962C8B-B14F-4D97-AF65-F5344CB8AC3E}">
        <p14:creationId xmlns:p14="http://schemas.microsoft.com/office/powerpoint/2010/main" val="3772643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5FFF22-8959-441B-9EF3-E36A07E3DF6F}" type="slidenum">
              <a:rPr lang="en-US" smtClean="0"/>
              <a:t>8</a:t>
            </a:fld>
            <a:endParaRPr lang="en-US"/>
          </a:p>
        </p:txBody>
      </p:sp>
    </p:spTree>
    <p:extLst>
      <p:ext uri="{BB962C8B-B14F-4D97-AF65-F5344CB8AC3E}">
        <p14:creationId xmlns:p14="http://schemas.microsoft.com/office/powerpoint/2010/main" val="2711552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differs between malaria vector species from different continents, such as A. gambiae (Africa), Anopheles </a:t>
            </a:r>
            <a:r>
              <a:rPr lang="en-US" dirty="0" err="1"/>
              <a:t>dirus</a:t>
            </a:r>
            <a:r>
              <a:rPr lang="en-US" dirty="0"/>
              <a:t> (South East Asia), and A. </a:t>
            </a:r>
            <a:r>
              <a:rPr lang="en-US" dirty="0" err="1"/>
              <a:t>albimanus</a:t>
            </a:r>
            <a:r>
              <a:rPr lang="en-US" dirty="0"/>
              <a:t> (Central and South America) (21).</a:t>
            </a:r>
          </a:p>
        </p:txBody>
      </p:sp>
      <p:sp>
        <p:nvSpPr>
          <p:cNvPr id="4" name="Slide Number Placeholder 3"/>
          <p:cNvSpPr>
            <a:spLocks noGrp="1"/>
          </p:cNvSpPr>
          <p:nvPr>
            <p:ph type="sldNum" sz="quarter" idx="5"/>
          </p:nvPr>
        </p:nvSpPr>
        <p:spPr/>
        <p:txBody>
          <a:bodyPr/>
          <a:lstStyle/>
          <a:p>
            <a:fld id="{7A5FFF22-8959-441B-9EF3-E36A07E3DF6F}" type="slidenum">
              <a:rPr lang="en-US" smtClean="0"/>
              <a:t>10</a:t>
            </a:fld>
            <a:endParaRPr lang="en-US"/>
          </a:p>
        </p:txBody>
      </p:sp>
    </p:spTree>
    <p:extLst>
      <p:ext uri="{BB962C8B-B14F-4D97-AF65-F5344CB8AC3E}">
        <p14:creationId xmlns:p14="http://schemas.microsoft.com/office/powerpoint/2010/main" val="420859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C9CC-A899-EA36-0FE2-7F48AF2304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8DC68A-D38D-C44D-E73E-F86F813D4B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903488-A601-42C7-E463-A3E913AA2CA3}"/>
              </a:ext>
            </a:extLst>
          </p:cNvPr>
          <p:cNvSpPr>
            <a:spLocks noGrp="1"/>
          </p:cNvSpPr>
          <p:nvPr>
            <p:ph type="dt" sz="half" idx="10"/>
          </p:nvPr>
        </p:nvSpPr>
        <p:spPr/>
        <p:txBody>
          <a:bodyPr/>
          <a:lstStyle/>
          <a:p>
            <a:fld id="{0B88805F-8D2F-44BE-93A1-7E1916441362}" type="datetimeFigureOut">
              <a:rPr lang="en-US" smtClean="0"/>
              <a:t>4/25/2024</a:t>
            </a:fld>
            <a:endParaRPr lang="en-US"/>
          </a:p>
        </p:txBody>
      </p:sp>
      <p:sp>
        <p:nvSpPr>
          <p:cNvPr id="5" name="Footer Placeholder 4">
            <a:extLst>
              <a:ext uri="{FF2B5EF4-FFF2-40B4-BE49-F238E27FC236}">
                <a16:creationId xmlns:a16="http://schemas.microsoft.com/office/drawing/2014/main" id="{36A56581-54CD-8341-ED7F-496EB317B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4DC8B3-4D35-0835-DC44-937C96061614}"/>
              </a:ext>
            </a:extLst>
          </p:cNvPr>
          <p:cNvSpPr>
            <a:spLocks noGrp="1"/>
          </p:cNvSpPr>
          <p:nvPr>
            <p:ph type="sldNum" sz="quarter" idx="12"/>
          </p:nvPr>
        </p:nvSpPr>
        <p:spPr/>
        <p:txBody>
          <a:bodyPr/>
          <a:lstStyle/>
          <a:p>
            <a:fld id="{528E277F-ADBC-463B-B4F7-A45947AE5F40}" type="slidenum">
              <a:rPr lang="en-US" smtClean="0"/>
              <a:t>‹#›</a:t>
            </a:fld>
            <a:endParaRPr lang="en-US"/>
          </a:p>
        </p:txBody>
      </p:sp>
    </p:spTree>
    <p:extLst>
      <p:ext uri="{BB962C8B-B14F-4D97-AF65-F5344CB8AC3E}">
        <p14:creationId xmlns:p14="http://schemas.microsoft.com/office/powerpoint/2010/main" val="3175429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C9B2-FF56-B6F6-9326-F047EC2CE9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205727-E3E8-907F-B4CA-C9601EA2E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A45C46-F317-6883-4BEB-47BC14B0D9E5}"/>
              </a:ext>
            </a:extLst>
          </p:cNvPr>
          <p:cNvSpPr>
            <a:spLocks noGrp="1"/>
          </p:cNvSpPr>
          <p:nvPr>
            <p:ph type="dt" sz="half" idx="10"/>
          </p:nvPr>
        </p:nvSpPr>
        <p:spPr/>
        <p:txBody>
          <a:bodyPr/>
          <a:lstStyle/>
          <a:p>
            <a:fld id="{0B88805F-8D2F-44BE-93A1-7E1916441362}" type="datetimeFigureOut">
              <a:rPr lang="en-US" smtClean="0"/>
              <a:t>4/25/2024</a:t>
            </a:fld>
            <a:endParaRPr lang="en-US"/>
          </a:p>
        </p:txBody>
      </p:sp>
      <p:sp>
        <p:nvSpPr>
          <p:cNvPr id="5" name="Footer Placeholder 4">
            <a:extLst>
              <a:ext uri="{FF2B5EF4-FFF2-40B4-BE49-F238E27FC236}">
                <a16:creationId xmlns:a16="http://schemas.microsoft.com/office/drawing/2014/main" id="{30DD252A-23E3-F684-B789-4CD190284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80BF7-01EB-8BF6-3949-25FDCCD4A853}"/>
              </a:ext>
            </a:extLst>
          </p:cNvPr>
          <p:cNvSpPr>
            <a:spLocks noGrp="1"/>
          </p:cNvSpPr>
          <p:nvPr>
            <p:ph type="sldNum" sz="quarter" idx="12"/>
          </p:nvPr>
        </p:nvSpPr>
        <p:spPr/>
        <p:txBody>
          <a:bodyPr/>
          <a:lstStyle/>
          <a:p>
            <a:fld id="{528E277F-ADBC-463B-B4F7-A45947AE5F40}" type="slidenum">
              <a:rPr lang="en-US" smtClean="0"/>
              <a:t>‹#›</a:t>
            </a:fld>
            <a:endParaRPr lang="en-US"/>
          </a:p>
        </p:txBody>
      </p:sp>
    </p:spTree>
    <p:extLst>
      <p:ext uri="{BB962C8B-B14F-4D97-AF65-F5344CB8AC3E}">
        <p14:creationId xmlns:p14="http://schemas.microsoft.com/office/powerpoint/2010/main" val="359165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3C6E8C-2CF2-FD3B-C9E8-47101CBFA7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B376F4-9FBB-F2B5-49E9-CE92577BD0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AE266-1BD9-94AE-10D4-15D6129EFFEA}"/>
              </a:ext>
            </a:extLst>
          </p:cNvPr>
          <p:cNvSpPr>
            <a:spLocks noGrp="1"/>
          </p:cNvSpPr>
          <p:nvPr>
            <p:ph type="dt" sz="half" idx="10"/>
          </p:nvPr>
        </p:nvSpPr>
        <p:spPr/>
        <p:txBody>
          <a:bodyPr/>
          <a:lstStyle/>
          <a:p>
            <a:fld id="{0B88805F-8D2F-44BE-93A1-7E1916441362}" type="datetimeFigureOut">
              <a:rPr lang="en-US" smtClean="0"/>
              <a:t>4/25/2024</a:t>
            </a:fld>
            <a:endParaRPr lang="en-US"/>
          </a:p>
        </p:txBody>
      </p:sp>
      <p:sp>
        <p:nvSpPr>
          <p:cNvPr id="5" name="Footer Placeholder 4">
            <a:extLst>
              <a:ext uri="{FF2B5EF4-FFF2-40B4-BE49-F238E27FC236}">
                <a16:creationId xmlns:a16="http://schemas.microsoft.com/office/drawing/2014/main" id="{D48EDE64-3E08-84C6-3D4F-3FD4C788B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9C29E9-A827-A424-D3B4-CDDC1C5BA484}"/>
              </a:ext>
            </a:extLst>
          </p:cNvPr>
          <p:cNvSpPr>
            <a:spLocks noGrp="1"/>
          </p:cNvSpPr>
          <p:nvPr>
            <p:ph type="sldNum" sz="quarter" idx="12"/>
          </p:nvPr>
        </p:nvSpPr>
        <p:spPr/>
        <p:txBody>
          <a:bodyPr/>
          <a:lstStyle/>
          <a:p>
            <a:fld id="{528E277F-ADBC-463B-B4F7-A45947AE5F40}" type="slidenum">
              <a:rPr lang="en-US" smtClean="0"/>
              <a:t>‹#›</a:t>
            </a:fld>
            <a:endParaRPr lang="en-US"/>
          </a:p>
        </p:txBody>
      </p:sp>
    </p:spTree>
    <p:extLst>
      <p:ext uri="{BB962C8B-B14F-4D97-AF65-F5344CB8AC3E}">
        <p14:creationId xmlns:p14="http://schemas.microsoft.com/office/powerpoint/2010/main" val="2994508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22BDB-75C3-A3AA-361E-3C714B3831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F34260-16D9-9BF7-069A-16DCC93EB9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166A3-CAC5-1A65-76A6-E0C580AF369B}"/>
              </a:ext>
            </a:extLst>
          </p:cNvPr>
          <p:cNvSpPr>
            <a:spLocks noGrp="1"/>
          </p:cNvSpPr>
          <p:nvPr>
            <p:ph type="dt" sz="half" idx="10"/>
          </p:nvPr>
        </p:nvSpPr>
        <p:spPr/>
        <p:txBody>
          <a:bodyPr/>
          <a:lstStyle/>
          <a:p>
            <a:fld id="{0B88805F-8D2F-44BE-93A1-7E1916441362}" type="datetimeFigureOut">
              <a:rPr lang="en-US" smtClean="0"/>
              <a:t>4/25/2024</a:t>
            </a:fld>
            <a:endParaRPr lang="en-US"/>
          </a:p>
        </p:txBody>
      </p:sp>
      <p:sp>
        <p:nvSpPr>
          <p:cNvPr id="5" name="Footer Placeholder 4">
            <a:extLst>
              <a:ext uri="{FF2B5EF4-FFF2-40B4-BE49-F238E27FC236}">
                <a16:creationId xmlns:a16="http://schemas.microsoft.com/office/drawing/2014/main" id="{C57A780A-ABA5-90BD-AEF2-CC4DFB75A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F4370-DD68-A67C-AE81-1EA656FBEEE9}"/>
              </a:ext>
            </a:extLst>
          </p:cNvPr>
          <p:cNvSpPr>
            <a:spLocks noGrp="1"/>
          </p:cNvSpPr>
          <p:nvPr>
            <p:ph type="sldNum" sz="quarter" idx="12"/>
          </p:nvPr>
        </p:nvSpPr>
        <p:spPr/>
        <p:txBody>
          <a:bodyPr/>
          <a:lstStyle/>
          <a:p>
            <a:fld id="{528E277F-ADBC-463B-B4F7-A45947AE5F40}" type="slidenum">
              <a:rPr lang="en-US" smtClean="0"/>
              <a:t>‹#›</a:t>
            </a:fld>
            <a:endParaRPr lang="en-US"/>
          </a:p>
        </p:txBody>
      </p:sp>
    </p:spTree>
    <p:extLst>
      <p:ext uri="{BB962C8B-B14F-4D97-AF65-F5344CB8AC3E}">
        <p14:creationId xmlns:p14="http://schemas.microsoft.com/office/powerpoint/2010/main" val="513486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DD1D-39A7-9F51-C6AA-7E2395F065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A590B3-72B9-0A76-FF0E-4F2F890ABD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6D81D5-4090-C6C7-73BD-6DF341BAB5E9}"/>
              </a:ext>
            </a:extLst>
          </p:cNvPr>
          <p:cNvSpPr>
            <a:spLocks noGrp="1"/>
          </p:cNvSpPr>
          <p:nvPr>
            <p:ph type="dt" sz="half" idx="10"/>
          </p:nvPr>
        </p:nvSpPr>
        <p:spPr/>
        <p:txBody>
          <a:bodyPr/>
          <a:lstStyle/>
          <a:p>
            <a:fld id="{0B88805F-8D2F-44BE-93A1-7E1916441362}" type="datetimeFigureOut">
              <a:rPr lang="en-US" smtClean="0"/>
              <a:t>4/25/2024</a:t>
            </a:fld>
            <a:endParaRPr lang="en-US"/>
          </a:p>
        </p:txBody>
      </p:sp>
      <p:sp>
        <p:nvSpPr>
          <p:cNvPr id="5" name="Footer Placeholder 4">
            <a:extLst>
              <a:ext uri="{FF2B5EF4-FFF2-40B4-BE49-F238E27FC236}">
                <a16:creationId xmlns:a16="http://schemas.microsoft.com/office/drawing/2014/main" id="{F52D8893-D607-CB3B-22E0-8B5A30674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7572D-FCBC-66B5-9C90-6051FD6CE01F}"/>
              </a:ext>
            </a:extLst>
          </p:cNvPr>
          <p:cNvSpPr>
            <a:spLocks noGrp="1"/>
          </p:cNvSpPr>
          <p:nvPr>
            <p:ph type="sldNum" sz="quarter" idx="12"/>
          </p:nvPr>
        </p:nvSpPr>
        <p:spPr/>
        <p:txBody>
          <a:bodyPr/>
          <a:lstStyle/>
          <a:p>
            <a:fld id="{528E277F-ADBC-463B-B4F7-A45947AE5F40}" type="slidenum">
              <a:rPr lang="en-US" smtClean="0"/>
              <a:t>‹#›</a:t>
            </a:fld>
            <a:endParaRPr lang="en-US"/>
          </a:p>
        </p:txBody>
      </p:sp>
    </p:spTree>
    <p:extLst>
      <p:ext uri="{BB962C8B-B14F-4D97-AF65-F5344CB8AC3E}">
        <p14:creationId xmlns:p14="http://schemas.microsoft.com/office/powerpoint/2010/main" val="2245642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9650C-65EE-F2A2-7953-DBD4BAAF4C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43CCE7-3A71-1943-BF52-D447FD278A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79A310-6333-1D0E-1B03-6E56728CCE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377110-3723-7F80-353C-DD034B3CCFF8}"/>
              </a:ext>
            </a:extLst>
          </p:cNvPr>
          <p:cNvSpPr>
            <a:spLocks noGrp="1"/>
          </p:cNvSpPr>
          <p:nvPr>
            <p:ph type="dt" sz="half" idx="10"/>
          </p:nvPr>
        </p:nvSpPr>
        <p:spPr/>
        <p:txBody>
          <a:bodyPr/>
          <a:lstStyle/>
          <a:p>
            <a:fld id="{0B88805F-8D2F-44BE-93A1-7E1916441362}" type="datetimeFigureOut">
              <a:rPr lang="en-US" smtClean="0"/>
              <a:t>4/25/2024</a:t>
            </a:fld>
            <a:endParaRPr lang="en-US"/>
          </a:p>
        </p:txBody>
      </p:sp>
      <p:sp>
        <p:nvSpPr>
          <p:cNvPr id="6" name="Footer Placeholder 5">
            <a:extLst>
              <a:ext uri="{FF2B5EF4-FFF2-40B4-BE49-F238E27FC236}">
                <a16:creationId xmlns:a16="http://schemas.microsoft.com/office/drawing/2014/main" id="{392AE874-222B-319E-9D7C-884501766B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86707E-ACDB-D2B3-A537-39EE8C9B6C37}"/>
              </a:ext>
            </a:extLst>
          </p:cNvPr>
          <p:cNvSpPr>
            <a:spLocks noGrp="1"/>
          </p:cNvSpPr>
          <p:nvPr>
            <p:ph type="sldNum" sz="quarter" idx="12"/>
          </p:nvPr>
        </p:nvSpPr>
        <p:spPr/>
        <p:txBody>
          <a:bodyPr/>
          <a:lstStyle/>
          <a:p>
            <a:fld id="{528E277F-ADBC-463B-B4F7-A45947AE5F40}" type="slidenum">
              <a:rPr lang="en-US" smtClean="0"/>
              <a:t>‹#›</a:t>
            </a:fld>
            <a:endParaRPr lang="en-US"/>
          </a:p>
        </p:txBody>
      </p:sp>
    </p:spTree>
    <p:extLst>
      <p:ext uri="{BB962C8B-B14F-4D97-AF65-F5344CB8AC3E}">
        <p14:creationId xmlns:p14="http://schemas.microsoft.com/office/powerpoint/2010/main" val="231343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B1906-7F46-A39A-7DE9-021975D511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28267D-1802-3312-5191-2539727AE2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129B48-CE29-6A91-62CE-46B2ED5BD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509363-C956-909B-8DF7-70C0E5B4DB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22429C-5329-FB7C-A19A-0BEFEF6ACC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CBEE39-5190-6C5B-C8A4-8971AEFC656F}"/>
              </a:ext>
            </a:extLst>
          </p:cNvPr>
          <p:cNvSpPr>
            <a:spLocks noGrp="1"/>
          </p:cNvSpPr>
          <p:nvPr>
            <p:ph type="dt" sz="half" idx="10"/>
          </p:nvPr>
        </p:nvSpPr>
        <p:spPr/>
        <p:txBody>
          <a:bodyPr/>
          <a:lstStyle/>
          <a:p>
            <a:fld id="{0B88805F-8D2F-44BE-93A1-7E1916441362}" type="datetimeFigureOut">
              <a:rPr lang="en-US" smtClean="0"/>
              <a:t>4/25/2024</a:t>
            </a:fld>
            <a:endParaRPr lang="en-US"/>
          </a:p>
        </p:txBody>
      </p:sp>
      <p:sp>
        <p:nvSpPr>
          <p:cNvPr id="8" name="Footer Placeholder 7">
            <a:extLst>
              <a:ext uri="{FF2B5EF4-FFF2-40B4-BE49-F238E27FC236}">
                <a16:creationId xmlns:a16="http://schemas.microsoft.com/office/drawing/2014/main" id="{BC8378E8-40CC-F52E-CA3F-EBDA48BF76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4ABD96-0533-8E12-2991-A4F4ACEA7F2D}"/>
              </a:ext>
            </a:extLst>
          </p:cNvPr>
          <p:cNvSpPr>
            <a:spLocks noGrp="1"/>
          </p:cNvSpPr>
          <p:nvPr>
            <p:ph type="sldNum" sz="quarter" idx="12"/>
          </p:nvPr>
        </p:nvSpPr>
        <p:spPr/>
        <p:txBody>
          <a:bodyPr/>
          <a:lstStyle/>
          <a:p>
            <a:fld id="{528E277F-ADBC-463B-B4F7-A45947AE5F40}" type="slidenum">
              <a:rPr lang="en-US" smtClean="0"/>
              <a:t>‹#›</a:t>
            </a:fld>
            <a:endParaRPr lang="en-US"/>
          </a:p>
        </p:txBody>
      </p:sp>
    </p:spTree>
    <p:extLst>
      <p:ext uri="{BB962C8B-B14F-4D97-AF65-F5344CB8AC3E}">
        <p14:creationId xmlns:p14="http://schemas.microsoft.com/office/powerpoint/2010/main" val="243972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CBCD4-C048-2816-3E34-6F6E2B04A5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4B0ED6-8129-87E5-6934-1638E011EB2C}"/>
              </a:ext>
            </a:extLst>
          </p:cNvPr>
          <p:cNvSpPr>
            <a:spLocks noGrp="1"/>
          </p:cNvSpPr>
          <p:nvPr>
            <p:ph type="dt" sz="half" idx="10"/>
          </p:nvPr>
        </p:nvSpPr>
        <p:spPr/>
        <p:txBody>
          <a:bodyPr/>
          <a:lstStyle/>
          <a:p>
            <a:fld id="{0B88805F-8D2F-44BE-93A1-7E1916441362}" type="datetimeFigureOut">
              <a:rPr lang="en-US" smtClean="0"/>
              <a:t>4/25/2024</a:t>
            </a:fld>
            <a:endParaRPr lang="en-US"/>
          </a:p>
        </p:txBody>
      </p:sp>
      <p:sp>
        <p:nvSpPr>
          <p:cNvPr id="4" name="Footer Placeholder 3">
            <a:extLst>
              <a:ext uri="{FF2B5EF4-FFF2-40B4-BE49-F238E27FC236}">
                <a16:creationId xmlns:a16="http://schemas.microsoft.com/office/drawing/2014/main" id="{491A5323-BCD9-D69C-115F-9606517785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89A7BF-B435-AF7F-9649-382CD3806031}"/>
              </a:ext>
            </a:extLst>
          </p:cNvPr>
          <p:cNvSpPr>
            <a:spLocks noGrp="1"/>
          </p:cNvSpPr>
          <p:nvPr>
            <p:ph type="sldNum" sz="quarter" idx="12"/>
          </p:nvPr>
        </p:nvSpPr>
        <p:spPr/>
        <p:txBody>
          <a:bodyPr/>
          <a:lstStyle/>
          <a:p>
            <a:fld id="{528E277F-ADBC-463B-B4F7-A45947AE5F40}" type="slidenum">
              <a:rPr lang="en-US" smtClean="0"/>
              <a:t>‹#›</a:t>
            </a:fld>
            <a:endParaRPr lang="en-US"/>
          </a:p>
        </p:txBody>
      </p:sp>
    </p:spTree>
    <p:extLst>
      <p:ext uri="{BB962C8B-B14F-4D97-AF65-F5344CB8AC3E}">
        <p14:creationId xmlns:p14="http://schemas.microsoft.com/office/powerpoint/2010/main" val="270676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58299A-12C6-5889-A5A0-355EAF5E1BD2}"/>
              </a:ext>
            </a:extLst>
          </p:cNvPr>
          <p:cNvSpPr>
            <a:spLocks noGrp="1"/>
          </p:cNvSpPr>
          <p:nvPr>
            <p:ph type="dt" sz="half" idx="10"/>
          </p:nvPr>
        </p:nvSpPr>
        <p:spPr/>
        <p:txBody>
          <a:bodyPr/>
          <a:lstStyle/>
          <a:p>
            <a:fld id="{0B88805F-8D2F-44BE-93A1-7E1916441362}" type="datetimeFigureOut">
              <a:rPr lang="en-US" smtClean="0"/>
              <a:t>4/25/2024</a:t>
            </a:fld>
            <a:endParaRPr lang="en-US"/>
          </a:p>
        </p:txBody>
      </p:sp>
      <p:sp>
        <p:nvSpPr>
          <p:cNvPr id="3" name="Footer Placeholder 2">
            <a:extLst>
              <a:ext uri="{FF2B5EF4-FFF2-40B4-BE49-F238E27FC236}">
                <a16:creationId xmlns:a16="http://schemas.microsoft.com/office/drawing/2014/main" id="{887C441C-B309-797B-4746-B99DA15FD9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2B5795-550B-1269-564F-71B05C18FC19}"/>
              </a:ext>
            </a:extLst>
          </p:cNvPr>
          <p:cNvSpPr>
            <a:spLocks noGrp="1"/>
          </p:cNvSpPr>
          <p:nvPr>
            <p:ph type="sldNum" sz="quarter" idx="12"/>
          </p:nvPr>
        </p:nvSpPr>
        <p:spPr/>
        <p:txBody>
          <a:bodyPr/>
          <a:lstStyle/>
          <a:p>
            <a:fld id="{528E277F-ADBC-463B-B4F7-A45947AE5F40}" type="slidenum">
              <a:rPr lang="en-US" smtClean="0"/>
              <a:t>‹#›</a:t>
            </a:fld>
            <a:endParaRPr lang="en-US"/>
          </a:p>
        </p:txBody>
      </p:sp>
    </p:spTree>
    <p:extLst>
      <p:ext uri="{BB962C8B-B14F-4D97-AF65-F5344CB8AC3E}">
        <p14:creationId xmlns:p14="http://schemas.microsoft.com/office/powerpoint/2010/main" val="191082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1CD7-033D-E40A-96F8-08525C2418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65D260-7CA4-B221-2CDF-E88925FF2D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8B1E9-1F26-EBEB-2105-CA5EC4A04D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124ADD-641A-F8AA-2699-9E097C4D68F4}"/>
              </a:ext>
            </a:extLst>
          </p:cNvPr>
          <p:cNvSpPr>
            <a:spLocks noGrp="1"/>
          </p:cNvSpPr>
          <p:nvPr>
            <p:ph type="dt" sz="half" idx="10"/>
          </p:nvPr>
        </p:nvSpPr>
        <p:spPr/>
        <p:txBody>
          <a:bodyPr/>
          <a:lstStyle/>
          <a:p>
            <a:fld id="{0B88805F-8D2F-44BE-93A1-7E1916441362}" type="datetimeFigureOut">
              <a:rPr lang="en-US" smtClean="0"/>
              <a:t>4/25/2024</a:t>
            </a:fld>
            <a:endParaRPr lang="en-US"/>
          </a:p>
        </p:txBody>
      </p:sp>
      <p:sp>
        <p:nvSpPr>
          <p:cNvPr id="6" name="Footer Placeholder 5">
            <a:extLst>
              <a:ext uri="{FF2B5EF4-FFF2-40B4-BE49-F238E27FC236}">
                <a16:creationId xmlns:a16="http://schemas.microsoft.com/office/drawing/2014/main" id="{21B16416-35C4-D0D7-8888-1CE0F23C4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BA6B0C-4598-AD5C-52E9-0F8AF1D8CD7D}"/>
              </a:ext>
            </a:extLst>
          </p:cNvPr>
          <p:cNvSpPr>
            <a:spLocks noGrp="1"/>
          </p:cNvSpPr>
          <p:nvPr>
            <p:ph type="sldNum" sz="quarter" idx="12"/>
          </p:nvPr>
        </p:nvSpPr>
        <p:spPr/>
        <p:txBody>
          <a:bodyPr/>
          <a:lstStyle/>
          <a:p>
            <a:fld id="{528E277F-ADBC-463B-B4F7-A45947AE5F40}" type="slidenum">
              <a:rPr lang="en-US" smtClean="0"/>
              <a:t>‹#›</a:t>
            </a:fld>
            <a:endParaRPr lang="en-US"/>
          </a:p>
        </p:txBody>
      </p:sp>
    </p:spTree>
    <p:extLst>
      <p:ext uri="{BB962C8B-B14F-4D97-AF65-F5344CB8AC3E}">
        <p14:creationId xmlns:p14="http://schemas.microsoft.com/office/powerpoint/2010/main" val="57379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A624-877F-AF34-67B1-074DF8CBBF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505378-EFE3-2209-5E17-7A071F24ED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42DC7E-0EEF-A4F3-B275-5EBB50235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2BB375-305B-0791-6619-5CD981F8B3EB}"/>
              </a:ext>
            </a:extLst>
          </p:cNvPr>
          <p:cNvSpPr>
            <a:spLocks noGrp="1"/>
          </p:cNvSpPr>
          <p:nvPr>
            <p:ph type="dt" sz="half" idx="10"/>
          </p:nvPr>
        </p:nvSpPr>
        <p:spPr/>
        <p:txBody>
          <a:bodyPr/>
          <a:lstStyle/>
          <a:p>
            <a:fld id="{0B88805F-8D2F-44BE-93A1-7E1916441362}" type="datetimeFigureOut">
              <a:rPr lang="en-US" smtClean="0"/>
              <a:t>4/25/2024</a:t>
            </a:fld>
            <a:endParaRPr lang="en-US"/>
          </a:p>
        </p:txBody>
      </p:sp>
      <p:sp>
        <p:nvSpPr>
          <p:cNvPr id="6" name="Footer Placeholder 5">
            <a:extLst>
              <a:ext uri="{FF2B5EF4-FFF2-40B4-BE49-F238E27FC236}">
                <a16:creationId xmlns:a16="http://schemas.microsoft.com/office/drawing/2014/main" id="{9AD6D43F-3EE8-843D-A223-17AA4CEFCD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1FD1F5-ED94-4296-CBCE-A2948E2891C5}"/>
              </a:ext>
            </a:extLst>
          </p:cNvPr>
          <p:cNvSpPr>
            <a:spLocks noGrp="1"/>
          </p:cNvSpPr>
          <p:nvPr>
            <p:ph type="sldNum" sz="quarter" idx="12"/>
          </p:nvPr>
        </p:nvSpPr>
        <p:spPr/>
        <p:txBody>
          <a:bodyPr/>
          <a:lstStyle/>
          <a:p>
            <a:fld id="{528E277F-ADBC-463B-B4F7-A45947AE5F40}" type="slidenum">
              <a:rPr lang="en-US" smtClean="0"/>
              <a:t>‹#›</a:t>
            </a:fld>
            <a:endParaRPr lang="en-US"/>
          </a:p>
        </p:txBody>
      </p:sp>
    </p:spTree>
    <p:extLst>
      <p:ext uri="{BB962C8B-B14F-4D97-AF65-F5344CB8AC3E}">
        <p14:creationId xmlns:p14="http://schemas.microsoft.com/office/powerpoint/2010/main" val="2978581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7AC67D-36AD-F701-9EA2-ACF5252996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2E9EEE-780C-C010-65FA-CF5210D79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386A9-AAB0-454D-8185-D54C413E7A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88805F-8D2F-44BE-93A1-7E1916441362}" type="datetimeFigureOut">
              <a:rPr lang="en-US" smtClean="0"/>
              <a:t>4/25/2024</a:t>
            </a:fld>
            <a:endParaRPr lang="en-US"/>
          </a:p>
        </p:txBody>
      </p:sp>
      <p:sp>
        <p:nvSpPr>
          <p:cNvPr id="5" name="Footer Placeholder 4">
            <a:extLst>
              <a:ext uri="{FF2B5EF4-FFF2-40B4-BE49-F238E27FC236}">
                <a16:creationId xmlns:a16="http://schemas.microsoft.com/office/drawing/2014/main" id="{068E7BB3-1B7C-202A-5F81-6D40C35933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3593718-D2E5-1AD9-5E54-B8CB5250D8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8E277F-ADBC-463B-B4F7-A45947AE5F40}" type="slidenum">
              <a:rPr lang="en-US" smtClean="0"/>
              <a:t>‹#›</a:t>
            </a:fld>
            <a:endParaRPr lang="en-US"/>
          </a:p>
        </p:txBody>
      </p:sp>
    </p:spTree>
    <p:extLst>
      <p:ext uri="{BB962C8B-B14F-4D97-AF65-F5344CB8AC3E}">
        <p14:creationId xmlns:p14="http://schemas.microsoft.com/office/powerpoint/2010/main" val="493685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E7E85-644C-F5BB-6786-97278E11307B}"/>
              </a:ext>
            </a:extLst>
          </p:cNvPr>
          <p:cNvSpPr>
            <a:spLocks noGrp="1"/>
          </p:cNvSpPr>
          <p:nvPr>
            <p:ph type="ctrTitle"/>
          </p:nvPr>
        </p:nvSpPr>
        <p:spPr>
          <a:xfrm>
            <a:off x="1524000" y="1293338"/>
            <a:ext cx="9144000" cy="3274592"/>
          </a:xfrm>
        </p:spPr>
        <p:txBody>
          <a:bodyPr anchor="ctr">
            <a:normAutofit/>
          </a:bodyPr>
          <a:lstStyle/>
          <a:p>
            <a:r>
              <a:rPr lang="en-US" sz="5600" dirty="0"/>
              <a:t>Unraveling Evolutionary Relationships: A Phylogenetic Exploration of parasite receptor in Anopheline Species"</a:t>
            </a:r>
          </a:p>
        </p:txBody>
      </p:sp>
      <p:sp>
        <p:nvSpPr>
          <p:cNvPr id="3" name="Subtitle 2">
            <a:extLst>
              <a:ext uri="{FF2B5EF4-FFF2-40B4-BE49-F238E27FC236}">
                <a16:creationId xmlns:a16="http://schemas.microsoft.com/office/drawing/2014/main" id="{347B404A-34BD-FE24-6972-09640FE6CF5B}"/>
              </a:ext>
            </a:extLst>
          </p:cNvPr>
          <p:cNvSpPr>
            <a:spLocks noGrp="1"/>
          </p:cNvSpPr>
          <p:nvPr>
            <p:ph type="subTitle" idx="1"/>
          </p:nvPr>
        </p:nvSpPr>
        <p:spPr>
          <a:xfrm>
            <a:off x="1524000" y="5514052"/>
            <a:ext cx="9144000" cy="651910"/>
          </a:xfrm>
        </p:spPr>
        <p:txBody>
          <a:bodyPr anchor="ctr">
            <a:normAutofit/>
          </a:bodyPr>
          <a:lstStyle/>
          <a:p>
            <a:r>
              <a:rPr lang="en-US" b="1" dirty="0"/>
              <a:t>Babatunde Oriyomi</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379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background with black and green lines&#10;&#10;Description automatically generated">
            <a:extLst>
              <a:ext uri="{FF2B5EF4-FFF2-40B4-BE49-F238E27FC236}">
                <a16:creationId xmlns:a16="http://schemas.microsoft.com/office/drawing/2014/main" id="{3CC1F347-47C9-6631-8EFA-950967DA3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36" y="508760"/>
            <a:ext cx="12192000" cy="5840479"/>
          </a:xfrm>
          <a:prstGeom prst="rect">
            <a:avLst/>
          </a:prstGeom>
        </p:spPr>
      </p:pic>
    </p:spTree>
    <p:extLst>
      <p:ext uri="{BB962C8B-B14F-4D97-AF65-F5344CB8AC3E}">
        <p14:creationId xmlns:p14="http://schemas.microsoft.com/office/powerpoint/2010/main" val="232033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FDA3-5518-37A5-FBA8-0051F792EAA9}"/>
              </a:ext>
            </a:extLst>
          </p:cNvPr>
          <p:cNvSpPr>
            <a:spLocks noGrp="1"/>
          </p:cNvSpPr>
          <p:nvPr>
            <p:ph type="title"/>
          </p:nvPr>
        </p:nvSpPr>
        <p:spPr>
          <a:xfrm>
            <a:off x="630382" y="-31318"/>
            <a:ext cx="10515600" cy="1325563"/>
          </a:xfrm>
        </p:spPr>
        <p:txBody>
          <a:bodyPr/>
          <a:lstStyle/>
          <a:p>
            <a:r>
              <a:rPr lang="en-US" dirty="0"/>
              <a:t>References</a:t>
            </a:r>
          </a:p>
        </p:txBody>
      </p:sp>
      <p:sp>
        <p:nvSpPr>
          <p:cNvPr id="3" name="Content Placeholder 2">
            <a:extLst>
              <a:ext uri="{FF2B5EF4-FFF2-40B4-BE49-F238E27FC236}">
                <a16:creationId xmlns:a16="http://schemas.microsoft.com/office/drawing/2014/main" id="{A446EDEC-EA4A-C234-E19F-E68AD798D126}"/>
              </a:ext>
            </a:extLst>
          </p:cNvPr>
          <p:cNvSpPr>
            <a:spLocks noGrp="1"/>
          </p:cNvSpPr>
          <p:nvPr>
            <p:ph idx="1"/>
          </p:nvPr>
        </p:nvSpPr>
        <p:spPr>
          <a:xfrm>
            <a:off x="630382" y="1294245"/>
            <a:ext cx="11353800" cy="5198630"/>
          </a:xfrm>
        </p:spPr>
        <p:txBody>
          <a:bodyPr>
            <a:noAutofit/>
          </a:bodyPr>
          <a:lstStyle/>
          <a:p>
            <a:r>
              <a:rPr lang="en-US" sz="1800" dirty="0">
                <a:solidFill>
                  <a:srgbClr val="212121"/>
                </a:solidFill>
                <a:latin typeface="BlinkMacSystemFont"/>
              </a:rPr>
              <a:t> </a:t>
            </a:r>
            <a:r>
              <a:rPr lang="en-US" sz="1800" dirty="0">
                <a:solidFill>
                  <a:srgbClr val="212121"/>
                </a:solidFill>
                <a:latin typeface="+mj-lt"/>
              </a:rPr>
              <a:t>Molina-Cruz A, </a:t>
            </a:r>
            <a:r>
              <a:rPr lang="en-US" sz="1800" dirty="0" err="1">
                <a:solidFill>
                  <a:srgbClr val="212121"/>
                </a:solidFill>
                <a:latin typeface="+mj-lt"/>
              </a:rPr>
              <a:t>Canepa</a:t>
            </a:r>
            <a:r>
              <a:rPr lang="en-US" sz="1800" dirty="0">
                <a:solidFill>
                  <a:srgbClr val="212121"/>
                </a:solidFill>
                <a:latin typeface="+mj-lt"/>
              </a:rPr>
              <a:t> GE, Alves E Silva TL, Williams AE, </a:t>
            </a:r>
            <a:r>
              <a:rPr lang="en-US" sz="1800" dirty="0" err="1">
                <a:solidFill>
                  <a:srgbClr val="212121"/>
                </a:solidFill>
                <a:latin typeface="+mj-lt"/>
              </a:rPr>
              <a:t>Nagyal</a:t>
            </a:r>
            <a:r>
              <a:rPr lang="en-US" sz="1800" dirty="0">
                <a:solidFill>
                  <a:srgbClr val="212121"/>
                </a:solidFill>
                <a:latin typeface="+mj-lt"/>
              </a:rPr>
              <a:t> S, </a:t>
            </a:r>
            <a:r>
              <a:rPr lang="en-US" sz="1800" dirty="0" err="1">
                <a:solidFill>
                  <a:srgbClr val="212121"/>
                </a:solidFill>
                <a:latin typeface="+mj-lt"/>
              </a:rPr>
              <a:t>Yenkoidiok-Douti</a:t>
            </a:r>
            <a:r>
              <a:rPr lang="en-US" sz="1800" dirty="0">
                <a:solidFill>
                  <a:srgbClr val="212121"/>
                </a:solidFill>
                <a:latin typeface="+mj-lt"/>
              </a:rPr>
              <a:t> L, Nagata BM, Calvo E, Andersen J, Boulanger MJ, Barillas-</a:t>
            </a:r>
            <a:r>
              <a:rPr lang="en-US" sz="1800" dirty="0" err="1">
                <a:solidFill>
                  <a:srgbClr val="212121"/>
                </a:solidFill>
                <a:latin typeface="+mj-lt"/>
              </a:rPr>
              <a:t>Mury</a:t>
            </a:r>
            <a:r>
              <a:rPr lang="en-US" sz="1800" dirty="0">
                <a:solidFill>
                  <a:srgbClr val="212121"/>
                </a:solidFill>
                <a:latin typeface="+mj-lt"/>
              </a:rPr>
              <a:t> C. </a:t>
            </a:r>
            <a:r>
              <a:rPr lang="en-US" sz="1800" i="1" dirty="0">
                <a:solidFill>
                  <a:srgbClr val="212121"/>
                </a:solidFill>
                <a:latin typeface="+mj-lt"/>
              </a:rPr>
              <a:t>Plasmodium falciparum</a:t>
            </a:r>
            <a:r>
              <a:rPr lang="en-US" sz="1800" dirty="0">
                <a:solidFill>
                  <a:srgbClr val="212121"/>
                </a:solidFill>
                <a:latin typeface="+mj-lt"/>
              </a:rPr>
              <a:t> evades immunity of anopheline mosquitoes by interacting with a Pfs47 midgut receptor. Proc Natl </a:t>
            </a:r>
            <a:r>
              <a:rPr lang="en-US" sz="1800" dirty="0" err="1">
                <a:solidFill>
                  <a:srgbClr val="212121"/>
                </a:solidFill>
                <a:latin typeface="+mj-lt"/>
              </a:rPr>
              <a:t>Acad</a:t>
            </a:r>
            <a:r>
              <a:rPr lang="en-US" sz="1800" dirty="0">
                <a:solidFill>
                  <a:srgbClr val="212121"/>
                </a:solidFill>
                <a:latin typeface="+mj-lt"/>
              </a:rPr>
              <a:t> Sci U S A. 2020 Feb 4;117(5):2597-2605. </a:t>
            </a:r>
            <a:r>
              <a:rPr lang="en-US" sz="1800" dirty="0" err="1">
                <a:solidFill>
                  <a:srgbClr val="212121"/>
                </a:solidFill>
                <a:latin typeface="+mj-lt"/>
              </a:rPr>
              <a:t>doi</a:t>
            </a:r>
            <a:r>
              <a:rPr lang="en-US" sz="1800" dirty="0">
                <a:solidFill>
                  <a:srgbClr val="212121"/>
                </a:solidFill>
                <a:latin typeface="+mj-lt"/>
              </a:rPr>
              <a:t>: 10.1073/pnas.1917042117. </a:t>
            </a:r>
            <a:r>
              <a:rPr lang="en-US" sz="1800" dirty="0" err="1">
                <a:solidFill>
                  <a:srgbClr val="212121"/>
                </a:solidFill>
                <a:latin typeface="+mj-lt"/>
              </a:rPr>
              <a:t>Epub</a:t>
            </a:r>
            <a:r>
              <a:rPr lang="en-US" sz="1800" dirty="0">
                <a:solidFill>
                  <a:srgbClr val="212121"/>
                </a:solidFill>
                <a:latin typeface="+mj-lt"/>
              </a:rPr>
              <a:t> 2020 Jan 22. PMID: 31969456; PMCID: PMC7007573</a:t>
            </a:r>
          </a:p>
          <a:p>
            <a:r>
              <a:rPr lang="en-US" sz="1800" b="0" i="0" dirty="0">
                <a:solidFill>
                  <a:srgbClr val="212121"/>
                </a:solidFill>
                <a:effectLst/>
                <a:highlight>
                  <a:srgbClr val="FFFFFF"/>
                </a:highlight>
                <a:latin typeface="BlinkMacSystemFont"/>
              </a:rPr>
              <a:t>Molina-Cruz A, </a:t>
            </a:r>
            <a:r>
              <a:rPr lang="en-US" sz="1800" b="0" i="0" dirty="0" err="1">
                <a:solidFill>
                  <a:srgbClr val="212121"/>
                </a:solidFill>
                <a:effectLst/>
                <a:highlight>
                  <a:srgbClr val="FFFFFF"/>
                </a:highlight>
                <a:latin typeface="BlinkMacSystemFont"/>
              </a:rPr>
              <a:t>Canepa</a:t>
            </a:r>
            <a:r>
              <a:rPr lang="en-US" sz="1800" b="0" i="0" dirty="0">
                <a:solidFill>
                  <a:srgbClr val="212121"/>
                </a:solidFill>
                <a:effectLst/>
                <a:highlight>
                  <a:srgbClr val="FFFFFF"/>
                </a:highlight>
                <a:latin typeface="BlinkMacSystemFont"/>
              </a:rPr>
              <a:t> GE, Kamath N, Pavlovic NV, Mu J, </a:t>
            </a:r>
            <a:r>
              <a:rPr lang="en-US" sz="1800" b="0" i="0" dirty="0" err="1">
                <a:solidFill>
                  <a:srgbClr val="212121"/>
                </a:solidFill>
                <a:effectLst/>
                <a:highlight>
                  <a:srgbClr val="FFFFFF"/>
                </a:highlight>
                <a:latin typeface="BlinkMacSystemFont"/>
              </a:rPr>
              <a:t>Ramphul</a:t>
            </a:r>
            <a:r>
              <a:rPr lang="en-US" sz="1800" b="0" i="0" dirty="0">
                <a:solidFill>
                  <a:srgbClr val="212121"/>
                </a:solidFill>
                <a:effectLst/>
                <a:highlight>
                  <a:srgbClr val="FFFFFF"/>
                </a:highlight>
                <a:latin typeface="BlinkMacSystemFont"/>
              </a:rPr>
              <a:t> UN, Ramirez JL, Barillas-</a:t>
            </a:r>
            <a:r>
              <a:rPr lang="en-US" sz="1800" b="0" i="0" dirty="0" err="1">
                <a:solidFill>
                  <a:srgbClr val="212121"/>
                </a:solidFill>
                <a:effectLst/>
                <a:highlight>
                  <a:srgbClr val="FFFFFF"/>
                </a:highlight>
                <a:latin typeface="BlinkMacSystemFont"/>
              </a:rPr>
              <a:t>Mury</a:t>
            </a:r>
            <a:r>
              <a:rPr lang="en-US" sz="1800" b="0" i="0" dirty="0">
                <a:solidFill>
                  <a:srgbClr val="212121"/>
                </a:solidFill>
                <a:effectLst/>
                <a:highlight>
                  <a:srgbClr val="FFFFFF"/>
                </a:highlight>
                <a:latin typeface="BlinkMacSystemFont"/>
              </a:rPr>
              <a:t> C. Plasmodium evasion of mosquito immunity and global malaria transmission: The lock-and-key theory. Proc Natl </a:t>
            </a:r>
            <a:r>
              <a:rPr lang="en-US" sz="1800" b="0" i="0" dirty="0" err="1">
                <a:solidFill>
                  <a:srgbClr val="212121"/>
                </a:solidFill>
                <a:effectLst/>
                <a:highlight>
                  <a:srgbClr val="FFFFFF"/>
                </a:highlight>
                <a:latin typeface="BlinkMacSystemFont"/>
              </a:rPr>
              <a:t>Acad</a:t>
            </a:r>
            <a:r>
              <a:rPr lang="en-US" sz="1800" b="0" i="0" dirty="0">
                <a:solidFill>
                  <a:srgbClr val="212121"/>
                </a:solidFill>
                <a:effectLst/>
                <a:highlight>
                  <a:srgbClr val="FFFFFF"/>
                </a:highlight>
                <a:latin typeface="BlinkMacSystemFont"/>
              </a:rPr>
              <a:t> Sci U S A. 2015 Dec 8;112(49):15178-83. </a:t>
            </a:r>
            <a:r>
              <a:rPr lang="en-US" sz="1800" b="0" i="0" dirty="0" err="1">
                <a:solidFill>
                  <a:srgbClr val="212121"/>
                </a:solidFill>
                <a:effectLst/>
                <a:highlight>
                  <a:srgbClr val="FFFFFF"/>
                </a:highlight>
                <a:latin typeface="BlinkMacSystemFont"/>
              </a:rPr>
              <a:t>doi</a:t>
            </a:r>
            <a:r>
              <a:rPr lang="en-US" sz="1800" b="0" i="0" dirty="0">
                <a:solidFill>
                  <a:srgbClr val="212121"/>
                </a:solidFill>
                <a:effectLst/>
                <a:highlight>
                  <a:srgbClr val="FFFFFF"/>
                </a:highlight>
                <a:latin typeface="BlinkMacSystemFont"/>
              </a:rPr>
              <a:t>: 10.1073/pnas.1520426112. </a:t>
            </a:r>
            <a:r>
              <a:rPr lang="en-US" sz="1800" b="0" i="0" dirty="0" err="1">
                <a:solidFill>
                  <a:srgbClr val="212121"/>
                </a:solidFill>
                <a:effectLst/>
                <a:highlight>
                  <a:srgbClr val="FFFFFF"/>
                </a:highlight>
                <a:latin typeface="BlinkMacSystemFont"/>
              </a:rPr>
              <a:t>Epub</a:t>
            </a:r>
            <a:r>
              <a:rPr lang="en-US" sz="1800" b="0" i="0" dirty="0">
                <a:solidFill>
                  <a:srgbClr val="212121"/>
                </a:solidFill>
                <a:effectLst/>
                <a:highlight>
                  <a:srgbClr val="FFFFFF"/>
                </a:highlight>
                <a:latin typeface="BlinkMacSystemFont"/>
              </a:rPr>
              <a:t> 2015 Nov 23. PMID: 26598665; PMCID: PMC4679011.</a:t>
            </a:r>
          </a:p>
          <a:p>
            <a:r>
              <a:rPr lang="en-US" sz="1800" b="0" i="0" dirty="0" err="1">
                <a:solidFill>
                  <a:srgbClr val="212121"/>
                </a:solidFill>
                <a:effectLst/>
                <a:highlight>
                  <a:srgbClr val="FFFFFF"/>
                </a:highlight>
                <a:latin typeface="BlinkMacSystemFont"/>
              </a:rPr>
              <a:t>Manske</a:t>
            </a:r>
            <a:r>
              <a:rPr lang="en-US" sz="1800" b="0" i="0" dirty="0">
                <a:solidFill>
                  <a:srgbClr val="212121"/>
                </a:solidFill>
                <a:effectLst/>
                <a:highlight>
                  <a:srgbClr val="FFFFFF"/>
                </a:highlight>
                <a:latin typeface="BlinkMacSystemFont"/>
              </a:rPr>
              <a:t> M, </a:t>
            </a:r>
            <a:r>
              <a:rPr lang="en-US" sz="1800" b="0" i="0" dirty="0" err="1">
                <a:solidFill>
                  <a:srgbClr val="212121"/>
                </a:solidFill>
                <a:effectLst/>
                <a:highlight>
                  <a:srgbClr val="FFFFFF"/>
                </a:highlight>
                <a:latin typeface="BlinkMacSystemFont"/>
              </a:rPr>
              <a:t>Miotto</a:t>
            </a:r>
            <a:r>
              <a:rPr lang="en-US" sz="1800" b="0" i="0" dirty="0">
                <a:solidFill>
                  <a:srgbClr val="212121"/>
                </a:solidFill>
                <a:effectLst/>
                <a:highlight>
                  <a:srgbClr val="FFFFFF"/>
                </a:highlight>
                <a:latin typeface="BlinkMacSystemFont"/>
              </a:rPr>
              <a:t> O, </a:t>
            </a:r>
            <a:r>
              <a:rPr lang="en-US" sz="1800" b="0" i="0" dirty="0" err="1">
                <a:solidFill>
                  <a:srgbClr val="212121"/>
                </a:solidFill>
                <a:effectLst/>
                <a:highlight>
                  <a:srgbClr val="FFFFFF"/>
                </a:highlight>
                <a:latin typeface="BlinkMacSystemFont"/>
              </a:rPr>
              <a:t>Campino</a:t>
            </a:r>
            <a:r>
              <a:rPr lang="en-US" sz="1800" b="0" i="0" dirty="0">
                <a:solidFill>
                  <a:srgbClr val="212121"/>
                </a:solidFill>
                <a:effectLst/>
                <a:highlight>
                  <a:srgbClr val="FFFFFF"/>
                </a:highlight>
                <a:latin typeface="BlinkMacSystemFont"/>
              </a:rPr>
              <a:t> S, Auburn S, Almagro-Garcia J, Maslen G, O'Brien J, </a:t>
            </a:r>
            <a:r>
              <a:rPr lang="en-US" sz="1800" b="0" i="0" dirty="0" err="1">
                <a:solidFill>
                  <a:srgbClr val="212121"/>
                </a:solidFill>
                <a:effectLst/>
                <a:highlight>
                  <a:srgbClr val="FFFFFF"/>
                </a:highlight>
                <a:latin typeface="BlinkMacSystemFont"/>
              </a:rPr>
              <a:t>Djimde</a:t>
            </a:r>
            <a:r>
              <a:rPr lang="en-US" sz="1800" b="0" i="0" dirty="0">
                <a:solidFill>
                  <a:srgbClr val="212121"/>
                </a:solidFill>
                <a:effectLst/>
                <a:highlight>
                  <a:srgbClr val="FFFFFF"/>
                </a:highlight>
                <a:latin typeface="BlinkMacSystemFont"/>
              </a:rPr>
              <a:t> A, </a:t>
            </a:r>
            <a:r>
              <a:rPr lang="en-US" sz="1800" b="0" i="0" dirty="0" err="1">
                <a:solidFill>
                  <a:srgbClr val="212121"/>
                </a:solidFill>
                <a:effectLst/>
                <a:highlight>
                  <a:srgbClr val="FFFFFF"/>
                </a:highlight>
                <a:latin typeface="BlinkMacSystemFont"/>
              </a:rPr>
              <a:t>Doumbo</a:t>
            </a:r>
            <a:r>
              <a:rPr lang="en-US" sz="1800" b="0" i="0" dirty="0">
                <a:solidFill>
                  <a:srgbClr val="212121"/>
                </a:solidFill>
                <a:effectLst/>
                <a:highlight>
                  <a:srgbClr val="FFFFFF"/>
                </a:highlight>
                <a:latin typeface="BlinkMacSystemFont"/>
              </a:rPr>
              <a:t> O, Zongo I, </a:t>
            </a:r>
            <a:r>
              <a:rPr lang="en-US" sz="1800" b="0" i="0" dirty="0" err="1">
                <a:solidFill>
                  <a:srgbClr val="212121"/>
                </a:solidFill>
                <a:effectLst/>
                <a:highlight>
                  <a:srgbClr val="FFFFFF"/>
                </a:highlight>
                <a:latin typeface="BlinkMacSystemFont"/>
              </a:rPr>
              <a:t>Ouedraogo</a:t>
            </a:r>
            <a:r>
              <a:rPr lang="en-US" sz="1800" b="0" i="0" dirty="0">
                <a:solidFill>
                  <a:srgbClr val="212121"/>
                </a:solidFill>
                <a:effectLst/>
                <a:highlight>
                  <a:srgbClr val="FFFFFF"/>
                </a:highlight>
                <a:latin typeface="BlinkMacSystemFont"/>
              </a:rPr>
              <a:t> JB, Michon P, Mueller I, </a:t>
            </a:r>
            <a:r>
              <a:rPr lang="en-US" sz="1800" b="0" i="0" dirty="0" err="1">
                <a:solidFill>
                  <a:srgbClr val="212121"/>
                </a:solidFill>
                <a:effectLst/>
                <a:highlight>
                  <a:srgbClr val="FFFFFF"/>
                </a:highlight>
                <a:latin typeface="BlinkMacSystemFont"/>
              </a:rPr>
              <a:t>Siba</a:t>
            </a:r>
            <a:r>
              <a:rPr lang="en-US" sz="1800" b="0" i="0" dirty="0">
                <a:solidFill>
                  <a:srgbClr val="212121"/>
                </a:solidFill>
                <a:effectLst/>
                <a:highlight>
                  <a:srgbClr val="FFFFFF"/>
                </a:highlight>
                <a:latin typeface="BlinkMacSystemFont"/>
              </a:rPr>
              <a:t> P, </a:t>
            </a:r>
            <a:r>
              <a:rPr lang="en-US" sz="1800" b="0" i="0" dirty="0" err="1">
                <a:solidFill>
                  <a:srgbClr val="212121"/>
                </a:solidFill>
                <a:effectLst/>
                <a:highlight>
                  <a:srgbClr val="FFFFFF"/>
                </a:highlight>
                <a:latin typeface="BlinkMacSystemFont"/>
              </a:rPr>
              <a:t>Nzila</a:t>
            </a:r>
            <a:r>
              <a:rPr lang="en-US" sz="1800" b="0" i="0" dirty="0">
                <a:solidFill>
                  <a:srgbClr val="212121"/>
                </a:solidFill>
                <a:effectLst/>
                <a:highlight>
                  <a:srgbClr val="FFFFFF"/>
                </a:highlight>
                <a:latin typeface="BlinkMacSystemFont"/>
              </a:rPr>
              <a:t> A, </a:t>
            </a:r>
            <a:r>
              <a:rPr lang="en-US" sz="1800" b="0" i="0" dirty="0" err="1">
                <a:solidFill>
                  <a:srgbClr val="212121"/>
                </a:solidFill>
                <a:effectLst/>
                <a:highlight>
                  <a:srgbClr val="FFFFFF"/>
                </a:highlight>
                <a:latin typeface="BlinkMacSystemFont"/>
              </a:rPr>
              <a:t>Borrmann</a:t>
            </a:r>
            <a:r>
              <a:rPr lang="en-US" sz="1800" b="0" i="0" dirty="0">
                <a:solidFill>
                  <a:srgbClr val="212121"/>
                </a:solidFill>
                <a:effectLst/>
                <a:highlight>
                  <a:srgbClr val="FFFFFF"/>
                </a:highlight>
                <a:latin typeface="BlinkMacSystemFont"/>
              </a:rPr>
              <a:t> S, Kiara SM, Marsh K, Jiang H, Su XZ, Amaratunga C, Fairhurst R, Socheat D, </a:t>
            </a:r>
            <a:r>
              <a:rPr lang="en-US" sz="1800" b="0" i="0" dirty="0" err="1">
                <a:solidFill>
                  <a:srgbClr val="212121"/>
                </a:solidFill>
                <a:effectLst/>
                <a:highlight>
                  <a:srgbClr val="FFFFFF"/>
                </a:highlight>
                <a:latin typeface="BlinkMacSystemFont"/>
              </a:rPr>
              <a:t>Nosten</a:t>
            </a:r>
            <a:r>
              <a:rPr lang="en-US" sz="1800" b="0" i="0" dirty="0">
                <a:solidFill>
                  <a:srgbClr val="212121"/>
                </a:solidFill>
                <a:effectLst/>
                <a:highlight>
                  <a:srgbClr val="FFFFFF"/>
                </a:highlight>
                <a:latin typeface="BlinkMacSystemFont"/>
              </a:rPr>
              <a:t> F, </a:t>
            </a:r>
            <a:r>
              <a:rPr lang="en-US" sz="1800" b="0" i="0" dirty="0" err="1">
                <a:solidFill>
                  <a:srgbClr val="212121"/>
                </a:solidFill>
                <a:effectLst/>
                <a:highlight>
                  <a:srgbClr val="FFFFFF"/>
                </a:highlight>
                <a:latin typeface="BlinkMacSystemFont"/>
              </a:rPr>
              <a:t>Imwong</a:t>
            </a:r>
            <a:r>
              <a:rPr lang="en-US" sz="1800" b="0" i="0" dirty="0">
                <a:solidFill>
                  <a:srgbClr val="212121"/>
                </a:solidFill>
                <a:effectLst/>
                <a:highlight>
                  <a:srgbClr val="FFFFFF"/>
                </a:highlight>
                <a:latin typeface="BlinkMacSystemFont"/>
              </a:rPr>
              <a:t> M, White NJ, Sanders M, Anastasi E, Alcock D, Drury E, </a:t>
            </a:r>
            <a:r>
              <a:rPr lang="en-US" sz="1800" b="0" i="0" dirty="0" err="1">
                <a:solidFill>
                  <a:srgbClr val="212121"/>
                </a:solidFill>
                <a:effectLst/>
                <a:highlight>
                  <a:srgbClr val="FFFFFF"/>
                </a:highlight>
                <a:latin typeface="BlinkMacSystemFont"/>
              </a:rPr>
              <a:t>Oyola</a:t>
            </a:r>
            <a:r>
              <a:rPr lang="en-US" sz="1800" b="0" i="0" dirty="0">
                <a:solidFill>
                  <a:srgbClr val="212121"/>
                </a:solidFill>
                <a:effectLst/>
                <a:highlight>
                  <a:srgbClr val="FFFFFF"/>
                </a:highlight>
                <a:latin typeface="BlinkMacSystemFont"/>
              </a:rPr>
              <a:t> S, Quail MA, Turner DJ, </a:t>
            </a:r>
            <a:r>
              <a:rPr lang="en-US" sz="1800" b="0" i="0" dirty="0" err="1">
                <a:solidFill>
                  <a:srgbClr val="212121"/>
                </a:solidFill>
                <a:effectLst/>
                <a:highlight>
                  <a:srgbClr val="FFFFFF"/>
                </a:highlight>
                <a:latin typeface="BlinkMacSystemFont"/>
              </a:rPr>
              <a:t>Ruano</a:t>
            </a:r>
            <a:r>
              <a:rPr lang="en-US" sz="1800" b="0" i="0" dirty="0">
                <a:solidFill>
                  <a:srgbClr val="212121"/>
                </a:solidFill>
                <a:effectLst/>
                <a:highlight>
                  <a:srgbClr val="FFFFFF"/>
                </a:highlight>
                <a:latin typeface="BlinkMacSystemFont"/>
              </a:rPr>
              <a:t>-Rubio V, Jyothi D, </a:t>
            </a:r>
            <a:r>
              <a:rPr lang="en-US" sz="1800" b="0" i="0" dirty="0" err="1">
                <a:solidFill>
                  <a:srgbClr val="212121"/>
                </a:solidFill>
                <a:effectLst/>
                <a:highlight>
                  <a:srgbClr val="FFFFFF"/>
                </a:highlight>
                <a:latin typeface="BlinkMacSystemFont"/>
              </a:rPr>
              <a:t>Amenga-Etego</a:t>
            </a:r>
            <a:r>
              <a:rPr lang="en-US" sz="1800" b="0" i="0" dirty="0">
                <a:solidFill>
                  <a:srgbClr val="212121"/>
                </a:solidFill>
                <a:effectLst/>
                <a:highlight>
                  <a:srgbClr val="FFFFFF"/>
                </a:highlight>
                <a:latin typeface="BlinkMacSystemFont"/>
              </a:rPr>
              <a:t> L, </a:t>
            </a:r>
            <a:r>
              <a:rPr lang="en-US" sz="1800" b="0" i="0" dirty="0" err="1">
                <a:solidFill>
                  <a:srgbClr val="212121"/>
                </a:solidFill>
                <a:effectLst/>
                <a:highlight>
                  <a:srgbClr val="FFFFFF"/>
                </a:highlight>
                <a:latin typeface="BlinkMacSystemFont"/>
              </a:rPr>
              <a:t>Hubbart</a:t>
            </a:r>
            <a:r>
              <a:rPr lang="en-US" sz="1800" b="0" i="0" dirty="0">
                <a:solidFill>
                  <a:srgbClr val="212121"/>
                </a:solidFill>
                <a:effectLst/>
                <a:highlight>
                  <a:srgbClr val="FFFFFF"/>
                </a:highlight>
                <a:latin typeface="BlinkMacSystemFont"/>
              </a:rPr>
              <a:t> C, Jeffreys A, Rowlands K, Sutherland C, Roper C, </a:t>
            </a:r>
            <a:r>
              <a:rPr lang="en-US" sz="1800" b="0" i="0" dirty="0" err="1">
                <a:solidFill>
                  <a:srgbClr val="212121"/>
                </a:solidFill>
                <a:effectLst/>
                <a:highlight>
                  <a:srgbClr val="FFFFFF"/>
                </a:highlight>
                <a:latin typeface="BlinkMacSystemFont"/>
              </a:rPr>
              <a:t>Mangano</a:t>
            </a:r>
            <a:r>
              <a:rPr lang="en-US" sz="1800" b="0" i="0" dirty="0">
                <a:solidFill>
                  <a:srgbClr val="212121"/>
                </a:solidFill>
                <a:effectLst/>
                <a:highlight>
                  <a:srgbClr val="FFFFFF"/>
                </a:highlight>
                <a:latin typeface="BlinkMacSystemFont"/>
              </a:rPr>
              <a:t> V, Modiano D, Tan JC, </a:t>
            </a:r>
            <a:r>
              <a:rPr lang="en-US" sz="1800" b="0" i="0" dirty="0" err="1">
                <a:solidFill>
                  <a:srgbClr val="212121"/>
                </a:solidFill>
                <a:effectLst/>
                <a:highlight>
                  <a:srgbClr val="FFFFFF"/>
                </a:highlight>
                <a:latin typeface="BlinkMacSystemFont"/>
              </a:rPr>
              <a:t>Ferdig</a:t>
            </a:r>
            <a:r>
              <a:rPr lang="en-US" sz="1800" b="0" i="0" dirty="0">
                <a:solidFill>
                  <a:srgbClr val="212121"/>
                </a:solidFill>
                <a:effectLst/>
                <a:highlight>
                  <a:srgbClr val="FFFFFF"/>
                </a:highlight>
                <a:latin typeface="BlinkMacSystemFont"/>
              </a:rPr>
              <a:t> MT, </a:t>
            </a:r>
            <a:r>
              <a:rPr lang="en-US" sz="1800" b="0" i="0" dirty="0" err="1">
                <a:solidFill>
                  <a:srgbClr val="212121"/>
                </a:solidFill>
                <a:effectLst/>
                <a:highlight>
                  <a:srgbClr val="FFFFFF"/>
                </a:highlight>
                <a:latin typeface="BlinkMacSystemFont"/>
              </a:rPr>
              <a:t>Amambua-Ngwa</a:t>
            </a:r>
            <a:r>
              <a:rPr lang="en-US" sz="1800" b="0" i="0" dirty="0">
                <a:solidFill>
                  <a:srgbClr val="212121"/>
                </a:solidFill>
                <a:effectLst/>
                <a:highlight>
                  <a:srgbClr val="FFFFFF"/>
                </a:highlight>
                <a:latin typeface="BlinkMacSystemFont"/>
              </a:rPr>
              <a:t> A, Conway DJ, </a:t>
            </a:r>
            <a:r>
              <a:rPr lang="en-US" sz="1800" b="0" i="0" dirty="0" err="1">
                <a:solidFill>
                  <a:srgbClr val="212121"/>
                </a:solidFill>
                <a:effectLst/>
                <a:highlight>
                  <a:srgbClr val="FFFFFF"/>
                </a:highlight>
                <a:latin typeface="BlinkMacSystemFont"/>
              </a:rPr>
              <a:t>Takala</a:t>
            </a:r>
            <a:r>
              <a:rPr lang="en-US" sz="1800" b="0" i="0" dirty="0">
                <a:solidFill>
                  <a:srgbClr val="212121"/>
                </a:solidFill>
                <a:effectLst/>
                <a:highlight>
                  <a:srgbClr val="FFFFFF"/>
                </a:highlight>
                <a:latin typeface="BlinkMacSystemFont"/>
              </a:rPr>
              <a:t>-Harrison S, </a:t>
            </a:r>
            <a:r>
              <a:rPr lang="en-US" sz="1800" b="0" i="0" dirty="0" err="1">
                <a:solidFill>
                  <a:srgbClr val="212121"/>
                </a:solidFill>
                <a:effectLst/>
                <a:highlight>
                  <a:srgbClr val="FFFFFF"/>
                </a:highlight>
                <a:latin typeface="BlinkMacSystemFont"/>
              </a:rPr>
              <a:t>Plowe</a:t>
            </a:r>
            <a:r>
              <a:rPr lang="en-US" sz="1800" b="0" i="0" dirty="0">
                <a:solidFill>
                  <a:srgbClr val="212121"/>
                </a:solidFill>
                <a:effectLst/>
                <a:highlight>
                  <a:srgbClr val="FFFFFF"/>
                </a:highlight>
                <a:latin typeface="BlinkMacSystemFont"/>
              </a:rPr>
              <a:t> CV, Rayner JC, </a:t>
            </a:r>
            <a:r>
              <a:rPr lang="en-US" sz="1800" b="0" i="0" dirty="0" err="1">
                <a:solidFill>
                  <a:srgbClr val="212121"/>
                </a:solidFill>
                <a:effectLst/>
                <a:highlight>
                  <a:srgbClr val="FFFFFF"/>
                </a:highlight>
                <a:latin typeface="BlinkMacSystemFont"/>
              </a:rPr>
              <a:t>Rockett</a:t>
            </a:r>
            <a:r>
              <a:rPr lang="en-US" sz="1800" b="0" i="0" dirty="0">
                <a:solidFill>
                  <a:srgbClr val="212121"/>
                </a:solidFill>
                <a:effectLst/>
                <a:highlight>
                  <a:srgbClr val="FFFFFF"/>
                </a:highlight>
                <a:latin typeface="BlinkMacSystemFont"/>
              </a:rPr>
              <a:t> KA, Clark TG, Newbold CI, Berriman M, </a:t>
            </a:r>
            <a:r>
              <a:rPr lang="en-US" sz="1800" b="0" i="0" dirty="0" err="1">
                <a:solidFill>
                  <a:srgbClr val="212121"/>
                </a:solidFill>
                <a:effectLst/>
                <a:highlight>
                  <a:srgbClr val="FFFFFF"/>
                </a:highlight>
                <a:latin typeface="BlinkMacSystemFont"/>
              </a:rPr>
              <a:t>MacInnis</a:t>
            </a:r>
            <a:r>
              <a:rPr lang="en-US" sz="1800" b="0" i="0" dirty="0">
                <a:solidFill>
                  <a:srgbClr val="212121"/>
                </a:solidFill>
                <a:effectLst/>
                <a:highlight>
                  <a:srgbClr val="FFFFFF"/>
                </a:highlight>
                <a:latin typeface="BlinkMacSystemFont"/>
              </a:rPr>
              <a:t> B, Kwiatkowski DP. Analysis of Plasmodium falciparum diversity in natural infections by deep sequencing. Nature. 2012 Jul 19;487(7407):375-9. </a:t>
            </a:r>
            <a:r>
              <a:rPr lang="en-US" sz="1800" b="0" i="0" dirty="0" err="1">
                <a:solidFill>
                  <a:srgbClr val="212121"/>
                </a:solidFill>
                <a:effectLst/>
                <a:highlight>
                  <a:srgbClr val="FFFFFF"/>
                </a:highlight>
                <a:latin typeface="BlinkMacSystemFont"/>
              </a:rPr>
              <a:t>doi</a:t>
            </a:r>
            <a:r>
              <a:rPr lang="en-US" sz="1800" b="0" i="0" dirty="0">
                <a:solidFill>
                  <a:srgbClr val="212121"/>
                </a:solidFill>
                <a:effectLst/>
                <a:highlight>
                  <a:srgbClr val="FFFFFF"/>
                </a:highlight>
                <a:latin typeface="BlinkMacSystemFont"/>
              </a:rPr>
              <a:t>: 10.1038/nature11174. PMID: 22722859; PMCID: PMC3738909.</a:t>
            </a:r>
          </a:p>
          <a:p>
            <a:endParaRPr lang="en-US" sz="1800" dirty="0">
              <a:solidFill>
                <a:srgbClr val="212121"/>
              </a:solidFill>
              <a:highlight>
                <a:srgbClr val="FFFFFF"/>
              </a:highlight>
              <a:latin typeface="BlinkMacSystemFont"/>
            </a:endParaRPr>
          </a:p>
          <a:p>
            <a:endParaRPr lang="en-US" sz="1800" dirty="0">
              <a:solidFill>
                <a:srgbClr val="212121"/>
              </a:solidFill>
              <a:highlight>
                <a:srgbClr val="FFFFFF"/>
              </a:highlight>
              <a:latin typeface="BlinkMacSystemFont"/>
            </a:endParaRPr>
          </a:p>
          <a:p>
            <a:endParaRPr lang="en-US" sz="1800" dirty="0">
              <a:solidFill>
                <a:srgbClr val="212121"/>
              </a:solidFill>
              <a:highlight>
                <a:srgbClr val="FFFFFF"/>
              </a:highlight>
              <a:latin typeface="BlinkMacSystemFont"/>
            </a:endParaRPr>
          </a:p>
          <a:p>
            <a:endParaRPr lang="en-US" sz="1800" dirty="0">
              <a:solidFill>
                <a:srgbClr val="212121"/>
              </a:solidFill>
              <a:highlight>
                <a:srgbClr val="FFFFFF"/>
              </a:highlight>
              <a:latin typeface="BlinkMacSystemFont"/>
            </a:endParaRPr>
          </a:p>
          <a:p>
            <a:endParaRPr lang="en-US" sz="1800" dirty="0">
              <a:latin typeface="+mj-lt"/>
            </a:endParaRPr>
          </a:p>
          <a:p>
            <a:r>
              <a:rPr lang="en-US" sz="1800" b="0" i="0" dirty="0" err="1">
                <a:solidFill>
                  <a:srgbClr val="212121"/>
                </a:solidFill>
                <a:effectLst/>
                <a:highlight>
                  <a:srgbClr val="FFFFFF"/>
                </a:highlight>
                <a:latin typeface="BlinkMacSystemFont"/>
              </a:rPr>
              <a:t>Makanga</a:t>
            </a:r>
            <a:r>
              <a:rPr lang="en-US" sz="1800" b="0" i="0" dirty="0">
                <a:solidFill>
                  <a:srgbClr val="212121"/>
                </a:solidFill>
                <a:effectLst/>
                <a:highlight>
                  <a:srgbClr val="FFFFFF"/>
                </a:highlight>
                <a:latin typeface="BlinkMacSystemFont"/>
              </a:rPr>
              <a:t> B, </a:t>
            </a:r>
            <a:r>
              <a:rPr lang="en-US" sz="1800" b="0" i="0" dirty="0" err="1">
                <a:solidFill>
                  <a:srgbClr val="212121"/>
                </a:solidFill>
                <a:effectLst/>
                <a:highlight>
                  <a:srgbClr val="FFFFFF"/>
                </a:highlight>
                <a:latin typeface="BlinkMacSystemFont"/>
              </a:rPr>
              <a:t>Yangari</a:t>
            </a:r>
            <a:r>
              <a:rPr lang="en-US" sz="1800" b="0" i="0" dirty="0">
                <a:solidFill>
                  <a:srgbClr val="212121"/>
                </a:solidFill>
                <a:effectLst/>
                <a:highlight>
                  <a:srgbClr val="FFFFFF"/>
                </a:highlight>
                <a:latin typeface="BlinkMacSystemFont"/>
              </a:rPr>
              <a:t> P, </a:t>
            </a:r>
            <a:r>
              <a:rPr lang="en-US" sz="1800" b="0" i="0" dirty="0" err="1">
                <a:solidFill>
                  <a:srgbClr val="212121"/>
                </a:solidFill>
                <a:effectLst/>
                <a:highlight>
                  <a:srgbClr val="FFFFFF"/>
                </a:highlight>
                <a:latin typeface="BlinkMacSystemFont"/>
              </a:rPr>
              <a:t>Rahola</a:t>
            </a:r>
            <a:r>
              <a:rPr lang="en-US" sz="1800" b="0" i="0" dirty="0">
                <a:solidFill>
                  <a:srgbClr val="212121"/>
                </a:solidFill>
                <a:effectLst/>
                <a:highlight>
                  <a:srgbClr val="FFFFFF"/>
                </a:highlight>
                <a:latin typeface="BlinkMacSystemFont"/>
              </a:rPr>
              <a:t> N, </a:t>
            </a:r>
            <a:r>
              <a:rPr lang="en-US" sz="1800" b="0" i="0" dirty="0" err="1">
                <a:solidFill>
                  <a:srgbClr val="212121"/>
                </a:solidFill>
                <a:effectLst/>
                <a:highlight>
                  <a:srgbClr val="FFFFFF"/>
                </a:highlight>
                <a:latin typeface="BlinkMacSystemFont"/>
              </a:rPr>
              <a:t>Rougeron</a:t>
            </a:r>
            <a:r>
              <a:rPr lang="en-US" sz="1800" b="0" i="0" dirty="0">
                <a:solidFill>
                  <a:srgbClr val="212121"/>
                </a:solidFill>
                <a:effectLst/>
                <a:highlight>
                  <a:srgbClr val="FFFFFF"/>
                </a:highlight>
                <a:latin typeface="BlinkMacSystemFont"/>
              </a:rPr>
              <a:t> V, </a:t>
            </a:r>
            <a:r>
              <a:rPr lang="en-US" sz="1800" b="0" i="0" dirty="0" err="1">
                <a:solidFill>
                  <a:srgbClr val="212121"/>
                </a:solidFill>
                <a:effectLst/>
                <a:highlight>
                  <a:srgbClr val="FFFFFF"/>
                </a:highlight>
                <a:latin typeface="BlinkMacSystemFont"/>
              </a:rPr>
              <a:t>Elguero</a:t>
            </a:r>
            <a:r>
              <a:rPr lang="en-US" sz="1800" b="0" i="0" dirty="0">
                <a:solidFill>
                  <a:srgbClr val="212121"/>
                </a:solidFill>
                <a:effectLst/>
                <a:highlight>
                  <a:srgbClr val="FFFFFF"/>
                </a:highlight>
                <a:latin typeface="BlinkMacSystemFont"/>
              </a:rPr>
              <a:t> E, </a:t>
            </a:r>
            <a:r>
              <a:rPr lang="en-US" sz="1800" b="0" i="0" dirty="0" err="1">
                <a:solidFill>
                  <a:srgbClr val="212121"/>
                </a:solidFill>
                <a:effectLst/>
                <a:highlight>
                  <a:srgbClr val="FFFFFF"/>
                </a:highlight>
                <a:latin typeface="BlinkMacSystemFont"/>
              </a:rPr>
              <a:t>Boundenga</a:t>
            </a:r>
            <a:r>
              <a:rPr lang="en-US" sz="1800" b="0" i="0" dirty="0">
                <a:solidFill>
                  <a:srgbClr val="212121"/>
                </a:solidFill>
                <a:effectLst/>
                <a:highlight>
                  <a:srgbClr val="FFFFFF"/>
                </a:highlight>
                <a:latin typeface="BlinkMacSystemFont"/>
              </a:rPr>
              <a:t> L, </a:t>
            </a:r>
            <a:r>
              <a:rPr lang="en-US" sz="1800" b="0" i="0" dirty="0" err="1">
                <a:solidFill>
                  <a:srgbClr val="212121"/>
                </a:solidFill>
                <a:effectLst/>
                <a:highlight>
                  <a:srgbClr val="FFFFFF"/>
                </a:highlight>
                <a:latin typeface="BlinkMacSystemFont"/>
              </a:rPr>
              <a:t>Moukodoum</a:t>
            </a:r>
            <a:r>
              <a:rPr lang="en-US" sz="1800" b="0" i="0" dirty="0">
                <a:solidFill>
                  <a:srgbClr val="212121"/>
                </a:solidFill>
                <a:effectLst/>
                <a:highlight>
                  <a:srgbClr val="FFFFFF"/>
                </a:highlight>
                <a:latin typeface="BlinkMacSystemFont"/>
              </a:rPr>
              <a:t> ND, </a:t>
            </a:r>
            <a:r>
              <a:rPr lang="en-US" sz="1800" b="0" i="0" dirty="0" err="1">
                <a:solidFill>
                  <a:srgbClr val="212121"/>
                </a:solidFill>
                <a:effectLst/>
                <a:highlight>
                  <a:srgbClr val="FFFFFF"/>
                </a:highlight>
                <a:latin typeface="BlinkMacSystemFont"/>
              </a:rPr>
              <a:t>Okouga</a:t>
            </a:r>
            <a:r>
              <a:rPr lang="en-US" sz="1800" b="0" i="0" dirty="0">
                <a:solidFill>
                  <a:srgbClr val="212121"/>
                </a:solidFill>
                <a:effectLst/>
                <a:highlight>
                  <a:srgbClr val="FFFFFF"/>
                </a:highlight>
                <a:latin typeface="BlinkMacSystemFont"/>
              </a:rPr>
              <a:t> AP, </a:t>
            </a:r>
            <a:r>
              <a:rPr lang="en-US" sz="1800" b="0" i="0" dirty="0" err="1">
                <a:solidFill>
                  <a:srgbClr val="212121"/>
                </a:solidFill>
                <a:effectLst/>
                <a:highlight>
                  <a:srgbClr val="FFFFFF"/>
                </a:highlight>
                <a:latin typeface="BlinkMacSystemFont"/>
              </a:rPr>
              <a:t>Arnathau</a:t>
            </a:r>
            <a:r>
              <a:rPr lang="en-US" sz="1800" b="0" i="0" dirty="0">
                <a:solidFill>
                  <a:srgbClr val="212121"/>
                </a:solidFill>
                <a:effectLst/>
                <a:highlight>
                  <a:srgbClr val="FFFFFF"/>
                </a:highlight>
                <a:latin typeface="BlinkMacSystemFont"/>
              </a:rPr>
              <a:t> C, Durand P, </a:t>
            </a:r>
            <a:r>
              <a:rPr lang="en-US" sz="1800" b="0" i="0" dirty="0" err="1">
                <a:solidFill>
                  <a:srgbClr val="212121"/>
                </a:solidFill>
                <a:effectLst/>
                <a:highlight>
                  <a:srgbClr val="FFFFFF"/>
                </a:highlight>
                <a:latin typeface="BlinkMacSystemFont"/>
              </a:rPr>
              <a:t>Willaume</a:t>
            </a:r>
            <a:r>
              <a:rPr lang="en-US" sz="1800" b="0" i="0" dirty="0">
                <a:solidFill>
                  <a:srgbClr val="212121"/>
                </a:solidFill>
                <a:effectLst/>
                <a:highlight>
                  <a:srgbClr val="FFFFFF"/>
                </a:highlight>
                <a:latin typeface="BlinkMacSystemFont"/>
              </a:rPr>
              <a:t> E, Ayala D, </a:t>
            </a:r>
            <a:r>
              <a:rPr lang="en-US" sz="1800" b="0" i="0" dirty="0" err="1">
                <a:solidFill>
                  <a:srgbClr val="212121"/>
                </a:solidFill>
                <a:effectLst/>
                <a:highlight>
                  <a:srgbClr val="FFFFFF"/>
                </a:highlight>
                <a:latin typeface="BlinkMacSystemFont"/>
              </a:rPr>
              <a:t>Fontenille</a:t>
            </a:r>
            <a:r>
              <a:rPr lang="en-US" sz="1800" b="0" i="0" dirty="0">
                <a:solidFill>
                  <a:srgbClr val="212121"/>
                </a:solidFill>
                <a:effectLst/>
                <a:highlight>
                  <a:srgbClr val="FFFFFF"/>
                </a:highlight>
                <a:latin typeface="BlinkMacSystemFont"/>
              </a:rPr>
              <a:t> D, Ayala FJ, Renaud F, </a:t>
            </a:r>
            <a:r>
              <a:rPr lang="en-US" sz="1800" b="0" i="0" dirty="0" err="1">
                <a:solidFill>
                  <a:srgbClr val="212121"/>
                </a:solidFill>
                <a:effectLst/>
                <a:highlight>
                  <a:srgbClr val="FFFFFF"/>
                </a:highlight>
                <a:latin typeface="BlinkMacSystemFont"/>
              </a:rPr>
              <a:t>Ollomo</a:t>
            </a:r>
            <a:r>
              <a:rPr lang="en-US" sz="1800" b="0" i="0" dirty="0">
                <a:solidFill>
                  <a:srgbClr val="212121"/>
                </a:solidFill>
                <a:effectLst/>
                <a:highlight>
                  <a:srgbClr val="FFFFFF"/>
                </a:highlight>
                <a:latin typeface="BlinkMacSystemFont"/>
              </a:rPr>
              <a:t> B, </a:t>
            </a:r>
            <a:r>
              <a:rPr lang="en-US" sz="1800" b="0" i="0" dirty="0" err="1">
                <a:solidFill>
                  <a:srgbClr val="212121"/>
                </a:solidFill>
                <a:effectLst/>
                <a:highlight>
                  <a:srgbClr val="FFFFFF"/>
                </a:highlight>
                <a:latin typeface="BlinkMacSystemFont"/>
              </a:rPr>
              <a:t>Prugnolle</a:t>
            </a:r>
            <a:r>
              <a:rPr lang="en-US" sz="1800" b="0" i="0" dirty="0">
                <a:solidFill>
                  <a:srgbClr val="212121"/>
                </a:solidFill>
                <a:effectLst/>
                <a:highlight>
                  <a:srgbClr val="FFFFFF"/>
                </a:highlight>
                <a:latin typeface="BlinkMacSystemFont"/>
              </a:rPr>
              <a:t> F, </a:t>
            </a:r>
            <a:r>
              <a:rPr lang="en-US" sz="1800" b="0" i="0" dirty="0" err="1">
                <a:solidFill>
                  <a:srgbClr val="212121"/>
                </a:solidFill>
                <a:effectLst/>
                <a:highlight>
                  <a:srgbClr val="FFFFFF"/>
                </a:highlight>
                <a:latin typeface="BlinkMacSystemFont"/>
              </a:rPr>
              <a:t>Paupy</a:t>
            </a:r>
            <a:r>
              <a:rPr lang="en-US" sz="1800" b="0" i="0" dirty="0">
                <a:solidFill>
                  <a:srgbClr val="212121"/>
                </a:solidFill>
                <a:effectLst/>
                <a:highlight>
                  <a:srgbClr val="FFFFFF"/>
                </a:highlight>
                <a:latin typeface="BlinkMacSystemFont"/>
              </a:rPr>
              <a:t> C. Ape malaria transmission and potential for ape-to-human transfers in Africa. Proc Natl </a:t>
            </a:r>
            <a:r>
              <a:rPr lang="en-US" sz="1800" b="0" i="0" dirty="0" err="1">
                <a:solidFill>
                  <a:srgbClr val="212121"/>
                </a:solidFill>
                <a:effectLst/>
                <a:highlight>
                  <a:srgbClr val="FFFFFF"/>
                </a:highlight>
                <a:latin typeface="BlinkMacSystemFont"/>
              </a:rPr>
              <a:t>Acad</a:t>
            </a:r>
            <a:r>
              <a:rPr lang="en-US" sz="1800" b="0" i="0" dirty="0">
                <a:solidFill>
                  <a:srgbClr val="212121"/>
                </a:solidFill>
                <a:effectLst/>
                <a:highlight>
                  <a:srgbClr val="FFFFFF"/>
                </a:highlight>
                <a:latin typeface="BlinkMacSystemFont"/>
              </a:rPr>
              <a:t> Sci U S A. 2016 May 10;113(19):5329-34. </a:t>
            </a:r>
            <a:r>
              <a:rPr lang="en-US" sz="1800" b="0" i="0" dirty="0" err="1">
                <a:solidFill>
                  <a:srgbClr val="212121"/>
                </a:solidFill>
                <a:effectLst/>
                <a:highlight>
                  <a:srgbClr val="FFFFFF"/>
                </a:highlight>
                <a:latin typeface="BlinkMacSystemFont"/>
              </a:rPr>
              <a:t>doi</a:t>
            </a:r>
            <a:r>
              <a:rPr lang="en-US" sz="1800" b="0" i="0" dirty="0">
                <a:solidFill>
                  <a:srgbClr val="212121"/>
                </a:solidFill>
                <a:effectLst/>
                <a:highlight>
                  <a:srgbClr val="FFFFFF"/>
                </a:highlight>
                <a:latin typeface="BlinkMacSystemFont"/>
              </a:rPr>
              <a:t>: 10.1073/pnas.1603008113. </a:t>
            </a:r>
            <a:r>
              <a:rPr lang="en-US" sz="1800" b="0" i="0" dirty="0" err="1">
                <a:solidFill>
                  <a:srgbClr val="212121"/>
                </a:solidFill>
                <a:effectLst/>
                <a:highlight>
                  <a:srgbClr val="FFFFFF"/>
                </a:highlight>
                <a:latin typeface="BlinkMacSystemFont"/>
              </a:rPr>
              <a:t>Epub</a:t>
            </a:r>
            <a:r>
              <a:rPr lang="en-US" sz="1800" b="0" i="0" dirty="0">
                <a:solidFill>
                  <a:srgbClr val="212121"/>
                </a:solidFill>
                <a:effectLst/>
                <a:highlight>
                  <a:srgbClr val="FFFFFF"/>
                </a:highlight>
                <a:latin typeface="BlinkMacSystemFont"/>
              </a:rPr>
              <a:t> 2016 Apr 11. PMID: 27071123; PMCID: PMC4868493.</a:t>
            </a:r>
            <a:r>
              <a:rPr lang="en-US" sz="1800" dirty="0"/>
              <a:t>32. R. E. </a:t>
            </a:r>
            <a:r>
              <a:rPr lang="en-US" sz="1800" dirty="0" err="1"/>
              <a:t>Harbach</a:t>
            </a:r>
            <a:r>
              <a:rPr lang="en-US" sz="1800" dirty="0"/>
              <a:t>, “The phylogeny and classification of Anopheles” Anopheles Mosquitoes–New Insights into Malaria Vectors, </a:t>
            </a:r>
            <a:r>
              <a:rPr lang="en-US" sz="1800" dirty="0" err="1"/>
              <a:t>Manguin</a:t>
            </a:r>
            <a:r>
              <a:rPr lang="en-US" sz="1800" dirty="0"/>
              <a:t> S. (</a:t>
            </a:r>
            <a:r>
              <a:rPr lang="en-US" sz="1800" dirty="0" err="1"/>
              <a:t>InTech</a:t>
            </a:r>
            <a:r>
              <a:rPr lang="en-US" sz="1800" dirty="0"/>
              <a:t>, London, UK, 2013). </a:t>
            </a:r>
          </a:p>
          <a:p>
            <a:r>
              <a:rPr lang="en-US" sz="1800" b="0" i="0" dirty="0">
                <a:solidFill>
                  <a:srgbClr val="212121"/>
                </a:solidFill>
                <a:effectLst/>
                <a:highlight>
                  <a:srgbClr val="FFFFFF"/>
                </a:highlight>
                <a:latin typeface="BlinkMacSystemFont"/>
              </a:rPr>
              <a:t>Padrón A, Molina-Cruz A, Quinones M, Ribeiro JM, </a:t>
            </a:r>
            <a:r>
              <a:rPr lang="en-US" sz="1800" b="0" i="0" dirty="0" err="1">
                <a:solidFill>
                  <a:srgbClr val="212121"/>
                </a:solidFill>
                <a:effectLst/>
                <a:highlight>
                  <a:srgbClr val="FFFFFF"/>
                </a:highlight>
                <a:latin typeface="BlinkMacSystemFont"/>
              </a:rPr>
              <a:t>Ramphul</a:t>
            </a:r>
            <a:r>
              <a:rPr lang="en-US" sz="1800" b="0" i="0" dirty="0">
                <a:solidFill>
                  <a:srgbClr val="212121"/>
                </a:solidFill>
                <a:effectLst/>
                <a:highlight>
                  <a:srgbClr val="FFFFFF"/>
                </a:highlight>
                <a:latin typeface="BlinkMacSystemFont"/>
              </a:rPr>
              <a:t> U, Rodrigues J, Shen K, Haile A, Ramirez JL, Barillas-</a:t>
            </a:r>
            <a:r>
              <a:rPr lang="en-US" sz="1800" b="0" i="0" dirty="0" err="1">
                <a:solidFill>
                  <a:srgbClr val="212121"/>
                </a:solidFill>
                <a:effectLst/>
                <a:highlight>
                  <a:srgbClr val="FFFFFF"/>
                </a:highlight>
                <a:latin typeface="BlinkMacSystemFont"/>
              </a:rPr>
              <a:t>Mury</a:t>
            </a:r>
            <a:r>
              <a:rPr lang="en-US" sz="1800" b="0" i="0" dirty="0">
                <a:solidFill>
                  <a:srgbClr val="212121"/>
                </a:solidFill>
                <a:effectLst/>
                <a:highlight>
                  <a:srgbClr val="FFFFFF"/>
                </a:highlight>
                <a:latin typeface="BlinkMacSystemFont"/>
              </a:rPr>
              <a:t> C. In depth annotation of the Anopheles gambiae mosquito midgut transcriptome. BMC Genomics. 2014 Jul 29;15(1):636. </a:t>
            </a:r>
            <a:r>
              <a:rPr lang="en-US" sz="1800" b="0" i="0" dirty="0" err="1">
                <a:solidFill>
                  <a:srgbClr val="212121"/>
                </a:solidFill>
                <a:effectLst/>
                <a:highlight>
                  <a:srgbClr val="FFFFFF"/>
                </a:highlight>
                <a:latin typeface="BlinkMacSystemFont"/>
              </a:rPr>
              <a:t>doi</a:t>
            </a:r>
            <a:r>
              <a:rPr lang="en-US" sz="1800" b="0" i="0" dirty="0">
                <a:solidFill>
                  <a:srgbClr val="212121"/>
                </a:solidFill>
                <a:effectLst/>
                <a:highlight>
                  <a:srgbClr val="FFFFFF"/>
                </a:highlight>
                <a:latin typeface="BlinkMacSystemFont"/>
              </a:rPr>
              <a:t>: 10.1186/1471-2164-15-636. PMID: 25073905; PMCID: PMC4131051.</a:t>
            </a:r>
            <a:endParaRPr lang="en-US" sz="1800" dirty="0"/>
          </a:p>
        </p:txBody>
      </p:sp>
    </p:spTree>
    <p:extLst>
      <p:ext uri="{BB962C8B-B14F-4D97-AF65-F5344CB8AC3E}">
        <p14:creationId xmlns:p14="http://schemas.microsoft.com/office/powerpoint/2010/main" val="3951602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10FEB-21F7-F6A2-31C4-2EC58D6C9975}"/>
              </a:ext>
            </a:extLst>
          </p:cNvPr>
          <p:cNvSpPr>
            <a:spLocks noGrp="1"/>
          </p:cNvSpPr>
          <p:nvPr>
            <p:ph type="title"/>
          </p:nvPr>
        </p:nvSpPr>
        <p:spPr>
          <a:xfrm>
            <a:off x="761803" y="350196"/>
            <a:ext cx="4646904" cy="1624520"/>
          </a:xfrm>
        </p:spPr>
        <p:txBody>
          <a:bodyPr anchor="ctr">
            <a:normAutofit/>
          </a:bodyPr>
          <a:lstStyle/>
          <a:p>
            <a:r>
              <a:rPr lang="en-US" sz="4000"/>
              <a:t>Background</a:t>
            </a:r>
          </a:p>
        </p:txBody>
      </p:sp>
      <p:sp>
        <p:nvSpPr>
          <p:cNvPr id="3" name="Content Placeholder 2">
            <a:extLst>
              <a:ext uri="{FF2B5EF4-FFF2-40B4-BE49-F238E27FC236}">
                <a16:creationId xmlns:a16="http://schemas.microsoft.com/office/drawing/2014/main" id="{A5A4CB23-89C6-6BF6-10EE-0352633C4BA8}"/>
              </a:ext>
            </a:extLst>
          </p:cNvPr>
          <p:cNvSpPr>
            <a:spLocks noGrp="1"/>
          </p:cNvSpPr>
          <p:nvPr>
            <p:ph idx="1"/>
          </p:nvPr>
        </p:nvSpPr>
        <p:spPr>
          <a:xfrm>
            <a:off x="330917" y="1406236"/>
            <a:ext cx="10155580" cy="4045527"/>
          </a:xfrm>
        </p:spPr>
        <p:txBody>
          <a:bodyPr anchor="ctr">
            <a:normAutofit/>
          </a:bodyPr>
          <a:lstStyle/>
          <a:p>
            <a:pPr>
              <a:lnSpc>
                <a:spcPct val="200000"/>
              </a:lnSpc>
            </a:pPr>
            <a:r>
              <a:rPr lang="en-US" sz="2000" dirty="0"/>
              <a:t>Pfs47 allows </a:t>
            </a:r>
            <a:r>
              <a:rPr lang="en-US" sz="2000" i="1" dirty="0"/>
              <a:t>Plasmodium falciparum </a:t>
            </a:r>
            <a:r>
              <a:rPr lang="en-US" sz="2000" dirty="0"/>
              <a:t>parasites to survive and be transmitted </a:t>
            </a:r>
          </a:p>
          <a:p>
            <a:pPr>
              <a:lnSpc>
                <a:spcPct val="200000"/>
              </a:lnSpc>
            </a:pPr>
            <a:r>
              <a:rPr lang="en-US" sz="2000" dirty="0"/>
              <a:t>By making them “undetectable” to the mosquito immune system.</a:t>
            </a:r>
          </a:p>
          <a:p>
            <a:pPr>
              <a:lnSpc>
                <a:spcPct val="200000"/>
              </a:lnSpc>
            </a:pPr>
            <a:r>
              <a:rPr lang="en-US" sz="2000" i="1" dirty="0"/>
              <a:t>P. falciparum</a:t>
            </a:r>
            <a:r>
              <a:rPr lang="en-US" sz="2000" dirty="0"/>
              <a:t> parasites express Pfs47 haplotypes compatible with their mosquito vectors.</a:t>
            </a:r>
          </a:p>
          <a:p>
            <a:pPr>
              <a:lnSpc>
                <a:spcPct val="200000"/>
              </a:lnSpc>
            </a:pPr>
            <a:r>
              <a:rPr lang="en-US" sz="2000" dirty="0"/>
              <a:t>The receptor pfs47 binds to in vectors is also evolutionarily divergent</a:t>
            </a:r>
          </a:p>
        </p:txBody>
      </p:sp>
    </p:spTree>
    <p:extLst>
      <p:ext uri="{BB962C8B-B14F-4D97-AF65-F5344CB8AC3E}">
        <p14:creationId xmlns:p14="http://schemas.microsoft.com/office/powerpoint/2010/main" val="2057478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3A1B38-F26B-AF70-6A21-266D5DCF0DC2}"/>
              </a:ext>
            </a:extLst>
          </p:cNvPr>
          <p:cNvSpPr>
            <a:spLocks noGrp="1"/>
          </p:cNvSpPr>
          <p:nvPr>
            <p:ph type="title"/>
          </p:nvPr>
        </p:nvSpPr>
        <p:spPr>
          <a:xfrm>
            <a:off x="4572001" y="601744"/>
            <a:ext cx="6781800" cy="1338696"/>
          </a:xfrm>
        </p:spPr>
        <p:txBody>
          <a:bodyPr>
            <a:normAutofit/>
          </a:bodyPr>
          <a:lstStyle/>
          <a:p>
            <a:r>
              <a:rPr lang="en-US" dirty="0"/>
              <a:t>Research Questions </a:t>
            </a:r>
          </a:p>
        </p:txBody>
      </p:sp>
      <p:pic>
        <p:nvPicPr>
          <p:cNvPr id="8" name="Picture 7" descr="Mosquito on skin">
            <a:extLst>
              <a:ext uri="{FF2B5EF4-FFF2-40B4-BE49-F238E27FC236}">
                <a16:creationId xmlns:a16="http://schemas.microsoft.com/office/drawing/2014/main" id="{881CF406-2F74-914F-490E-52053865327B}"/>
              </a:ext>
            </a:extLst>
          </p:cNvPr>
          <p:cNvPicPr>
            <a:picLocks noChangeAspect="1"/>
          </p:cNvPicPr>
          <p:nvPr/>
        </p:nvPicPr>
        <p:blipFill rotWithShape="1">
          <a:blip r:embed="rId3"/>
          <a:srcRect l="37849" r="26975"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D20DB713-7C9F-5519-CA3C-1D8B2931E440}"/>
              </a:ext>
            </a:extLst>
          </p:cNvPr>
          <p:cNvSpPr>
            <a:spLocks noGrp="1"/>
          </p:cNvSpPr>
          <p:nvPr>
            <p:ph idx="1"/>
          </p:nvPr>
        </p:nvSpPr>
        <p:spPr>
          <a:xfrm>
            <a:off x="4042151" y="2132686"/>
            <a:ext cx="7862456" cy="3395278"/>
          </a:xfrm>
        </p:spPr>
        <p:txBody>
          <a:bodyPr anchor="t">
            <a:normAutofit/>
          </a:bodyPr>
          <a:lstStyle/>
          <a:p>
            <a:r>
              <a:rPr lang="en-US" sz="2000" dirty="0"/>
              <a:t>How closely related are the pfs47 receptor found in different Anopheles Mosquito species.</a:t>
            </a:r>
          </a:p>
          <a:p>
            <a:r>
              <a:rPr lang="en-US" sz="2000" dirty="0"/>
              <a:t>Can any relationship be observed between Pfs47 receptor of Anopheles species  and other mosquito species </a:t>
            </a:r>
          </a:p>
        </p:txBody>
      </p:sp>
    </p:spTree>
    <p:extLst>
      <p:ext uri="{BB962C8B-B14F-4D97-AF65-F5344CB8AC3E}">
        <p14:creationId xmlns:p14="http://schemas.microsoft.com/office/powerpoint/2010/main" val="2286387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C09E7-3AF1-6CF4-CEFD-6DC8CBF0D91D}"/>
              </a:ext>
            </a:extLst>
          </p:cNvPr>
          <p:cNvSpPr>
            <a:spLocks noGrp="1"/>
          </p:cNvSpPr>
          <p:nvPr>
            <p:ph type="title"/>
          </p:nvPr>
        </p:nvSpPr>
        <p:spPr/>
        <p:txBody>
          <a:bodyPr/>
          <a:lstStyle/>
          <a:p>
            <a:r>
              <a:rPr lang="en-US" dirty="0"/>
              <a:t>Packages used in R environment </a:t>
            </a:r>
          </a:p>
        </p:txBody>
      </p:sp>
      <p:sp>
        <p:nvSpPr>
          <p:cNvPr id="7" name="Content Placeholder 6">
            <a:extLst>
              <a:ext uri="{FF2B5EF4-FFF2-40B4-BE49-F238E27FC236}">
                <a16:creationId xmlns:a16="http://schemas.microsoft.com/office/drawing/2014/main" id="{7B72FB88-1451-80F4-CC49-92F7DB447B1E}"/>
              </a:ext>
            </a:extLst>
          </p:cNvPr>
          <p:cNvSpPr>
            <a:spLocks noGrp="1"/>
          </p:cNvSpPr>
          <p:nvPr>
            <p:ph idx="1"/>
          </p:nvPr>
        </p:nvSpPr>
        <p:spPr>
          <a:xfrm>
            <a:off x="263236" y="1825625"/>
            <a:ext cx="11090564" cy="4284230"/>
          </a:xfrm>
        </p:spPr>
        <p:txBody>
          <a:bodyPr>
            <a:normAutofit/>
          </a:bodyPr>
          <a:lstStyle/>
          <a:p>
            <a:r>
              <a:rPr lang="en-US" b="1" dirty="0"/>
              <a:t>Ape</a:t>
            </a:r>
            <a:r>
              <a:rPr lang="en-US" dirty="0"/>
              <a:t>: facilitates phylogenetic tree construction through functions for inference, manipulation, visualization, and data handling. </a:t>
            </a:r>
          </a:p>
          <a:p>
            <a:r>
              <a:rPr lang="en-US" b="1" dirty="0" err="1"/>
              <a:t>Seqinr</a:t>
            </a:r>
            <a:r>
              <a:rPr lang="en-US" dirty="0"/>
              <a:t> : Read, manipulate and analyze biological sequence </a:t>
            </a:r>
          </a:p>
          <a:p>
            <a:r>
              <a:rPr lang="en-US" b="1" dirty="0" err="1"/>
              <a:t>phangorn</a:t>
            </a:r>
            <a:r>
              <a:rPr lang="en-US" dirty="0"/>
              <a:t>: Implements methods for phylogenetic reconstruction and analysis.</a:t>
            </a:r>
          </a:p>
          <a:p>
            <a:r>
              <a:rPr lang="en-US" b="1" dirty="0" err="1"/>
              <a:t>ggtree</a:t>
            </a:r>
            <a:r>
              <a:rPr lang="en-US" dirty="0"/>
              <a:t>: </a:t>
            </a:r>
            <a:r>
              <a:rPr lang="en-US" dirty="0" err="1"/>
              <a:t>ggtree</a:t>
            </a:r>
            <a:r>
              <a:rPr lang="en-US" dirty="0"/>
              <a:t> is a powerful R package designed for the visualization and annotation of phylogenetic trees,</a:t>
            </a:r>
          </a:p>
          <a:p>
            <a:r>
              <a:rPr lang="en-US" b="1" dirty="0" err="1"/>
              <a:t>Tidyverse</a:t>
            </a:r>
            <a:r>
              <a:rPr lang="en-US" dirty="0"/>
              <a:t>: for data manipulation, visualization and modelling </a:t>
            </a:r>
          </a:p>
        </p:txBody>
      </p:sp>
    </p:spTree>
    <p:extLst>
      <p:ext uri="{BB962C8B-B14F-4D97-AF65-F5344CB8AC3E}">
        <p14:creationId xmlns:p14="http://schemas.microsoft.com/office/powerpoint/2010/main" val="63065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632A73C-0B08-54AE-4D7D-8E78D2734FBD}"/>
              </a:ext>
            </a:extLst>
          </p:cNvPr>
          <p:cNvSpPr>
            <a:spLocks noGrp="1"/>
          </p:cNvSpPr>
          <p:nvPr>
            <p:ph type="title"/>
          </p:nvPr>
        </p:nvSpPr>
        <p:spPr>
          <a:xfrm>
            <a:off x="838200" y="365125"/>
            <a:ext cx="5393361" cy="1325563"/>
          </a:xfrm>
        </p:spPr>
        <p:txBody>
          <a:bodyPr>
            <a:normAutofit/>
          </a:bodyPr>
          <a:lstStyle/>
          <a:p>
            <a:r>
              <a:rPr lang="en-US" dirty="0"/>
              <a:t>Steps in Tree construction </a:t>
            </a:r>
          </a:p>
        </p:txBody>
      </p:sp>
      <p:pic>
        <p:nvPicPr>
          <p:cNvPr id="6" name="Picture 5">
            <a:extLst>
              <a:ext uri="{FF2B5EF4-FFF2-40B4-BE49-F238E27FC236}">
                <a16:creationId xmlns:a16="http://schemas.microsoft.com/office/drawing/2014/main" id="{4A7A8B5D-682B-2554-3D32-73D05DC62B4C}"/>
              </a:ext>
            </a:extLst>
          </p:cNvPr>
          <p:cNvPicPr>
            <a:picLocks noChangeAspect="1"/>
          </p:cNvPicPr>
          <p:nvPr/>
        </p:nvPicPr>
        <p:blipFill rotWithShape="1">
          <a:blip r:embed="rId3"/>
          <a:srcRect l="21815" r="11434"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515E26A-BDA6-268E-D360-C82070F39725}"/>
              </a:ext>
            </a:extLst>
          </p:cNvPr>
          <p:cNvGraphicFramePr>
            <a:graphicFrameLocks noGrp="1"/>
          </p:cNvGraphicFramePr>
          <p:nvPr>
            <p:ph idx="1"/>
            <p:extLst>
              <p:ext uri="{D42A27DB-BD31-4B8C-83A1-F6EECF244321}">
                <p14:modId xmlns:p14="http://schemas.microsoft.com/office/powerpoint/2010/main" val="4192129677"/>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65726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3A6C711-0739-3106-635B-CCF4428726D8}"/>
              </a:ext>
            </a:extLst>
          </p:cNvPr>
          <p:cNvSpPr txBox="1"/>
          <p:nvPr/>
        </p:nvSpPr>
        <p:spPr>
          <a:xfrm>
            <a:off x="942109" y="171501"/>
            <a:ext cx="8300852" cy="584775"/>
          </a:xfrm>
          <a:prstGeom prst="rect">
            <a:avLst/>
          </a:prstGeom>
          <a:noFill/>
        </p:spPr>
        <p:txBody>
          <a:bodyPr wrap="square" rtlCol="0">
            <a:spAutoFit/>
          </a:bodyPr>
          <a:lstStyle/>
          <a:p>
            <a:r>
              <a:rPr lang="en-US" sz="3200" dirty="0"/>
              <a:t>Install packages and Import </a:t>
            </a:r>
            <a:r>
              <a:rPr lang="en-US" sz="3200" dirty="0" err="1"/>
              <a:t>fasta</a:t>
            </a:r>
            <a:r>
              <a:rPr lang="en-US" sz="3200" dirty="0"/>
              <a:t> files</a:t>
            </a:r>
          </a:p>
        </p:txBody>
      </p:sp>
      <p:pic>
        <p:nvPicPr>
          <p:cNvPr id="9" name="Picture 8">
            <a:extLst>
              <a:ext uri="{FF2B5EF4-FFF2-40B4-BE49-F238E27FC236}">
                <a16:creationId xmlns:a16="http://schemas.microsoft.com/office/drawing/2014/main" id="{955A9EEE-8E79-10BE-2B98-1AB024E86B6F}"/>
              </a:ext>
            </a:extLst>
          </p:cNvPr>
          <p:cNvPicPr>
            <a:picLocks noChangeAspect="1"/>
          </p:cNvPicPr>
          <p:nvPr/>
        </p:nvPicPr>
        <p:blipFill>
          <a:blip r:embed="rId2"/>
          <a:stretch>
            <a:fillRect/>
          </a:stretch>
        </p:blipFill>
        <p:spPr>
          <a:xfrm>
            <a:off x="775854" y="756276"/>
            <a:ext cx="7467600" cy="6077478"/>
          </a:xfrm>
          <a:prstGeom prst="rect">
            <a:avLst/>
          </a:prstGeom>
        </p:spPr>
      </p:pic>
    </p:spTree>
    <p:extLst>
      <p:ext uri="{BB962C8B-B14F-4D97-AF65-F5344CB8AC3E}">
        <p14:creationId xmlns:p14="http://schemas.microsoft.com/office/powerpoint/2010/main" val="400711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F481F04-2103-6BAF-13F4-B50A822D4F9D}"/>
              </a:ext>
            </a:extLst>
          </p:cNvPr>
          <p:cNvPicPr>
            <a:picLocks noChangeAspect="1"/>
          </p:cNvPicPr>
          <p:nvPr/>
        </p:nvPicPr>
        <p:blipFill>
          <a:blip r:embed="rId2"/>
          <a:stretch>
            <a:fillRect/>
          </a:stretch>
        </p:blipFill>
        <p:spPr>
          <a:xfrm>
            <a:off x="1475730" y="490127"/>
            <a:ext cx="9878070" cy="6283267"/>
          </a:xfrm>
          <a:prstGeom prst="rect">
            <a:avLst/>
          </a:prstGeom>
        </p:spPr>
      </p:pic>
    </p:spTree>
    <p:extLst>
      <p:ext uri="{BB962C8B-B14F-4D97-AF65-F5344CB8AC3E}">
        <p14:creationId xmlns:p14="http://schemas.microsoft.com/office/powerpoint/2010/main" val="3127197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family tree&#10;&#10;Description automatically generated">
            <a:extLst>
              <a:ext uri="{FF2B5EF4-FFF2-40B4-BE49-F238E27FC236}">
                <a16:creationId xmlns:a16="http://schemas.microsoft.com/office/drawing/2014/main" id="{317D00F4-810E-2A94-37AA-FFE1D0621D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62841" y="938151"/>
            <a:ext cx="5701950" cy="5701950"/>
          </a:xfrm>
        </p:spPr>
      </p:pic>
      <p:sp>
        <p:nvSpPr>
          <p:cNvPr id="6" name="TextBox 5">
            <a:extLst>
              <a:ext uri="{FF2B5EF4-FFF2-40B4-BE49-F238E27FC236}">
                <a16:creationId xmlns:a16="http://schemas.microsoft.com/office/drawing/2014/main" id="{E07EEE72-D3BC-69D9-A653-7172590F3FC9}"/>
              </a:ext>
            </a:extLst>
          </p:cNvPr>
          <p:cNvSpPr txBox="1"/>
          <p:nvPr/>
        </p:nvSpPr>
        <p:spPr>
          <a:xfrm>
            <a:off x="3206337" y="311705"/>
            <a:ext cx="5985163" cy="369332"/>
          </a:xfrm>
          <a:prstGeom prst="rect">
            <a:avLst/>
          </a:prstGeom>
          <a:noFill/>
        </p:spPr>
        <p:txBody>
          <a:bodyPr wrap="square" rtlCol="0">
            <a:spAutoFit/>
          </a:bodyPr>
          <a:lstStyle/>
          <a:p>
            <a:r>
              <a:rPr lang="en-US" b="1" dirty="0"/>
              <a:t>Distance Matrix Tree </a:t>
            </a:r>
          </a:p>
        </p:txBody>
      </p:sp>
      <p:pic>
        <p:nvPicPr>
          <p:cNvPr id="8" name="Picture 7" descr="A diagram of a tree&#10;&#10;Description automatically generated">
            <a:extLst>
              <a:ext uri="{FF2B5EF4-FFF2-40B4-BE49-F238E27FC236}">
                <a16:creationId xmlns:a16="http://schemas.microsoft.com/office/drawing/2014/main" id="{6B666480-DD44-F5E0-FE1D-F8B353BC04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847342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tree diagram with text&#10;&#10;Description automatically generated">
            <a:extLst>
              <a:ext uri="{FF2B5EF4-FFF2-40B4-BE49-F238E27FC236}">
                <a16:creationId xmlns:a16="http://schemas.microsoft.com/office/drawing/2014/main" id="{1FDA7B87-0021-80B9-927B-51A5F703F0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8462" y="213756"/>
            <a:ext cx="6562406" cy="6562406"/>
          </a:xfrm>
        </p:spPr>
      </p:pic>
      <p:pic>
        <p:nvPicPr>
          <p:cNvPr id="19" name="Picture 18" descr="A tree diagram with text&#10;&#10;Description automatically generated">
            <a:extLst>
              <a:ext uri="{FF2B5EF4-FFF2-40B4-BE49-F238E27FC236}">
                <a16:creationId xmlns:a16="http://schemas.microsoft.com/office/drawing/2014/main" id="{9E6A462D-69ED-C222-422F-737D8D594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520907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A72EABF1DB464BAE276A319F70F83D" ma:contentTypeVersion="14" ma:contentTypeDescription="Create a new document." ma:contentTypeScope="" ma:versionID="70c70d7e646dba62a9c06c92b5a191cc">
  <xsd:schema xmlns:xsd="http://www.w3.org/2001/XMLSchema" xmlns:xs="http://www.w3.org/2001/XMLSchema" xmlns:p="http://schemas.microsoft.com/office/2006/metadata/properties" xmlns:ns3="f8fdfc71-ccd4-447a-b961-efbaacb0bf3c" xmlns:ns4="3395c45a-1252-4534-9704-ab69c6ce4bd0" targetNamespace="http://schemas.microsoft.com/office/2006/metadata/properties" ma:root="true" ma:fieldsID="f2326cd8dbb188c6da43aecf82a7f9d7" ns3:_="" ns4:_="">
    <xsd:import namespace="f8fdfc71-ccd4-447a-b961-efbaacb0bf3c"/>
    <xsd:import namespace="3395c45a-1252-4534-9704-ab69c6ce4bd0"/>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ObjectDetectorVersions" minOccurs="0"/>
                <xsd:element ref="ns3:MediaServiceAutoTags" minOccurs="0"/>
                <xsd:element ref="ns3:MediaServiceGenerationTime" minOccurs="0"/>
                <xsd:element ref="ns3:MediaServiceEventHashCode" minOccurs="0"/>
                <xsd:element ref="ns3:MediaServiceOCR" minOccurs="0"/>
                <xsd:element ref="ns3:_activity" minOccurs="0"/>
                <xsd:element ref="ns4:SharedWithUsers" minOccurs="0"/>
                <xsd:element ref="ns4:SharedWithDetails" minOccurs="0"/>
                <xsd:element ref="ns4:SharingHintHash"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fdfc71-ccd4-447a-b961-efbaacb0bf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_activity" ma:index="16" nillable="true" ma:displayName="_activity" ma:hidden="true" ma:internalName="_activity">
      <xsd:simpleType>
        <xsd:restriction base="dms:Note"/>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395c45a-1252-4534-9704-ab69c6ce4bd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8fdfc71-ccd4-447a-b961-efbaacb0bf3c" xsi:nil="true"/>
  </documentManagement>
</p:properties>
</file>

<file path=customXml/itemProps1.xml><?xml version="1.0" encoding="utf-8"?>
<ds:datastoreItem xmlns:ds="http://schemas.openxmlformats.org/officeDocument/2006/customXml" ds:itemID="{9F815D58-FAF5-48EC-8B0A-DD70D21941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fdfc71-ccd4-447a-b961-efbaacb0bf3c"/>
    <ds:schemaRef ds:uri="3395c45a-1252-4534-9704-ab69c6ce4b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6FCCC5-1603-4BEA-AFF1-1A64AC2E0D0E}">
  <ds:schemaRefs>
    <ds:schemaRef ds:uri="http://schemas.microsoft.com/sharepoint/v3/contenttype/forms"/>
  </ds:schemaRefs>
</ds:datastoreItem>
</file>

<file path=customXml/itemProps3.xml><?xml version="1.0" encoding="utf-8"?>
<ds:datastoreItem xmlns:ds="http://schemas.openxmlformats.org/officeDocument/2006/customXml" ds:itemID="{4649D656-CE01-4216-9E43-18D1C524D557}">
  <ds:schemaRefs>
    <ds:schemaRef ds:uri="http://purl.org/dc/elements/1.1/"/>
    <ds:schemaRef ds:uri="http://www.w3.org/XML/1998/namespace"/>
    <ds:schemaRef ds:uri="3395c45a-1252-4534-9704-ab69c6ce4bd0"/>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f8fdfc71-ccd4-447a-b961-efbaacb0bf3c"/>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10166</TotalTime>
  <Words>927</Words>
  <Application>Microsoft Office PowerPoint</Application>
  <PresentationFormat>Widescreen</PresentationFormat>
  <Paragraphs>48</Paragraphs>
  <Slides>11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Aptos Display</vt:lpstr>
      <vt:lpstr>Arial</vt:lpstr>
      <vt:lpstr>BlinkMacSystemFont</vt:lpstr>
      <vt:lpstr>Calibri</vt:lpstr>
      <vt:lpstr>Georgia</vt:lpstr>
      <vt:lpstr>Söhne</vt:lpstr>
      <vt:lpstr>Office Theme</vt:lpstr>
      <vt:lpstr>Unraveling Evolutionary Relationships: A Phylogenetic Exploration of parasite receptor in Anopheline Species"</vt:lpstr>
      <vt:lpstr>Background</vt:lpstr>
      <vt:lpstr>Research Questions </vt:lpstr>
      <vt:lpstr>Packages used in R environment </vt:lpstr>
      <vt:lpstr>Steps in Tree construction </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Phylogenetic analysis of Anopheles species with R</dc:title>
  <dc:creator>Oriyomi, Babatunde</dc:creator>
  <cp:lastModifiedBy>Oriyomi, Babatunde</cp:lastModifiedBy>
  <cp:revision>2</cp:revision>
  <dcterms:created xsi:type="dcterms:W3CDTF">2024-04-25T05:11:57Z</dcterms:created>
  <dcterms:modified xsi:type="dcterms:W3CDTF">2024-05-02T06:38:02Z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0x01010069A72EABF1DB464BAE276A319F70F83D</vt:lpwstr>
  </property>
</Properties>
</file>