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6" r:id="rId8"/>
    <p:sldId id="265" r:id="rId9"/>
    <p:sldId id="26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955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107B-2B61-4A33-A226-B108897D6087}" type="datetimeFigureOut">
              <a:rPr lang="ko-KR" altLang="en-US" smtClean="0"/>
              <a:t>2020-07-31(Fri)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BFE0-DF37-4F7F-AF58-68A772811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10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107B-2B61-4A33-A226-B108897D6087}" type="datetimeFigureOut">
              <a:rPr lang="ko-KR" altLang="en-US" smtClean="0"/>
              <a:t>2020-07-31(Fri)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BFE0-DF37-4F7F-AF58-68A772811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1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107B-2B61-4A33-A226-B108897D6087}" type="datetimeFigureOut">
              <a:rPr lang="ko-KR" altLang="en-US" smtClean="0"/>
              <a:t>2020-07-31(Fri)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BFE0-DF37-4F7F-AF58-68A772811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52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107B-2B61-4A33-A226-B108897D6087}" type="datetimeFigureOut">
              <a:rPr lang="ko-KR" altLang="en-US" smtClean="0"/>
              <a:t>2020-07-31(Fri)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BFE0-DF37-4F7F-AF58-68A772811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8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107B-2B61-4A33-A226-B108897D6087}" type="datetimeFigureOut">
              <a:rPr lang="ko-KR" altLang="en-US" smtClean="0"/>
              <a:t>2020-07-31(Fri)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BFE0-DF37-4F7F-AF58-68A772811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26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107B-2B61-4A33-A226-B108897D6087}" type="datetimeFigureOut">
              <a:rPr lang="ko-KR" altLang="en-US" smtClean="0"/>
              <a:t>2020-07-31(Fri)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BFE0-DF37-4F7F-AF58-68A772811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1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107B-2B61-4A33-A226-B108897D6087}" type="datetimeFigureOut">
              <a:rPr lang="ko-KR" altLang="en-US" smtClean="0"/>
              <a:t>2020-07-31(Fri)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BFE0-DF37-4F7F-AF58-68A772811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15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107B-2B61-4A33-A226-B108897D6087}" type="datetimeFigureOut">
              <a:rPr lang="ko-KR" altLang="en-US" smtClean="0"/>
              <a:t>2020-07-31(Fri)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BFE0-DF37-4F7F-AF58-68A772811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49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107B-2B61-4A33-A226-B108897D6087}" type="datetimeFigureOut">
              <a:rPr lang="ko-KR" altLang="en-US" smtClean="0"/>
              <a:t>2020-07-31(Fri)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BFE0-DF37-4F7F-AF58-68A772811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72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107B-2B61-4A33-A226-B108897D6087}" type="datetimeFigureOut">
              <a:rPr lang="ko-KR" altLang="en-US" smtClean="0"/>
              <a:t>2020-07-31(Fri)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BFE0-DF37-4F7F-AF58-68A772811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38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107B-2B61-4A33-A226-B108897D6087}" type="datetimeFigureOut">
              <a:rPr lang="ko-KR" altLang="en-US" smtClean="0"/>
              <a:t>2020-07-31(Fri)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BFE0-DF37-4F7F-AF58-68A772811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45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9107B-2B61-4A33-A226-B108897D6087}" type="datetimeFigureOut">
              <a:rPr lang="ko-KR" altLang="en-US" smtClean="0"/>
              <a:t>2020-07-31(Fri)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3BFE0-DF37-4F7F-AF58-68A772811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76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166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타이틀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7624" y="1988840"/>
            <a:ext cx="245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LINC</a:t>
            </a:r>
            <a:r>
              <a:rPr lang="ko-KR" altLang="en-US" dirty="0" smtClean="0"/>
              <a:t>반 사업 프로젝트</a:t>
            </a:r>
            <a:endParaRPr lang="en-US" altLang="ko-KR" dirty="0" smtClean="0"/>
          </a:p>
          <a:p>
            <a:r>
              <a:rPr lang="en-US" altLang="ko-KR" dirty="0" smtClean="0"/>
              <a:t>PK3L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53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88640"/>
            <a:ext cx="62856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참여인원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제작 </a:t>
            </a:r>
            <a:r>
              <a:rPr lang="ko-KR" altLang="en-US" dirty="0" smtClean="0"/>
              <a:t>동기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목표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프로젝트 개요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서버 아키텍처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/>
              <a:t>프로젝트 </a:t>
            </a:r>
            <a:r>
              <a:rPr lang="ko-KR" altLang="en-US" dirty="0" smtClean="0"/>
              <a:t>일정 → 순서를 어디에 하면 좋을지 생각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ER</a:t>
            </a:r>
            <a:r>
              <a:rPr lang="ko-KR" altLang="en-US" dirty="0" smtClean="0"/>
              <a:t>다이어그램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/>
              <a:t>일부 코드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3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참여인원 소개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588224" y="17686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이재윤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5518" y="17686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김정모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42547" y="17686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이용신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96871" y="17686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이동원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51195" y="17686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박휘호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2780928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홈페이지 제작</a:t>
            </a:r>
            <a:endParaRPr lang="en-US" altLang="ko-KR" dirty="0" smtClean="0"/>
          </a:p>
          <a:p>
            <a:r>
              <a:rPr lang="ko-KR" altLang="en-US" dirty="0" smtClean="0"/>
              <a:t>자료수</a:t>
            </a:r>
            <a:r>
              <a:rPr lang="ko-KR" altLang="en-US" dirty="0"/>
              <a:t>집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64069" y="2754193"/>
            <a:ext cx="1651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홈페이지 제작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r>
              <a:rPr lang="ko-KR" altLang="en-US" dirty="0" smtClean="0"/>
              <a:t>보고서 관리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58263" y="270892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홈페이지 제작</a:t>
            </a:r>
            <a:endParaRPr lang="en-US" altLang="ko-KR" dirty="0" smtClean="0"/>
          </a:p>
          <a:p>
            <a:r>
              <a:rPr lang="ko-KR" altLang="en-US" dirty="0" smtClean="0"/>
              <a:t>자료수</a:t>
            </a:r>
            <a:r>
              <a:rPr lang="ko-KR" altLang="en-US" dirty="0"/>
              <a:t>집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55421" y="2623749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홈페이지 제작</a:t>
            </a:r>
            <a:endParaRPr lang="en-US" altLang="ko-KR" dirty="0" smtClean="0"/>
          </a:p>
          <a:p>
            <a:r>
              <a:rPr lang="ko-KR" altLang="en-US" dirty="0" smtClean="0"/>
              <a:t>자료수</a:t>
            </a:r>
            <a:r>
              <a:rPr lang="ko-KR" altLang="en-US" dirty="0"/>
              <a:t>집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39680" y="2623661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홈페이지 제작</a:t>
            </a:r>
            <a:endParaRPr lang="en-US" altLang="ko-KR" dirty="0" smtClean="0"/>
          </a:p>
          <a:p>
            <a:r>
              <a:rPr lang="ko-KR" altLang="en-US" dirty="0" smtClean="0"/>
              <a:t>자료수</a:t>
            </a:r>
            <a:r>
              <a:rPr lang="ko-KR" altLang="en-US" dirty="0"/>
              <a:t>집</a:t>
            </a:r>
          </a:p>
        </p:txBody>
      </p:sp>
    </p:spTree>
    <p:extLst>
      <p:ext uri="{BB962C8B-B14F-4D97-AF65-F5344CB8AC3E}">
        <p14:creationId xmlns:p14="http://schemas.microsoft.com/office/powerpoint/2010/main" val="421777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8864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844824"/>
            <a:ext cx="91630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설명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여러 군데 확산되어 있는 커뮤니티에 비해 인디 컨텐츠 의 홍보 수단 부족으로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~~~~~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endParaRPr lang="en-US" altLang="ko-KR" dirty="0"/>
          </a:p>
          <a:p>
            <a:r>
              <a:rPr lang="en-US" altLang="ko-KR" dirty="0" smtClean="0"/>
              <a:t>URL :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주소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 기술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HTML, CSS Photoshop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26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54868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 아키텍처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63688" y="1340768"/>
            <a:ext cx="5616624" cy="24482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서버 구조 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4797152"/>
            <a:ext cx="1867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 기술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NodeJs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399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692696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프로젝트에서의 역할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177281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각자 설명에 대해 기재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45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764704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ER</a:t>
            </a:r>
            <a:r>
              <a:rPr lang="ko-KR" altLang="en-US" dirty="0" smtClean="0"/>
              <a:t>다이어그램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4798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33265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일부 </a:t>
            </a:r>
            <a:r>
              <a:rPr lang="ko-KR" altLang="en-US" dirty="0" smtClean="0"/>
              <a:t>코드 소개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11760" y="1844824"/>
            <a:ext cx="3825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소개하고 싶은 코드 </a:t>
            </a:r>
            <a:r>
              <a:rPr lang="ko-KR" altLang="en-US" dirty="0" err="1" smtClean="0"/>
              <a:t>캡쳐</a:t>
            </a:r>
            <a:r>
              <a:rPr lang="ko-KR" altLang="en-US" dirty="0" smtClean="0"/>
              <a:t> 해서 삽입</a:t>
            </a:r>
            <a:endParaRPr lang="en-US" altLang="ko-KR" dirty="0" smtClean="0"/>
          </a:p>
          <a:p>
            <a:r>
              <a:rPr lang="ko-KR" altLang="en-US" dirty="0" smtClean="0"/>
              <a:t>여러 슬라이드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816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개발동기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95936" y="1746209"/>
            <a:ext cx="65117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분산되어 있는 커뮤니티의 통일화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인디 </a:t>
            </a:r>
            <a:r>
              <a:rPr lang="ko-KR" altLang="en-US" dirty="0" err="1" smtClean="0"/>
              <a:t>크리에이터들의</a:t>
            </a:r>
            <a:r>
              <a:rPr lang="ko-KR" altLang="en-US" dirty="0" smtClean="0"/>
              <a:t> 부족한 홍보수단 확보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개인 및 소규모 그룹의 작품 활동을 기록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홍보 수단으로 활용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91116"/>
            <a:ext cx="48301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여러 커뮤니티 사이트를 탐색하지 않고</a:t>
            </a:r>
            <a:endParaRPr lang="en-US" altLang="ko-KR" dirty="0" smtClean="0"/>
          </a:p>
          <a:p>
            <a:r>
              <a:rPr lang="ko-KR" altLang="en-US" dirty="0" smtClean="0"/>
              <a:t>컨텐츠 소비가 가능하게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특정 정치적 성향이 없는 커뮤니티 수단 제공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114575" y="130304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개발자 관점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8771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소비자 관점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일단 보류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62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108</Words>
  <Application>Microsoft Office PowerPoint</Application>
  <PresentationFormat>화면 슬라이드 쇼(4:3)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</cp:revision>
  <dcterms:created xsi:type="dcterms:W3CDTF">2020-07-29T08:36:04Z</dcterms:created>
  <dcterms:modified xsi:type="dcterms:W3CDTF">2020-07-31T08:12:28Z</dcterms:modified>
</cp:coreProperties>
</file>