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9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131.0.171.105:8080/#/workbooks/8/view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4361D21F-9C3C-46EF-91C6-F45E0D0DF7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hlinkClick r:id="rId2"/>
              </a:rPr>
              <a:t>Capacidad y ocupación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C6A52C44-255A-441A-A6C8-B9662A0F7B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Archivo creado el: 9/28/2020 10:05:19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ablero disponibilidad">
            <a:extLst>
              <a:ext uri="{FF2B5EF4-FFF2-40B4-BE49-F238E27FC236}">
                <a16:creationId xmlns:a16="http://schemas.microsoft.com/office/drawing/2014/main" id="{2F580F51-26B3-4D5C-8335-DC655F15F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1468"/>
            <a:ext cx="12192000" cy="541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Capacidad y Ocupación">
            <a:extLst>
              <a:ext uri="{FF2B5EF4-FFF2-40B4-BE49-F238E27FC236}">
                <a16:creationId xmlns:a16="http://schemas.microsoft.com/office/drawing/2014/main" id="{40B11E49-44CF-4D36-A6D8-0C0031B0D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1468"/>
            <a:ext cx="12192000" cy="541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eguimiento COVID-19">
            <a:extLst>
              <a:ext uri="{FF2B5EF4-FFF2-40B4-BE49-F238E27FC236}">
                <a16:creationId xmlns:a16="http://schemas.microsoft.com/office/drawing/2014/main" id="{DC4DF643-9DEA-42A9-B66F-142890DAA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1468"/>
            <a:ext cx="12192000" cy="541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Capacidad y ocupación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Capacidad y ocupación</dc:title>
  <dc:creator/>
  <cp:lastModifiedBy>Luis Daniel Chavarría</cp:lastModifiedBy>
  <cp:revision>1</cp:revision>
  <dcterms:created xsi:type="dcterms:W3CDTF">2020-09-28T15:05:29Z</dcterms:created>
  <dcterms:modified xsi:type="dcterms:W3CDTF">2022-03-04T04:28:55Z</dcterms:modified>
</cp:coreProperties>
</file>