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://131.0.171.105:8080/#/workbooks/8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361D21F-9C3C-46EF-91C6-F45E0D0DF78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s-es">
                <a:hlinkClick r:id="rId6"/>
              </a:rPr>
              <a:t>Capacidad y ocupación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6A52C44-255A-441A-A6C8-B9662A0F7B3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9/28/2020 10:05:19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ro disponibilidad" id="2" name="slide2">
            <a:extLst>
              <a:ext uri="{FF2B5EF4-FFF2-40B4-BE49-F238E27FC236}">
                <a16:creationId xmlns:a16="http://schemas.microsoft.com/office/drawing/2014/main" id="{2F580F51-26B3-4D5C-8335-DC655F15F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468"/>
            <a:ext cx="12192000" cy="54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acidad y Ocupación" id="3" name="slide3">
            <a:extLst>
              <a:ext uri="{FF2B5EF4-FFF2-40B4-BE49-F238E27FC236}">
                <a16:creationId xmlns:a16="http://schemas.microsoft.com/office/drawing/2014/main" id="{40B11E49-44CF-4D36-A6D8-0C0031B0DF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468"/>
            <a:ext cx="12192000" cy="54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guimiento COVID-19" id="4" name="slide4">
            <a:extLst>
              <a:ext uri="{FF2B5EF4-FFF2-40B4-BE49-F238E27FC236}">
                <a16:creationId xmlns:a16="http://schemas.microsoft.com/office/drawing/2014/main" id="{DC4DF643-9DEA-42A9-B66F-142890DAA4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468"/>
            <a:ext cx="12192000" cy="54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2020-09-28T15:05:29Z</dcterms:created>
  <dcterms:modified xsi:type="dcterms:W3CDTF">2020-09-28T15:05:29Z</dcterms:modified>
</cp:coreProperties>
</file>