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DB080-011F-4138-B7DB-503BDE69A0ED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5BEE32D-97DE-4AF2-A48D-503406AC1B88}">
      <dgm:prSet phldrT="[Text]"/>
      <dgm:spPr/>
      <dgm:t>
        <a:bodyPr/>
        <a:lstStyle/>
        <a:p>
          <a:r>
            <a:rPr lang="es-CO" b="1" dirty="0"/>
            <a:t>Estado funcional</a:t>
          </a:r>
          <a:endParaRPr lang="es-ES" b="1" dirty="0"/>
        </a:p>
      </dgm:t>
    </dgm:pt>
    <dgm:pt modelId="{1CC5A7E8-FAFC-4DB6-B4DF-0EBB7C443430}" type="parTrans" cxnId="{0142B78C-BC4A-49E4-B59F-98C05CF0D68A}">
      <dgm:prSet/>
      <dgm:spPr/>
      <dgm:t>
        <a:bodyPr/>
        <a:lstStyle/>
        <a:p>
          <a:endParaRPr lang="es-ES"/>
        </a:p>
      </dgm:t>
    </dgm:pt>
    <dgm:pt modelId="{3CF8CC43-AA36-4DBD-9249-D70635785E65}" type="sibTrans" cxnId="{0142B78C-BC4A-49E4-B59F-98C05CF0D68A}">
      <dgm:prSet/>
      <dgm:spPr/>
      <dgm:t>
        <a:bodyPr/>
        <a:lstStyle/>
        <a:p>
          <a:endParaRPr lang="es-ES"/>
        </a:p>
      </dgm:t>
    </dgm:pt>
    <dgm:pt modelId="{29E34E80-3F35-43D6-ABD4-8F6548F038A7}">
      <dgm:prSet phldrT="[Text]"/>
      <dgm:spPr/>
      <dgm:t>
        <a:bodyPr/>
        <a:lstStyle/>
        <a:p>
          <a:r>
            <a:rPr lang="es-CO" b="1" dirty="0"/>
            <a:t>Uso de recursos clínicos</a:t>
          </a:r>
          <a:endParaRPr lang="es-ES" b="1" dirty="0"/>
        </a:p>
      </dgm:t>
    </dgm:pt>
    <dgm:pt modelId="{0F4733A8-C8D0-4457-B6BC-13046B251E3A}" type="parTrans" cxnId="{FBA76199-55DA-48E5-9A9A-EB696A3CA398}">
      <dgm:prSet/>
      <dgm:spPr/>
      <dgm:t>
        <a:bodyPr/>
        <a:lstStyle/>
        <a:p>
          <a:endParaRPr lang="es-ES"/>
        </a:p>
      </dgm:t>
    </dgm:pt>
    <dgm:pt modelId="{96452267-728D-4B73-98A5-DAD283237D3E}" type="sibTrans" cxnId="{FBA76199-55DA-48E5-9A9A-EB696A3CA398}">
      <dgm:prSet/>
      <dgm:spPr/>
      <dgm:t>
        <a:bodyPr/>
        <a:lstStyle/>
        <a:p>
          <a:endParaRPr lang="es-ES"/>
        </a:p>
      </dgm:t>
    </dgm:pt>
    <dgm:pt modelId="{1E725D5E-F417-4F49-8D6A-6DE53C240A4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2400" dirty="0"/>
            <a:t>Número de hospitalizaciones</a:t>
          </a:r>
          <a:endParaRPr lang="es-ES" sz="2400" dirty="0"/>
        </a:p>
      </dgm:t>
    </dgm:pt>
    <dgm:pt modelId="{BD90492A-FAE2-45CE-B8B6-28E8271EFD82}" type="parTrans" cxnId="{25009656-D74D-4F26-89D9-5208E628C655}">
      <dgm:prSet/>
      <dgm:spPr/>
      <dgm:t>
        <a:bodyPr/>
        <a:lstStyle/>
        <a:p>
          <a:endParaRPr lang="es-ES"/>
        </a:p>
      </dgm:t>
    </dgm:pt>
    <dgm:pt modelId="{55677CEA-CCA2-433A-92C5-DDD852984141}" type="sibTrans" cxnId="{25009656-D74D-4F26-89D9-5208E628C655}">
      <dgm:prSet/>
      <dgm:spPr/>
      <dgm:t>
        <a:bodyPr/>
        <a:lstStyle/>
        <a:p>
          <a:endParaRPr lang="es-ES"/>
        </a:p>
      </dgm:t>
    </dgm:pt>
    <dgm:pt modelId="{0D07A721-9D2F-48C8-A8B4-DEA2F45942AB}">
      <dgm:prSet phldrT="[Text]"/>
      <dgm:spPr/>
      <dgm:t>
        <a:bodyPr/>
        <a:lstStyle/>
        <a:p>
          <a:r>
            <a:rPr lang="es-CO" b="1" dirty="0"/>
            <a:t>Patologías crónicas</a:t>
          </a:r>
          <a:endParaRPr lang="es-ES" b="1" dirty="0"/>
        </a:p>
      </dgm:t>
    </dgm:pt>
    <dgm:pt modelId="{6D0C671A-9C3A-4AF4-8EEF-82C7EB7EC780}" type="parTrans" cxnId="{08DDB9DD-CDE1-490D-A608-1DE6EE55AB9C}">
      <dgm:prSet/>
      <dgm:spPr/>
      <dgm:t>
        <a:bodyPr/>
        <a:lstStyle/>
        <a:p>
          <a:endParaRPr lang="es-ES"/>
        </a:p>
      </dgm:t>
    </dgm:pt>
    <dgm:pt modelId="{8D71E191-58D7-473A-9212-32CCF9AC8F15}" type="sibTrans" cxnId="{08DDB9DD-CDE1-490D-A608-1DE6EE55AB9C}">
      <dgm:prSet/>
      <dgm:spPr/>
      <dgm:t>
        <a:bodyPr/>
        <a:lstStyle/>
        <a:p>
          <a:endParaRPr lang="es-ES"/>
        </a:p>
      </dgm:t>
    </dgm:pt>
    <dgm:pt modelId="{531C8581-9AF1-4D09-A78C-02C6C2A2036E}">
      <dgm:prSet phldrT="[Text]" custT="1"/>
      <dgm:spPr/>
      <dgm:t>
        <a:bodyPr/>
        <a:lstStyle/>
        <a:p>
          <a:r>
            <a:rPr lang="es-CO" sz="2400" dirty="0"/>
            <a:t>Número de eventos anuales de:</a:t>
          </a:r>
          <a:endParaRPr lang="es-ES" sz="2400" dirty="0"/>
        </a:p>
      </dgm:t>
    </dgm:pt>
    <dgm:pt modelId="{559A865E-3180-4C4A-AB20-37F95FA6503E}" type="parTrans" cxnId="{E86EA470-6755-4D6F-812E-51B5813E7D79}">
      <dgm:prSet/>
      <dgm:spPr/>
      <dgm:t>
        <a:bodyPr/>
        <a:lstStyle/>
        <a:p>
          <a:endParaRPr lang="es-ES"/>
        </a:p>
      </dgm:t>
    </dgm:pt>
    <dgm:pt modelId="{C4B6264C-9CE5-425B-A6E0-2D394B4F878D}" type="sibTrans" cxnId="{E86EA470-6755-4D6F-812E-51B5813E7D79}">
      <dgm:prSet/>
      <dgm:spPr/>
      <dgm:t>
        <a:bodyPr/>
        <a:lstStyle/>
        <a:p>
          <a:endParaRPr lang="es-ES"/>
        </a:p>
      </dgm:t>
    </dgm:pt>
    <dgm:pt modelId="{39FAFB3A-38EA-4FD9-BF9A-EA4E0EE62F1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2400" dirty="0"/>
            <a:t>Número de urgencias</a:t>
          </a:r>
          <a:endParaRPr lang="es-ES" sz="2400" dirty="0"/>
        </a:p>
      </dgm:t>
    </dgm:pt>
    <dgm:pt modelId="{AB1FBF1B-29AA-4A66-9814-4D4F8A79DD5A}" type="parTrans" cxnId="{DA0DB831-FB54-43B6-ABCD-9E7043A18F73}">
      <dgm:prSet/>
      <dgm:spPr/>
      <dgm:t>
        <a:bodyPr/>
        <a:lstStyle/>
        <a:p>
          <a:endParaRPr lang="es-ES"/>
        </a:p>
      </dgm:t>
    </dgm:pt>
    <dgm:pt modelId="{3AB7C216-ED70-4F6D-BEE4-044DC55752E9}" type="sibTrans" cxnId="{DA0DB831-FB54-43B6-ABCD-9E7043A18F73}">
      <dgm:prSet/>
      <dgm:spPr/>
      <dgm:t>
        <a:bodyPr/>
        <a:lstStyle/>
        <a:p>
          <a:endParaRPr lang="es-ES"/>
        </a:p>
      </dgm:t>
    </dgm:pt>
    <dgm:pt modelId="{E5002083-F37A-4E3D-967C-8A6C656AF06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2400" dirty="0"/>
            <a:t>Número de cirugías</a:t>
          </a:r>
          <a:endParaRPr lang="es-ES" sz="2400" dirty="0"/>
        </a:p>
      </dgm:t>
    </dgm:pt>
    <dgm:pt modelId="{0E2A47AC-D219-4FE9-837F-E91C18FCB082}" type="parTrans" cxnId="{5457EDE7-1282-42FD-B26A-5EC7CD23B268}">
      <dgm:prSet/>
      <dgm:spPr/>
      <dgm:t>
        <a:bodyPr/>
        <a:lstStyle/>
        <a:p>
          <a:endParaRPr lang="es-ES"/>
        </a:p>
      </dgm:t>
    </dgm:pt>
    <dgm:pt modelId="{3A0A9D86-2EE8-4040-B43A-1170004D79E7}" type="sibTrans" cxnId="{5457EDE7-1282-42FD-B26A-5EC7CD23B268}">
      <dgm:prSet/>
      <dgm:spPr/>
      <dgm:t>
        <a:bodyPr/>
        <a:lstStyle/>
        <a:p>
          <a:endParaRPr lang="es-ES"/>
        </a:p>
      </dgm:t>
    </dgm:pt>
    <dgm:pt modelId="{A0D70150-1C88-4511-8A82-FEF283C7BA5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2400" dirty="0"/>
            <a:t>Número de consultas externas</a:t>
          </a:r>
          <a:endParaRPr lang="es-ES" sz="2400" dirty="0"/>
        </a:p>
      </dgm:t>
    </dgm:pt>
    <dgm:pt modelId="{70C24AED-C483-49AC-B883-F1C852C501B8}" type="parTrans" cxnId="{4429BA69-91EB-49B4-A2F3-63EA1F2EA7E7}">
      <dgm:prSet/>
      <dgm:spPr/>
      <dgm:t>
        <a:bodyPr/>
        <a:lstStyle/>
        <a:p>
          <a:endParaRPr lang="es-ES"/>
        </a:p>
      </dgm:t>
    </dgm:pt>
    <dgm:pt modelId="{344E6EBD-BB10-4F20-B8C6-E4A5D1836758}" type="sibTrans" cxnId="{4429BA69-91EB-49B4-A2F3-63EA1F2EA7E7}">
      <dgm:prSet/>
      <dgm:spPr/>
      <dgm:t>
        <a:bodyPr/>
        <a:lstStyle/>
        <a:p>
          <a:endParaRPr lang="es-ES"/>
        </a:p>
      </dgm:t>
    </dgm:pt>
    <dgm:pt modelId="{4AA48240-63A3-4951-88FE-8E9B482B5A1C}">
      <dgm:prSet phldrT="[Text]" custT="1"/>
      <dgm:spPr/>
      <dgm:t>
        <a:bodyPr/>
        <a:lstStyle/>
        <a:p>
          <a:r>
            <a:rPr lang="es-CO" sz="1800" dirty="0"/>
            <a:t>Sala</a:t>
          </a:r>
          <a:endParaRPr lang="es-ES" sz="1800" dirty="0"/>
        </a:p>
      </dgm:t>
    </dgm:pt>
    <dgm:pt modelId="{4E5DE803-C498-4F8C-8DDA-65F7596FA9B3}" type="parTrans" cxnId="{2513ECD7-FF81-41F4-BBD5-CC4430D485BC}">
      <dgm:prSet/>
      <dgm:spPr/>
      <dgm:t>
        <a:bodyPr/>
        <a:lstStyle/>
        <a:p>
          <a:endParaRPr lang="es-ES"/>
        </a:p>
      </dgm:t>
    </dgm:pt>
    <dgm:pt modelId="{F059D19A-A18E-4DC9-B899-7CD43285EE65}" type="sibTrans" cxnId="{2513ECD7-FF81-41F4-BBD5-CC4430D485BC}">
      <dgm:prSet/>
      <dgm:spPr/>
      <dgm:t>
        <a:bodyPr/>
        <a:lstStyle/>
        <a:p>
          <a:endParaRPr lang="es-ES"/>
        </a:p>
      </dgm:t>
    </dgm:pt>
    <dgm:pt modelId="{D3DEB2A6-4481-49FA-8929-D858FE4AB88B}">
      <dgm:prSet phldrT="[Text]" custT="1"/>
      <dgm:spPr/>
      <dgm:t>
        <a:bodyPr/>
        <a:lstStyle/>
        <a:p>
          <a:r>
            <a:rPr lang="es-CO" sz="1800" dirty="0"/>
            <a:t>UCE</a:t>
          </a:r>
          <a:endParaRPr lang="es-ES" sz="1800" dirty="0"/>
        </a:p>
      </dgm:t>
    </dgm:pt>
    <dgm:pt modelId="{B304B3A4-03E7-4489-8C02-5DAAE0DB7BFD}" type="parTrans" cxnId="{81BD839B-1CB8-422C-8770-B8D87F5AFF24}">
      <dgm:prSet/>
      <dgm:spPr/>
      <dgm:t>
        <a:bodyPr/>
        <a:lstStyle/>
        <a:p>
          <a:endParaRPr lang="es-ES"/>
        </a:p>
      </dgm:t>
    </dgm:pt>
    <dgm:pt modelId="{8234EA6F-247D-4930-A783-1F8D1F7D8028}" type="sibTrans" cxnId="{81BD839B-1CB8-422C-8770-B8D87F5AFF24}">
      <dgm:prSet/>
      <dgm:spPr/>
      <dgm:t>
        <a:bodyPr/>
        <a:lstStyle/>
        <a:p>
          <a:endParaRPr lang="es-ES"/>
        </a:p>
      </dgm:t>
    </dgm:pt>
    <dgm:pt modelId="{9F966C36-8AE9-4BDA-AEAF-F6B378FDC2C5}">
      <dgm:prSet phldrT="[Text]" custT="1"/>
      <dgm:spPr/>
      <dgm:t>
        <a:bodyPr/>
        <a:lstStyle/>
        <a:p>
          <a:r>
            <a:rPr lang="es-CO" sz="1800" dirty="0"/>
            <a:t>UCI</a:t>
          </a:r>
          <a:endParaRPr lang="es-ES" sz="1800" dirty="0"/>
        </a:p>
      </dgm:t>
    </dgm:pt>
    <dgm:pt modelId="{8E0358AD-4A50-4A88-9D3C-82B66FD26A01}" type="parTrans" cxnId="{DB98F14A-910F-4802-B8AB-41312C281566}">
      <dgm:prSet/>
      <dgm:spPr/>
      <dgm:t>
        <a:bodyPr/>
        <a:lstStyle/>
        <a:p>
          <a:endParaRPr lang="es-ES"/>
        </a:p>
      </dgm:t>
    </dgm:pt>
    <dgm:pt modelId="{5E8E06BE-E949-4102-9A65-DE4EFF6FC5D1}" type="sibTrans" cxnId="{DB98F14A-910F-4802-B8AB-41312C281566}">
      <dgm:prSet/>
      <dgm:spPr/>
      <dgm:t>
        <a:bodyPr/>
        <a:lstStyle/>
        <a:p>
          <a:endParaRPr lang="es-ES"/>
        </a:p>
      </dgm:t>
    </dgm:pt>
    <dgm:pt modelId="{2E2A862B-71FA-4F14-851F-A7B66ADA5F73}">
      <dgm:prSet phldrT="[Text]" custT="1"/>
      <dgm:spPr/>
      <dgm:t>
        <a:bodyPr/>
        <a:lstStyle/>
        <a:p>
          <a:r>
            <a:rPr lang="es-CO" sz="2400" dirty="0"/>
            <a:t>Diabetes</a:t>
          </a:r>
          <a:endParaRPr lang="es-ES" sz="2400" dirty="0"/>
        </a:p>
      </dgm:t>
    </dgm:pt>
    <dgm:pt modelId="{00449F92-E47F-45E6-892A-F8C8ABF9CD3A}" type="parTrans" cxnId="{846F77EE-A0CE-4C43-8931-896B68F94DE3}">
      <dgm:prSet/>
      <dgm:spPr/>
      <dgm:t>
        <a:bodyPr/>
        <a:lstStyle/>
        <a:p>
          <a:endParaRPr lang="es-ES"/>
        </a:p>
      </dgm:t>
    </dgm:pt>
    <dgm:pt modelId="{AB217E11-B83B-41B4-9490-E58D7AC35CBE}" type="sibTrans" cxnId="{846F77EE-A0CE-4C43-8931-896B68F94DE3}">
      <dgm:prSet/>
      <dgm:spPr/>
      <dgm:t>
        <a:bodyPr/>
        <a:lstStyle/>
        <a:p>
          <a:endParaRPr lang="es-ES"/>
        </a:p>
      </dgm:t>
    </dgm:pt>
    <dgm:pt modelId="{A0322AF5-682E-411B-A14F-3E94731D211A}">
      <dgm:prSet phldrT="[Text]" custT="1"/>
      <dgm:spPr/>
      <dgm:t>
        <a:bodyPr/>
        <a:lstStyle/>
        <a:p>
          <a:r>
            <a:rPr lang="es-CO" sz="2400" dirty="0"/>
            <a:t>EPOC</a:t>
          </a:r>
          <a:endParaRPr lang="es-ES" sz="2400" dirty="0"/>
        </a:p>
      </dgm:t>
    </dgm:pt>
    <dgm:pt modelId="{6F5B2B63-AB4B-4C5E-AFEF-930A2050B790}" type="parTrans" cxnId="{43E66AAF-A72B-4A1B-99B7-5E854792CEC5}">
      <dgm:prSet/>
      <dgm:spPr/>
      <dgm:t>
        <a:bodyPr/>
        <a:lstStyle/>
        <a:p>
          <a:endParaRPr lang="es-ES"/>
        </a:p>
      </dgm:t>
    </dgm:pt>
    <dgm:pt modelId="{630B7178-BA21-4F80-94BF-0BD69A556DAD}" type="sibTrans" cxnId="{43E66AAF-A72B-4A1B-99B7-5E854792CEC5}">
      <dgm:prSet/>
      <dgm:spPr/>
      <dgm:t>
        <a:bodyPr/>
        <a:lstStyle/>
        <a:p>
          <a:endParaRPr lang="es-ES"/>
        </a:p>
      </dgm:t>
    </dgm:pt>
    <dgm:pt modelId="{42F5EC81-E288-47C8-81EC-82EF3C8BC059}">
      <dgm:prSet phldrT="[Text]" custT="1"/>
      <dgm:spPr/>
      <dgm:t>
        <a:bodyPr/>
        <a:lstStyle/>
        <a:p>
          <a:r>
            <a:rPr lang="es-CO" sz="2400" dirty="0"/>
            <a:t>Cerebrovascular</a:t>
          </a:r>
          <a:endParaRPr lang="es-ES" sz="2400" dirty="0"/>
        </a:p>
      </dgm:t>
    </dgm:pt>
    <dgm:pt modelId="{779549B4-3482-403A-9627-BE82BD15700B}" type="parTrans" cxnId="{65F81DC6-92E2-410C-AA76-F33B5E5CA544}">
      <dgm:prSet/>
      <dgm:spPr/>
      <dgm:t>
        <a:bodyPr/>
        <a:lstStyle/>
        <a:p>
          <a:endParaRPr lang="es-ES"/>
        </a:p>
      </dgm:t>
    </dgm:pt>
    <dgm:pt modelId="{CCCF8D1F-1B22-4839-83AC-0E3A6DE33732}" type="sibTrans" cxnId="{65F81DC6-92E2-410C-AA76-F33B5E5CA544}">
      <dgm:prSet/>
      <dgm:spPr/>
      <dgm:t>
        <a:bodyPr/>
        <a:lstStyle/>
        <a:p>
          <a:endParaRPr lang="es-ES"/>
        </a:p>
      </dgm:t>
    </dgm:pt>
    <dgm:pt modelId="{2F7006B2-4115-44A0-A64C-541BCFA31F43}">
      <dgm:prSet phldrT="[Text]" custT="1"/>
      <dgm:spPr/>
      <dgm:t>
        <a:bodyPr/>
        <a:lstStyle/>
        <a:p>
          <a:r>
            <a:rPr lang="es-CO" sz="2400" dirty="0"/>
            <a:t>Enfermedad Renal Crónica</a:t>
          </a:r>
          <a:endParaRPr lang="es-ES" sz="2400" dirty="0"/>
        </a:p>
      </dgm:t>
    </dgm:pt>
    <dgm:pt modelId="{B6BED9CB-9688-48E9-8BF0-ADC7FDA05ED4}" type="parTrans" cxnId="{77F94863-BBA6-4FB8-99E3-1863899647C8}">
      <dgm:prSet/>
      <dgm:spPr/>
      <dgm:t>
        <a:bodyPr/>
        <a:lstStyle/>
        <a:p>
          <a:endParaRPr lang="es-ES"/>
        </a:p>
      </dgm:t>
    </dgm:pt>
    <dgm:pt modelId="{F83A3E4D-BD94-45B2-AD49-A3D906431B44}" type="sibTrans" cxnId="{77F94863-BBA6-4FB8-99E3-1863899647C8}">
      <dgm:prSet/>
      <dgm:spPr/>
      <dgm:t>
        <a:bodyPr/>
        <a:lstStyle/>
        <a:p>
          <a:endParaRPr lang="es-ES"/>
        </a:p>
      </dgm:t>
    </dgm:pt>
    <dgm:pt modelId="{F627728A-ACA5-4C23-ACBB-1DD8DC6A1054}">
      <dgm:prSet phldrT="[Text]" custT="1"/>
      <dgm:spPr/>
      <dgm:t>
        <a:bodyPr/>
        <a:lstStyle/>
        <a:p>
          <a:r>
            <a:rPr lang="es-CO" sz="2400" dirty="0"/>
            <a:t>Obesidad</a:t>
          </a:r>
          <a:endParaRPr lang="es-ES" sz="2400" dirty="0"/>
        </a:p>
      </dgm:t>
    </dgm:pt>
    <dgm:pt modelId="{82B5ABA7-4BC9-4B99-9264-4F588C652647}" type="parTrans" cxnId="{C7F8C3E8-02D3-4E7F-B6B0-82CD33831020}">
      <dgm:prSet/>
      <dgm:spPr/>
      <dgm:t>
        <a:bodyPr/>
        <a:lstStyle/>
        <a:p>
          <a:endParaRPr lang="es-ES"/>
        </a:p>
      </dgm:t>
    </dgm:pt>
    <dgm:pt modelId="{2720EAF5-3956-47BD-A960-632FCD771B3E}" type="sibTrans" cxnId="{C7F8C3E8-02D3-4E7F-B6B0-82CD33831020}">
      <dgm:prSet/>
      <dgm:spPr/>
      <dgm:t>
        <a:bodyPr/>
        <a:lstStyle/>
        <a:p>
          <a:endParaRPr lang="es-ES"/>
        </a:p>
      </dgm:t>
    </dgm:pt>
    <dgm:pt modelId="{D7CB73D2-D373-455A-8CC4-4A96B6B61201}">
      <dgm:prSet phldrT="[Text]" custT="1"/>
      <dgm:spPr/>
      <dgm:t>
        <a:bodyPr/>
        <a:lstStyle/>
        <a:p>
          <a:r>
            <a:rPr lang="es-CO" sz="2400" b="1" dirty="0"/>
            <a:t>Y otras 59 patologías crónicas en total </a:t>
          </a:r>
        </a:p>
        <a:p>
          <a:r>
            <a:rPr lang="es-ES" sz="1200" b="0" dirty="0"/>
            <a:t>Calderón-Larrañaga et al. </a:t>
          </a:r>
          <a:r>
            <a:rPr lang="en-US" sz="1200" b="0" dirty="0"/>
            <a:t>Assessing and Measuring Chronic Multimorbidity in the Older Population: A Proposal for Its Operationalization. Journals of Gerontology. (2016).</a:t>
          </a:r>
          <a:endParaRPr lang="es-ES" sz="1200" b="0" dirty="0"/>
        </a:p>
      </dgm:t>
    </dgm:pt>
    <dgm:pt modelId="{78F2AC16-A6F4-4290-989C-EB1F5A1F6A49}" type="parTrans" cxnId="{449686C5-23B3-4D81-BE6F-96A03BC90902}">
      <dgm:prSet/>
      <dgm:spPr/>
      <dgm:t>
        <a:bodyPr/>
        <a:lstStyle/>
        <a:p>
          <a:endParaRPr lang="es-ES"/>
        </a:p>
      </dgm:t>
    </dgm:pt>
    <dgm:pt modelId="{9648647B-9CC4-45C5-9C86-B5D9E7DEA1C6}" type="sibTrans" cxnId="{449686C5-23B3-4D81-BE6F-96A03BC90902}">
      <dgm:prSet/>
      <dgm:spPr/>
      <dgm:t>
        <a:bodyPr/>
        <a:lstStyle/>
        <a:p>
          <a:endParaRPr lang="es-ES"/>
        </a:p>
      </dgm:t>
    </dgm:pt>
    <dgm:pt modelId="{D2D7DD2B-4B41-4E70-A26B-5587C5963FB2}">
      <dgm:prSet phldrT="[Text]"/>
      <dgm:spPr/>
      <dgm:t>
        <a:bodyPr/>
        <a:lstStyle/>
        <a:p>
          <a:r>
            <a:rPr lang="es-ES" b="1" i="0" u="none" dirty="0"/>
            <a:t>Peso</a:t>
          </a:r>
          <a:endParaRPr lang="es-ES" b="1" dirty="0"/>
        </a:p>
      </dgm:t>
    </dgm:pt>
    <dgm:pt modelId="{7DFED345-AFBE-4CA2-9401-5936FFCD7474}" type="parTrans" cxnId="{61CAA383-1983-4DBA-ABA5-64BB2CBAF261}">
      <dgm:prSet/>
      <dgm:spPr/>
      <dgm:t>
        <a:bodyPr/>
        <a:lstStyle/>
        <a:p>
          <a:endParaRPr lang="es-ES"/>
        </a:p>
      </dgm:t>
    </dgm:pt>
    <dgm:pt modelId="{16FAE22C-B212-4D46-BF3F-DAA9E9EB9A29}" type="sibTrans" cxnId="{61CAA383-1983-4DBA-ABA5-64BB2CBAF261}">
      <dgm:prSet/>
      <dgm:spPr/>
      <dgm:t>
        <a:bodyPr/>
        <a:lstStyle/>
        <a:p>
          <a:endParaRPr lang="es-ES"/>
        </a:p>
      </dgm:t>
    </dgm:pt>
    <dgm:pt modelId="{48DB0748-D785-4BF9-95F0-5D7680BB9E9E}">
      <dgm:prSet phldrT="[Text]"/>
      <dgm:spPr/>
      <dgm:t>
        <a:bodyPr/>
        <a:lstStyle/>
        <a:p>
          <a:r>
            <a:rPr lang="es-ES" b="1" i="0" u="none" dirty="0"/>
            <a:t>Saturación de oxígeno	</a:t>
          </a:r>
          <a:endParaRPr lang="es-ES" b="1" dirty="0"/>
        </a:p>
      </dgm:t>
    </dgm:pt>
    <dgm:pt modelId="{7C5D56D0-9DDA-4897-8F3C-97C31E528CD7}" type="parTrans" cxnId="{D6542BAD-93AC-48E4-87D9-E63084511E05}">
      <dgm:prSet/>
      <dgm:spPr/>
      <dgm:t>
        <a:bodyPr/>
        <a:lstStyle/>
        <a:p>
          <a:endParaRPr lang="es-ES"/>
        </a:p>
      </dgm:t>
    </dgm:pt>
    <dgm:pt modelId="{2CEB0998-A6A4-44E1-B78D-904286717822}" type="sibTrans" cxnId="{D6542BAD-93AC-48E4-87D9-E63084511E05}">
      <dgm:prSet/>
      <dgm:spPr/>
      <dgm:t>
        <a:bodyPr/>
        <a:lstStyle/>
        <a:p>
          <a:endParaRPr lang="es-ES"/>
        </a:p>
      </dgm:t>
    </dgm:pt>
    <dgm:pt modelId="{94F94BEC-F5D2-49A8-A8EA-2CA2098DB5DA}">
      <dgm:prSet phldrT="[Text]"/>
      <dgm:spPr/>
      <dgm:t>
        <a:bodyPr/>
        <a:lstStyle/>
        <a:p>
          <a:r>
            <a:rPr lang="es-ES" b="1" i="0" u="none" dirty="0"/>
            <a:t>Perímetros corporales</a:t>
          </a:r>
          <a:endParaRPr lang="es-ES" b="1" dirty="0"/>
        </a:p>
      </dgm:t>
    </dgm:pt>
    <dgm:pt modelId="{1304E4DC-E183-41CF-B2A1-86F4B626C695}" type="parTrans" cxnId="{AE42E6F8-84B4-4703-987B-1971FE72093F}">
      <dgm:prSet/>
      <dgm:spPr/>
      <dgm:t>
        <a:bodyPr/>
        <a:lstStyle/>
        <a:p>
          <a:endParaRPr lang="es-ES"/>
        </a:p>
      </dgm:t>
    </dgm:pt>
    <dgm:pt modelId="{12E51CEA-14C7-49E0-ABC4-B8A47C42965D}" type="sibTrans" cxnId="{AE42E6F8-84B4-4703-987B-1971FE72093F}">
      <dgm:prSet/>
      <dgm:spPr/>
      <dgm:t>
        <a:bodyPr/>
        <a:lstStyle/>
        <a:p>
          <a:endParaRPr lang="es-ES"/>
        </a:p>
      </dgm:t>
    </dgm:pt>
    <dgm:pt modelId="{5AFB0D0F-A8E4-40E3-BEE8-931C3B905DF6}">
      <dgm:prSet phldrT="[Text]"/>
      <dgm:spPr/>
      <dgm:t>
        <a:bodyPr/>
        <a:lstStyle/>
        <a:p>
          <a:r>
            <a:rPr lang="es-ES" b="1" i="0" u="none" dirty="0"/>
            <a:t>Presiones</a:t>
          </a:r>
          <a:endParaRPr lang="es-ES" b="1" dirty="0"/>
        </a:p>
      </dgm:t>
    </dgm:pt>
    <dgm:pt modelId="{1C9625CB-BBA2-4F7C-93BA-62D221036607}" type="parTrans" cxnId="{2BD79F3A-28B3-4EB7-9E88-164481FDBFD7}">
      <dgm:prSet/>
      <dgm:spPr/>
      <dgm:t>
        <a:bodyPr/>
        <a:lstStyle/>
        <a:p>
          <a:endParaRPr lang="es-ES"/>
        </a:p>
      </dgm:t>
    </dgm:pt>
    <dgm:pt modelId="{26DF30C7-9262-4465-8C09-B9F20FB41C18}" type="sibTrans" cxnId="{2BD79F3A-28B3-4EB7-9E88-164481FDBFD7}">
      <dgm:prSet/>
      <dgm:spPr/>
      <dgm:t>
        <a:bodyPr/>
        <a:lstStyle/>
        <a:p>
          <a:endParaRPr lang="es-ES"/>
        </a:p>
      </dgm:t>
    </dgm:pt>
    <dgm:pt modelId="{B250D582-661E-40B9-83A7-316DE5B0AC55}">
      <dgm:prSet phldrT="[Text]"/>
      <dgm:spPr/>
      <dgm:t>
        <a:bodyPr/>
        <a:lstStyle/>
        <a:p>
          <a:r>
            <a:rPr lang="es-ES" b="1" i="0" u="none" dirty="0"/>
            <a:t>Frecuencias cardiacas</a:t>
          </a:r>
          <a:endParaRPr lang="es-ES" b="1" dirty="0"/>
        </a:p>
      </dgm:t>
    </dgm:pt>
    <dgm:pt modelId="{6B158C52-C1CA-41D8-894D-3895ED48C071}" type="parTrans" cxnId="{686121AC-39B9-4FED-B333-CD0CDDF44D72}">
      <dgm:prSet/>
      <dgm:spPr/>
      <dgm:t>
        <a:bodyPr/>
        <a:lstStyle/>
        <a:p>
          <a:endParaRPr lang="es-ES"/>
        </a:p>
      </dgm:t>
    </dgm:pt>
    <dgm:pt modelId="{A717A531-DFCA-4CCC-A547-41A653DA4319}" type="sibTrans" cxnId="{686121AC-39B9-4FED-B333-CD0CDDF44D72}">
      <dgm:prSet/>
      <dgm:spPr/>
      <dgm:t>
        <a:bodyPr/>
        <a:lstStyle/>
        <a:p>
          <a:endParaRPr lang="es-ES"/>
        </a:p>
      </dgm:t>
    </dgm:pt>
    <dgm:pt modelId="{8600B53C-D36C-4777-8AF2-8641786601E7}">
      <dgm:prSet phldrT="[Text]"/>
      <dgm:spPr/>
      <dgm:t>
        <a:bodyPr/>
        <a:lstStyle/>
        <a:p>
          <a:r>
            <a:rPr lang="es-ES" b="1" i="0" u="none" dirty="0"/>
            <a:t>Fragilidad </a:t>
          </a:r>
          <a:r>
            <a:rPr lang="es-ES" b="1" i="0" dirty="0"/>
            <a:t>Gröningen</a:t>
          </a:r>
          <a:endParaRPr lang="es-ES" b="1" dirty="0"/>
        </a:p>
      </dgm:t>
    </dgm:pt>
    <dgm:pt modelId="{30B13BC9-500C-4872-A52C-8F8E09857FAA}" type="parTrans" cxnId="{AFFA9E44-B284-4785-BEE9-E26EAFE7C53C}">
      <dgm:prSet/>
      <dgm:spPr/>
      <dgm:t>
        <a:bodyPr/>
        <a:lstStyle/>
        <a:p>
          <a:endParaRPr lang="es-ES"/>
        </a:p>
      </dgm:t>
    </dgm:pt>
    <dgm:pt modelId="{B21D4BC6-EE28-4085-BA02-D731A019B721}" type="sibTrans" cxnId="{AFFA9E44-B284-4785-BEE9-E26EAFE7C53C}">
      <dgm:prSet/>
      <dgm:spPr/>
      <dgm:t>
        <a:bodyPr/>
        <a:lstStyle/>
        <a:p>
          <a:endParaRPr lang="es-ES"/>
        </a:p>
      </dgm:t>
    </dgm:pt>
    <dgm:pt modelId="{1F113D77-04F1-4965-A8FF-11E339088746}">
      <dgm:prSet phldrT="[Text]"/>
      <dgm:spPr/>
      <dgm:t>
        <a:bodyPr/>
        <a:lstStyle/>
        <a:p>
          <a:r>
            <a:rPr lang="es-ES" b="1" i="0" u="none" dirty="0"/>
            <a:t>EPOC BODEX</a:t>
          </a:r>
          <a:endParaRPr lang="es-ES" b="1" dirty="0"/>
        </a:p>
      </dgm:t>
    </dgm:pt>
    <dgm:pt modelId="{4E3FBD50-9934-4372-9B87-FA3C4C0D9EF7}" type="parTrans" cxnId="{F2EB9750-AFB7-4243-A388-740D49D3AC0D}">
      <dgm:prSet/>
      <dgm:spPr/>
      <dgm:t>
        <a:bodyPr/>
        <a:lstStyle/>
        <a:p>
          <a:endParaRPr lang="es-ES"/>
        </a:p>
      </dgm:t>
    </dgm:pt>
    <dgm:pt modelId="{ED7F3F59-CF46-40E6-8A86-FA3751F5D320}" type="sibTrans" cxnId="{F2EB9750-AFB7-4243-A388-740D49D3AC0D}">
      <dgm:prSet/>
      <dgm:spPr/>
      <dgm:t>
        <a:bodyPr/>
        <a:lstStyle/>
        <a:p>
          <a:endParaRPr lang="es-ES"/>
        </a:p>
      </dgm:t>
    </dgm:pt>
    <dgm:pt modelId="{6D19192C-1495-4AF7-BBFD-3DF46F4F2874}">
      <dgm:prSet phldrT="[Text]"/>
      <dgm:spPr/>
      <dgm:t>
        <a:bodyPr/>
        <a:lstStyle/>
        <a:p>
          <a:r>
            <a:rPr lang="es-ES" b="1" i="0" u="none" dirty="0"/>
            <a:t>HDL</a:t>
          </a:r>
          <a:endParaRPr lang="es-ES" b="1" dirty="0"/>
        </a:p>
      </dgm:t>
    </dgm:pt>
    <dgm:pt modelId="{926B1C17-E195-4EF8-9B3C-766B82C34CDA}" type="parTrans" cxnId="{61EDECD6-C24E-4464-8A81-B312A0E66EC3}">
      <dgm:prSet/>
      <dgm:spPr/>
      <dgm:t>
        <a:bodyPr/>
        <a:lstStyle/>
        <a:p>
          <a:endParaRPr lang="es-ES"/>
        </a:p>
      </dgm:t>
    </dgm:pt>
    <dgm:pt modelId="{3886B4B9-D821-453A-B597-824C5CB66B28}" type="sibTrans" cxnId="{61EDECD6-C24E-4464-8A81-B312A0E66EC3}">
      <dgm:prSet/>
      <dgm:spPr/>
      <dgm:t>
        <a:bodyPr/>
        <a:lstStyle/>
        <a:p>
          <a:endParaRPr lang="es-ES"/>
        </a:p>
      </dgm:t>
    </dgm:pt>
    <dgm:pt modelId="{0AF4DCF1-316E-438B-8754-476E5890B4DD}">
      <dgm:prSet phldrT="[Text]"/>
      <dgm:spPr/>
      <dgm:t>
        <a:bodyPr/>
        <a:lstStyle/>
        <a:p>
          <a:r>
            <a:rPr lang="es-ES" b="1" i="0" u="none" dirty="0"/>
            <a:t>Paraclínicos</a:t>
          </a:r>
          <a:endParaRPr lang="es-ES" b="1" dirty="0"/>
        </a:p>
      </dgm:t>
    </dgm:pt>
    <dgm:pt modelId="{8BC78307-CDE0-4D29-9E84-232DD6FF8874}" type="parTrans" cxnId="{FCE81C20-F4E7-46F3-B63F-495839459E0C}">
      <dgm:prSet/>
      <dgm:spPr/>
      <dgm:t>
        <a:bodyPr/>
        <a:lstStyle/>
        <a:p>
          <a:endParaRPr lang="es-ES"/>
        </a:p>
      </dgm:t>
    </dgm:pt>
    <dgm:pt modelId="{ACF57600-4FCF-4483-8885-A7CA90A41BDC}" type="sibTrans" cxnId="{FCE81C20-F4E7-46F3-B63F-495839459E0C}">
      <dgm:prSet/>
      <dgm:spPr/>
      <dgm:t>
        <a:bodyPr/>
        <a:lstStyle/>
        <a:p>
          <a:endParaRPr lang="es-ES"/>
        </a:p>
      </dgm:t>
    </dgm:pt>
    <dgm:pt modelId="{6FD6A32B-8095-43DC-96D6-5A0A1813538F}">
      <dgm:prSet phldrT="[Text]"/>
      <dgm:spPr/>
      <dgm:t>
        <a:bodyPr/>
        <a:lstStyle/>
        <a:p>
          <a:r>
            <a:rPr lang="es-ES" b="1" i="0" u="none" dirty="0"/>
            <a:t>LDL</a:t>
          </a:r>
          <a:endParaRPr lang="es-ES" b="1" dirty="0"/>
        </a:p>
      </dgm:t>
    </dgm:pt>
    <dgm:pt modelId="{20242B93-FC23-4D00-91E5-6ABAA8EF89FF}" type="parTrans" cxnId="{E0F298F3-9991-4472-B0BA-E3CFEDB0DC6C}">
      <dgm:prSet/>
      <dgm:spPr/>
      <dgm:t>
        <a:bodyPr/>
        <a:lstStyle/>
        <a:p>
          <a:endParaRPr lang="es-ES"/>
        </a:p>
      </dgm:t>
    </dgm:pt>
    <dgm:pt modelId="{0AA5EB9E-F0AA-49A4-959E-7F1E8F894FCA}" type="sibTrans" cxnId="{E0F298F3-9991-4472-B0BA-E3CFEDB0DC6C}">
      <dgm:prSet/>
      <dgm:spPr/>
      <dgm:t>
        <a:bodyPr/>
        <a:lstStyle/>
        <a:p>
          <a:endParaRPr lang="es-ES"/>
        </a:p>
      </dgm:t>
    </dgm:pt>
    <dgm:pt modelId="{DAF601FB-A78C-44E9-9138-6603FA10896F}">
      <dgm:prSet phldrT="[Text]"/>
      <dgm:spPr/>
      <dgm:t>
        <a:bodyPr/>
        <a:lstStyle/>
        <a:p>
          <a:r>
            <a:rPr lang="es-ES" b="1" i="0" u="none" dirty="0"/>
            <a:t>Colesterol total</a:t>
          </a:r>
          <a:endParaRPr lang="es-ES" b="1" dirty="0"/>
        </a:p>
      </dgm:t>
    </dgm:pt>
    <dgm:pt modelId="{574F5E6E-0BD3-4283-8DD4-6F5E889EC4B7}" type="parTrans" cxnId="{EEA5A1B4-D665-4939-9E0C-0B2D78E32D77}">
      <dgm:prSet/>
      <dgm:spPr/>
      <dgm:t>
        <a:bodyPr/>
        <a:lstStyle/>
        <a:p>
          <a:endParaRPr lang="es-ES"/>
        </a:p>
      </dgm:t>
    </dgm:pt>
    <dgm:pt modelId="{611B11E4-51B5-4C95-A37D-3174F7927A9F}" type="sibTrans" cxnId="{EEA5A1B4-D665-4939-9E0C-0B2D78E32D77}">
      <dgm:prSet/>
      <dgm:spPr/>
      <dgm:t>
        <a:bodyPr/>
        <a:lstStyle/>
        <a:p>
          <a:endParaRPr lang="es-ES"/>
        </a:p>
      </dgm:t>
    </dgm:pt>
    <dgm:pt modelId="{E2F38A7E-DAD9-40D1-B2C8-65CBFE70225B}">
      <dgm:prSet phldrT="[Text]"/>
      <dgm:spPr/>
      <dgm:t>
        <a:bodyPr/>
        <a:lstStyle/>
        <a:p>
          <a:r>
            <a:rPr lang="es-ES" b="1" i="0" u="none" dirty="0"/>
            <a:t>Triglicéridos</a:t>
          </a:r>
          <a:endParaRPr lang="es-ES" b="1" dirty="0"/>
        </a:p>
      </dgm:t>
    </dgm:pt>
    <dgm:pt modelId="{094DE90B-F47F-4B8C-8584-9F839164898E}" type="parTrans" cxnId="{35B305B4-022A-4FB0-8699-6386FB081953}">
      <dgm:prSet/>
      <dgm:spPr/>
      <dgm:t>
        <a:bodyPr/>
        <a:lstStyle/>
        <a:p>
          <a:endParaRPr lang="es-ES"/>
        </a:p>
      </dgm:t>
    </dgm:pt>
    <dgm:pt modelId="{157758B0-4E73-449A-ACE8-08CE10A69A2F}" type="sibTrans" cxnId="{35B305B4-022A-4FB0-8699-6386FB081953}">
      <dgm:prSet/>
      <dgm:spPr/>
      <dgm:t>
        <a:bodyPr/>
        <a:lstStyle/>
        <a:p>
          <a:endParaRPr lang="es-ES"/>
        </a:p>
      </dgm:t>
    </dgm:pt>
    <dgm:pt modelId="{060E7121-A3FA-4847-8B36-A22379885A13}">
      <dgm:prSet phldrT="[Text]"/>
      <dgm:spPr/>
      <dgm:t>
        <a:bodyPr/>
        <a:lstStyle/>
        <a:p>
          <a:r>
            <a:rPr lang="es-ES" b="1" i="0" u="none" dirty="0"/>
            <a:t>Clasificación de Framingham</a:t>
          </a:r>
        </a:p>
        <a:p>
          <a:r>
            <a:rPr lang="es-ES" b="1" i="0" u="none" dirty="0"/>
            <a:t>Otras variables del estado funcional</a:t>
          </a:r>
          <a:endParaRPr lang="es-ES" b="1" dirty="0"/>
        </a:p>
      </dgm:t>
    </dgm:pt>
    <dgm:pt modelId="{4A0DF71A-79CB-4F98-9F64-650BBF2C4B09}" type="parTrans" cxnId="{A7D50877-7393-4AAA-915D-68E5769BBF03}">
      <dgm:prSet/>
      <dgm:spPr/>
      <dgm:t>
        <a:bodyPr/>
        <a:lstStyle/>
        <a:p>
          <a:endParaRPr lang="es-ES"/>
        </a:p>
      </dgm:t>
    </dgm:pt>
    <dgm:pt modelId="{824D1A35-E3C8-4052-9A3C-D6D7A2B706BC}" type="sibTrans" cxnId="{A7D50877-7393-4AAA-915D-68E5769BBF03}">
      <dgm:prSet/>
      <dgm:spPr/>
      <dgm:t>
        <a:bodyPr/>
        <a:lstStyle/>
        <a:p>
          <a:endParaRPr lang="es-ES"/>
        </a:p>
      </dgm:t>
    </dgm:pt>
    <dgm:pt modelId="{63C6AD04-8FB3-41C9-80DB-67FC6D7D6D9B}">
      <dgm:prSet phldrT="[Text]"/>
      <dgm:spPr/>
      <dgm:t>
        <a:bodyPr/>
        <a:lstStyle/>
        <a:p>
          <a:r>
            <a:rPr lang="es-CO" b="1" dirty="0"/>
            <a:t>Creatininas y TFG</a:t>
          </a:r>
          <a:endParaRPr lang="es-ES" b="1" dirty="0"/>
        </a:p>
      </dgm:t>
    </dgm:pt>
    <dgm:pt modelId="{29042175-96D9-4F62-B5A1-76E0DBF54FB1}" type="parTrans" cxnId="{CB56AEFE-2275-4505-B767-598F1D729BA2}">
      <dgm:prSet/>
      <dgm:spPr/>
      <dgm:t>
        <a:bodyPr/>
        <a:lstStyle/>
        <a:p>
          <a:endParaRPr lang="es-ES"/>
        </a:p>
      </dgm:t>
    </dgm:pt>
    <dgm:pt modelId="{FE81FD66-54A8-401F-8FAD-D95F265C7D1D}" type="sibTrans" cxnId="{CB56AEFE-2275-4505-B767-598F1D729BA2}">
      <dgm:prSet/>
      <dgm:spPr/>
      <dgm:t>
        <a:bodyPr/>
        <a:lstStyle/>
        <a:p>
          <a:endParaRPr lang="es-ES"/>
        </a:p>
      </dgm:t>
    </dgm:pt>
    <dgm:pt modelId="{3A8EDEE6-E325-4DA6-BBAB-CD2B2525506F}">
      <dgm:prSet phldrT="[Text]"/>
      <dgm:spPr/>
      <dgm:t>
        <a:bodyPr/>
        <a:lstStyle/>
        <a:p>
          <a:r>
            <a:rPr lang="es-CO" b="1" dirty="0"/>
            <a:t>Microalbuminuria</a:t>
          </a:r>
          <a:endParaRPr lang="es-ES" b="1" dirty="0"/>
        </a:p>
      </dgm:t>
    </dgm:pt>
    <dgm:pt modelId="{60B9A485-27AD-4D24-9956-7D05BA31FEEF}" type="parTrans" cxnId="{98E58883-6883-4882-83DE-B79D013DCFF1}">
      <dgm:prSet/>
      <dgm:spPr/>
      <dgm:t>
        <a:bodyPr/>
        <a:lstStyle/>
        <a:p>
          <a:endParaRPr lang="es-ES"/>
        </a:p>
      </dgm:t>
    </dgm:pt>
    <dgm:pt modelId="{35C4168D-376F-4037-9FFF-59AE55AE8927}" type="sibTrans" cxnId="{98E58883-6883-4882-83DE-B79D013DCFF1}">
      <dgm:prSet/>
      <dgm:spPr/>
      <dgm:t>
        <a:bodyPr/>
        <a:lstStyle/>
        <a:p>
          <a:endParaRPr lang="es-ES"/>
        </a:p>
      </dgm:t>
    </dgm:pt>
    <dgm:pt modelId="{990168C7-A8E3-483D-A11D-56C8EE0DFA4D}">
      <dgm:prSet phldrT="[Text]"/>
      <dgm:spPr/>
      <dgm:t>
        <a:bodyPr/>
        <a:lstStyle/>
        <a:p>
          <a:r>
            <a:rPr lang="es-ES" b="1" i="0" u="none" dirty="0"/>
            <a:t>Talla</a:t>
          </a:r>
          <a:endParaRPr lang="es-ES" b="1" dirty="0"/>
        </a:p>
      </dgm:t>
    </dgm:pt>
    <dgm:pt modelId="{8E782160-CD41-41FE-B22F-EC6857B604B4}" type="parTrans" cxnId="{FE8F5623-C508-4979-B6A8-9E5EF4130E57}">
      <dgm:prSet/>
      <dgm:spPr/>
      <dgm:t>
        <a:bodyPr/>
        <a:lstStyle/>
        <a:p>
          <a:endParaRPr lang="es-ES"/>
        </a:p>
      </dgm:t>
    </dgm:pt>
    <dgm:pt modelId="{FA097785-6F79-4509-8396-9A9714C752DE}" type="sibTrans" cxnId="{FE8F5623-C508-4979-B6A8-9E5EF4130E57}">
      <dgm:prSet/>
      <dgm:spPr/>
      <dgm:t>
        <a:bodyPr/>
        <a:lstStyle/>
        <a:p>
          <a:endParaRPr lang="es-ES"/>
        </a:p>
      </dgm:t>
    </dgm:pt>
    <dgm:pt modelId="{EF8F4128-D432-4539-80CF-E4D7417A555D}">
      <dgm:prSet phldrT="[Text]" custT="1"/>
      <dgm:spPr/>
      <dgm:t>
        <a:bodyPr/>
        <a:lstStyle/>
        <a:p>
          <a:endParaRPr lang="es-ES" sz="2400" b="1" dirty="0"/>
        </a:p>
      </dgm:t>
    </dgm:pt>
    <dgm:pt modelId="{72E61258-3725-4F06-B383-BE3207BB6640}" type="parTrans" cxnId="{38216974-3BDC-4059-A8E2-2F03DA190FA2}">
      <dgm:prSet/>
      <dgm:spPr/>
      <dgm:t>
        <a:bodyPr/>
        <a:lstStyle/>
        <a:p>
          <a:endParaRPr lang="es-ES"/>
        </a:p>
      </dgm:t>
    </dgm:pt>
    <dgm:pt modelId="{6DD81D8E-3E13-46F1-9051-0E298E3E9F97}" type="sibTrans" cxnId="{38216974-3BDC-4059-A8E2-2F03DA190FA2}">
      <dgm:prSet/>
      <dgm:spPr/>
      <dgm:t>
        <a:bodyPr/>
        <a:lstStyle/>
        <a:p>
          <a:endParaRPr lang="es-ES"/>
        </a:p>
      </dgm:t>
    </dgm:pt>
    <dgm:pt modelId="{C1B82ECA-F2CC-452E-A6AD-B2B2413F1C61}">
      <dgm:prSet phldrT="[Text]" custT="1"/>
      <dgm:spPr/>
      <dgm:t>
        <a:bodyPr/>
        <a:lstStyle/>
        <a:p>
          <a:r>
            <a:rPr lang="es-CO" sz="2400"/>
            <a:t>Hipertensión</a:t>
          </a:r>
          <a:endParaRPr lang="es-ES" sz="2400" dirty="0"/>
        </a:p>
      </dgm:t>
    </dgm:pt>
    <dgm:pt modelId="{D1527173-13E1-4840-9A76-36E208F344EB}" type="parTrans" cxnId="{5ABCFA66-9377-4A3C-82DE-10E0611F09CB}">
      <dgm:prSet/>
      <dgm:spPr/>
      <dgm:t>
        <a:bodyPr/>
        <a:lstStyle/>
        <a:p>
          <a:endParaRPr lang="es-ES"/>
        </a:p>
      </dgm:t>
    </dgm:pt>
    <dgm:pt modelId="{EEE699C7-1453-497D-9E97-389F7BC13E03}" type="sibTrans" cxnId="{5ABCFA66-9377-4A3C-82DE-10E0611F09CB}">
      <dgm:prSet/>
      <dgm:spPr/>
      <dgm:t>
        <a:bodyPr/>
        <a:lstStyle/>
        <a:p>
          <a:endParaRPr lang="es-ES"/>
        </a:p>
      </dgm:t>
    </dgm:pt>
    <dgm:pt modelId="{6060CD6E-9F9C-41CB-A13B-F26DD4133AD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2400" dirty="0"/>
            <a:t>General</a:t>
          </a:r>
          <a:endParaRPr lang="es-ES" sz="2400" dirty="0"/>
        </a:p>
      </dgm:t>
    </dgm:pt>
    <dgm:pt modelId="{B41BC013-3F6F-4656-9892-F7A1856AC39E}" type="parTrans" cxnId="{723504D7-C57E-42C1-9466-DF2EC24170AD}">
      <dgm:prSet/>
      <dgm:spPr/>
      <dgm:t>
        <a:bodyPr/>
        <a:lstStyle/>
        <a:p>
          <a:endParaRPr lang="es-ES"/>
        </a:p>
      </dgm:t>
    </dgm:pt>
    <dgm:pt modelId="{781DFE37-2656-480B-8F55-E61285732B64}" type="sibTrans" cxnId="{723504D7-C57E-42C1-9466-DF2EC24170AD}">
      <dgm:prSet/>
      <dgm:spPr/>
      <dgm:t>
        <a:bodyPr/>
        <a:lstStyle/>
        <a:p>
          <a:endParaRPr lang="es-ES"/>
        </a:p>
      </dgm:t>
    </dgm:pt>
    <dgm:pt modelId="{F3125B29-0F88-440F-8F0D-D191EE6D9FA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2400" dirty="0"/>
            <a:t>Especializada</a:t>
          </a:r>
          <a:endParaRPr lang="es-ES" sz="2400" dirty="0"/>
        </a:p>
      </dgm:t>
    </dgm:pt>
    <dgm:pt modelId="{96F341FB-41C5-4641-8B9B-37C9976BF52F}" type="parTrans" cxnId="{DF0A371A-2847-4387-99F2-DAFBF1C1CA60}">
      <dgm:prSet/>
      <dgm:spPr/>
      <dgm:t>
        <a:bodyPr/>
        <a:lstStyle/>
        <a:p>
          <a:endParaRPr lang="es-ES"/>
        </a:p>
      </dgm:t>
    </dgm:pt>
    <dgm:pt modelId="{1520A477-C9E8-4649-8710-BF2B8933E2A8}" type="sibTrans" cxnId="{DF0A371A-2847-4387-99F2-DAFBF1C1CA60}">
      <dgm:prSet/>
      <dgm:spPr/>
      <dgm:t>
        <a:bodyPr/>
        <a:lstStyle/>
        <a:p>
          <a:endParaRPr lang="es-ES"/>
        </a:p>
      </dgm:t>
    </dgm:pt>
    <dgm:pt modelId="{3CB3301E-CF1C-4A9E-B47F-8826DD420CE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sz="2400"/>
            <a:t>Estancias</a:t>
          </a:r>
          <a:endParaRPr lang="es-ES" sz="2400" dirty="0"/>
        </a:p>
      </dgm:t>
    </dgm:pt>
    <dgm:pt modelId="{76440F24-6B75-49A9-AC1F-CC22185D2EF8}" type="parTrans" cxnId="{47CDC0BC-F534-41B9-AB21-6914831C57C4}">
      <dgm:prSet/>
      <dgm:spPr/>
      <dgm:t>
        <a:bodyPr/>
        <a:lstStyle/>
        <a:p>
          <a:endParaRPr lang="es-ES"/>
        </a:p>
      </dgm:t>
    </dgm:pt>
    <dgm:pt modelId="{2D7AE802-AFCF-4521-9DCE-FEC05E8D27E6}" type="sibTrans" cxnId="{47CDC0BC-F534-41B9-AB21-6914831C57C4}">
      <dgm:prSet/>
      <dgm:spPr/>
      <dgm:t>
        <a:bodyPr/>
        <a:lstStyle/>
        <a:p>
          <a:endParaRPr lang="es-ES"/>
        </a:p>
      </dgm:t>
    </dgm:pt>
    <dgm:pt modelId="{5C48A514-2B54-405A-98AF-60E6ECB79F8F}" type="pres">
      <dgm:prSet presAssocID="{DDADB080-011F-4138-B7DB-503BDE69A0ED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BCB3EA2-577F-41D6-BA93-27E01D9CDE29}" type="pres">
      <dgm:prSet presAssocID="{85BEE32D-97DE-4AF2-A48D-503406AC1B88}" presName="ParentComposite" presStyleCnt="0"/>
      <dgm:spPr/>
    </dgm:pt>
    <dgm:pt modelId="{1A674809-A9D6-42D0-8B7E-DDDBBFA46FF9}" type="pres">
      <dgm:prSet presAssocID="{85BEE32D-97DE-4AF2-A48D-503406AC1B88}" presName="Chord" presStyleLbl="bgShp" presStyleIdx="0" presStyleCnt="3"/>
      <dgm:spPr/>
    </dgm:pt>
    <dgm:pt modelId="{DBC9AB2D-211E-40BC-A224-A6C769BC7FF7}" type="pres">
      <dgm:prSet presAssocID="{85BEE32D-97DE-4AF2-A48D-503406AC1B88}" presName="Pie" presStyleLbl="alignNode1" presStyleIdx="0" presStyleCnt="3"/>
      <dgm:spPr/>
    </dgm:pt>
    <dgm:pt modelId="{0286D46F-D76E-4A3F-AB6C-D32CCF55C15C}" type="pres">
      <dgm:prSet presAssocID="{85BEE32D-97DE-4AF2-A48D-503406AC1B88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2FBB20CF-738C-4DA9-AAC5-175B097A70E0}" type="pres">
      <dgm:prSet presAssocID="{16FAE22C-B212-4D46-BF3F-DAA9E9EB9A29}" presName="negSibTrans" presStyleCnt="0"/>
      <dgm:spPr/>
    </dgm:pt>
    <dgm:pt modelId="{AFEECD34-2917-4977-A7B5-D22B9859CB1B}" type="pres">
      <dgm:prSet presAssocID="{85BEE32D-97DE-4AF2-A48D-503406AC1B88}" presName="composite" presStyleCnt="0"/>
      <dgm:spPr/>
    </dgm:pt>
    <dgm:pt modelId="{D11095B3-32AA-41F4-A8EF-F7C2DC967407}" type="pres">
      <dgm:prSet presAssocID="{85BEE32D-97DE-4AF2-A48D-503406AC1B88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92D849F-E48B-46E4-BBCF-55FF5291A742}" type="pres">
      <dgm:prSet presAssocID="{3CF8CC43-AA36-4DBD-9249-D70635785E65}" presName="sibTrans" presStyleCnt="0"/>
      <dgm:spPr/>
    </dgm:pt>
    <dgm:pt modelId="{87B239C2-7527-4251-A9E3-08B599753723}" type="pres">
      <dgm:prSet presAssocID="{29E34E80-3F35-43D6-ABD4-8F6548F038A7}" presName="ParentComposite" presStyleCnt="0"/>
      <dgm:spPr/>
    </dgm:pt>
    <dgm:pt modelId="{CBCC821F-52CD-43BC-9B08-E06173B2FA9F}" type="pres">
      <dgm:prSet presAssocID="{29E34E80-3F35-43D6-ABD4-8F6548F038A7}" presName="Chord" presStyleLbl="bgShp" presStyleIdx="1" presStyleCnt="3"/>
      <dgm:spPr/>
    </dgm:pt>
    <dgm:pt modelId="{CFB342F3-E0E1-46B6-8371-81C5E681E494}" type="pres">
      <dgm:prSet presAssocID="{29E34E80-3F35-43D6-ABD4-8F6548F038A7}" presName="Pie" presStyleLbl="alignNode1" presStyleIdx="1" presStyleCnt="3"/>
      <dgm:spPr/>
    </dgm:pt>
    <dgm:pt modelId="{F87DB9A3-977B-43AE-8BAB-32AA6A8A5EC3}" type="pres">
      <dgm:prSet presAssocID="{29E34E80-3F35-43D6-ABD4-8F6548F038A7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877B93E0-2CA3-408E-A1D7-09243EC99D7B}" type="pres">
      <dgm:prSet presAssocID="{55677CEA-CCA2-433A-92C5-DDD852984141}" presName="negSibTrans" presStyleCnt="0"/>
      <dgm:spPr/>
    </dgm:pt>
    <dgm:pt modelId="{2520ECE3-7AFE-4E4A-8AD4-C8396C6FCA64}" type="pres">
      <dgm:prSet presAssocID="{29E34E80-3F35-43D6-ABD4-8F6548F038A7}" presName="composite" presStyleCnt="0"/>
      <dgm:spPr/>
    </dgm:pt>
    <dgm:pt modelId="{52135159-EBC7-4CDE-A1E1-8F5A51908E7F}" type="pres">
      <dgm:prSet presAssocID="{29E34E80-3F35-43D6-ABD4-8F6548F038A7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43E67DAB-32DA-4E93-97C7-80FB9D05DAC0}" type="pres">
      <dgm:prSet presAssocID="{96452267-728D-4B73-98A5-DAD283237D3E}" presName="sibTrans" presStyleCnt="0"/>
      <dgm:spPr/>
    </dgm:pt>
    <dgm:pt modelId="{97871AEC-BE80-4FC3-A454-7B286A2726F6}" type="pres">
      <dgm:prSet presAssocID="{0D07A721-9D2F-48C8-A8B4-DEA2F45942AB}" presName="ParentComposite" presStyleCnt="0"/>
      <dgm:spPr/>
    </dgm:pt>
    <dgm:pt modelId="{FC4A7069-6489-4AE3-B83F-9A2183D93A41}" type="pres">
      <dgm:prSet presAssocID="{0D07A721-9D2F-48C8-A8B4-DEA2F45942AB}" presName="Chord" presStyleLbl="bgShp" presStyleIdx="2" presStyleCnt="3"/>
      <dgm:spPr/>
    </dgm:pt>
    <dgm:pt modelId="{F7585C3D-3A3C-42C8-B655-033AD624A150}" type="pres">
      <dgm:prSet presAssocID="{0D07A721-9D2F-48C8-A8B4-DEA2F45942AB}" presName="Pie" presStyleLbl="alignNode1" presStyleIdx="2" presStyleCnt="3"/>
      <dgm:spPr/>
    </dgm:pt>
    <dgm:pt modelId="{83871436-AF0C-47D0-8812-112C094DBCE0}" type="pres">
      <dgm:prSet presAssocID="{0D07A721-9D2F-48C8-A8B4-DEA2F45942AB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76D9860B-C552-4F65-B3EC-238811A52FF9}" type="pres">
      <dgm:prSet presAssocID="{C4B6264C-9CE5-425B-A6E0-2D394B4F878D}" presName="negSibTrans" presStyleCnt="0"/>
      <dgm:spPr/>
    </dgm:pt>
    <dgm:pt modelId="{AE7E7965-28FC-4AC7-BC7F-772CEBBB2C21}" type="pres">
      <dgm:prSet presAssocID="{0D07A721-9D2F-48C8-A8B4-DEA2F45942AB}" presName="composite" presStyleCnt="0"/>
      <dgm:spPr/>
    </dgm:pt>
    <dgm:pt modelId="{6272F26D-3EED-41C4-9475-355C3670C982}" type="pres">
      <dgm:prSet presAssocID="{0D07A721-9D2F-48C8-A8B4-DEA2F45942AB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4B44C00-E9EB-4719-BF32-F5668412C87C}" type="presOf" srcId="{D7CB73D2-D373-455A-8CC4-4A96B6B61201}" destId="{6272F26D-3EED-41C4-9475-355C3670C982}" srcOrd="0" destOrd="7" presId="urn:microsoft.com/office/officeart/2009/3/layout/PieProcess"/>
    <dgm:cxn modelId="{6CC0F40A-F796-43A2-899A-C0612C906D53}" type="presOf" srcId="{2E2A862B-71FA-4F14-851F-A7B66ADA5F73}" destId="{6272F26D-3EED-41C4-9475-355C3670C982}" srcOrd="0" destOrd="2" presId="urn:microsoft.com/office/officeart/2009/3/layout/PieProcess"/>
    <dgm:cxn modelId="{4DD14118-EEA3-4EEC-A85B-CE3510185426}" type="presOf" srcId="{9F966C36-8AE9-4BDA-AEAF-F6B378FDC2C5}" destId="{52135159-EBC7-4CDE-A1E1-8F5A51908E7F}" srcOrd="0" destOrd="9" presId="urn:microsoft.com/office/officeart/2009/3/layout/PieProcess"/>
    <dgm:cxn modelId="{DF0A371A-2847-4387-99F2-DAFBF1C1CA60}" srcId="{A0D70150-1C88-4511-8A82-FEF283C7BA5E}" destId="{F3125B29-0F88-440F-8F0D-D191EE6D9FAE}" srcOrd="1" destOrd="0" parTransId="{96F341FB-41C5-4641-8B9B-37C9976BF52F}" sibTransId="{1520A477-C9E8-4649-8710-BF2B8933E2A8}"/>
    <dgm:cxn modelId="{231E811B-D4E9-4B70-83FE-F67EF719B98B}" type="presOf" srcId="{E5002083-F37A-4E3D-967C-8A6C656AF061}" destId="{52135159-EBC7-4CDE-A1E1-8F5A51908E7F}" srcOrd="0" destOrd="2" presId="urn:microsoft.com/office/officeart/2009/3/layout/PieProcess"/>
    <dgm:cxn modelId="{FB04191F-BB9F-4364-86DE-CE7E2386E0E2}" type="presOf" srcId="{C1B82ECA-F2CC-452E-A6AD-B2B2413F1C61}" destId="{6272F26D-3EED-41C4-9475-355C3670C982}" srcOrd="0" destOrd="1" presId="urn:microsoft.com/office/officeart/2009/3/layout/PieProcess"/>
    <dgm:cxn modelId="{FCE81C20-F4E7-46F3-B63F-495839459E0C}" srcId="{85BEE32D-97DE-4AF2-A48D-503406AC1B88}" destId="{0AF4DCF1-316E-438B-8754-476E5890B4DD}" srcOrd="8" destOrd="0" parTransId="{8BC78307-CDE0-4D29-9E84-232DD6FF8874}" sibTransId="{ACF57600-4FCF-4483-8885-A7CA90A41BDC}"/>
    <dgm:cxn modelId="{FE8F5623-C508-4979-B6A8-9E5EF4130E57}" srcId="{85BEE32D-97DE-4AF2-A48D-503406AC1B88}" destId="{990168C7-A8E3-483D-A11D-56C8EE0DFA4D}" srcOrd="1" destOrd="0" parTransId="{8E782160-CD41-41FE-B22F-EC6857B604B4}" sibTransId="{FA097785-6F79-4509-8396-9A9714C752DE}"/>
    <dgm:cxn modelId="{E3CF2C26-4833-4701-B586-E9A1B0AF5C42}" type="presOf" srcId="{39FAFB3A-38EA-4FD9-BF9A-EA4E0EE62F1A}" destId="{52135159-EBC7-4CDE-A1E1-8F5A51908E7F}" srcOrd="0" destOrd="1" presId="urn:microsoft.com/office/officeart/2009/3/layout/PieProcess"/>
    <dgm:cxn modelId="{DE952C2A-1741-4D0D-9D8E-E54FF132AF8E}" type="presOf" srcId="{2F7006B2-4115-44A0-A64C-541BCFA31F43}" destId="{6272F26D-3EED-41C4-9475-355C3670C982}" srcOrd="0" destOrd="5" presId="urn:microsoft.com/office/officeart/2009/3/layout/PieProcess"/>
    <dgm:cxn modelId="{EFAAA32C-D1D1-457B-8595-DC94AED49105}" type="presOf" srcId="{4AA48240-63A3-4951-88FE-8E9B482B5A1C}" destId="{52135159-EBC7-4CDE-A1E1-8F5A51908E7F}" srcOrd="0" destOrd="7" presId="urn:microsoft.com/office/officeart/2009/3/layout/PieProcess"/>
    <dgm:cxn modelId="{DA0DB831-FB54-43B6-ABCD-9E7043A18F73}" srcId="{29E34E80-3F35-43D6-ABD4-8F6548F038A7}" destId="{39FAFB3A-38EA-4FD9-BF9A-EA4E0EE62F1A}" srcOrd="1" destOrd="0" parTransId="{AB1FBF1B-29AA-4A66-9814-4D4F8A79DD5A}" sibTransId="{3AB7C216-ED70-4F6D-BEE4-044DC55752E9}"/>
    <dgm:cxn modelId="{2BD79F3A-28B3-4EB7-9E88-164481FDBFD7}" srcId="{85BEE32D-97DE-4AF2-A48D-503406AC1B88}" destId="{5AFB0D0F-A8E4-40E3-BEE8-931C3B905DF6}" srcOrd="4" destOrd="0" parTransId="{1C9625CB-BBA2-4F7C-93BA-62D221036607}" sibTransId="{26DF30C7-9262-4465-8C09-B9F20FB41C18}"/>
    <dgm:cxn modelId="{CDC1A25C-4B8A-4EDB-9A1A-4E72C952177F}" type="presOf" srcId="{1F113D77-04F1-4965-A8FF-11E339088746}" destId="{D11095B3-32AA-41F4-A8EF-F7C2DC967407}" srcOrd="0" destOrd="7" presId="urn:microsoft.com/office/officeart/2009/3/layout/PieProcess"/>
    <dgm:cxn modelId="{2CA6B860-2DDE-48F5-BD7B-6E4A2ED84A6D}" type="presOf" srcId="{3CB3301E-CF1C-4A9E-B47F-8826DD420CE4}" destId="{52135159-EBC7-4CDE-A1E1-8F5A51908E7F}" srcOrd="0" destOrd="6" presId="urn:microsoft.com/office/officeart/2009/3/layout/PieProcess"/>
    <dgm:cxn modelId="{5A95CB42-D6A2-4A0C-B599-EF0A2E45CEF4}" type="presOf" srcId="{1E725D5E-F417-4F49-8D6A-6DE53C240A40}" destId="{52135159-EBC7-4CDE-A1E1-8F5A51908E7F}" srcOrd="0" destOrd="0" presId="urn:microsoft.com/office/officeart/2009/3/layout/PieProcess"/>
    <dgm:cxn modelId="{77F94863-BBA6-4FB8-99E3-1863899647C8}" srcId="{531C8581-9AF1-4D09-A78C-02C6C2A2036E}" destId="{2F7006B2-4115-44A0-A64C-541BCFA31F43}" srcOrd="4" destOrd="0" parTransId="{B6BED9CB-9688-48E9-8BF0-ADC7FDA05ED4}" sibTransId="{F83A3E4D-BD94-45B2-AD49-A3D906431B44}"/>
    <dgm:cxn modelId="{AFFA9E44-B284-4785-BEE9-E26EAFE7C53C}" srcId="{85BEE32D-97DE-4AF2-A48D-503406AC1B88}" destId="{8600B53C-D36C-4777-8AF2-8641786601E7}" srcOrd="6" destOrd="0" parTransId="{30B13BC9-500C-4872-A52C-8F8E09857FAA}" sibTransId="{B21D4BC6-EE28-4085-BA02-D731A019B721}"/>
    <dgm:cxn modelId="{5ABCFA66-9377-4A3C-82DE-10E0611F09CB}" srcId="{531C8581-9AF1-4D09-A78C-02C6C2A2036E}" destId="{C1B82ECA-F2CC-452E-A6AD-B2B2413F1C61}" srcOrd="0" destOrd="0" parTransId="{D1527173-13E1-4840-9A76-36E208F344EB}" sibTransId="{EEE699C7-1453-497D-9E97-389F7BC13E03}"/>
    <dgm:cxn modelId="{AF011F49-BAD7-4EA8-A30C-BF2BC08D01B2}" type="presOf" srcId="{B250D582-661E-40B9-83A7-316DE5B0AC55}" destId="{D11095B3-32AA-41F4-A8EF-F7C2DC967407}" srcOrd="0" destOrd="5" presId="urn:microsoft.com/office/officeart/2009/3/layout/PieProcess"/>
    <dgm:cxn modelId="{4429BA69-91EB-49B4-A2F3-63EA1F2EA7E7}" srcId="{29E34E80-3F35-43D6-ABD4-8F6548F038A7}" destId="{A0D70150-1C88-4511-8A82-FEF283C7BA5E}" srcOrd="3" destOrd="0" parTransId="{70C24AED-C483-49AC-B883-F1C852C501B8}" sibTransId="{344E6EBD-BB10-4F20-B8C6-E4A5D1836758}"/>
    <dgm:cxn modelId="{DB98F14A-910F-4802-B8AB-41312C281566}" srcId="{3CB3301E-CF1C-4A9E-B47F-8826DD420CE4}" destId="{9F966C36-8AE9-4BDA-AEAF-F6B378FDC2C5}" srcOrd="2" destOrd="0" parTransId="{8E0358AD-4A50-4A88-9D3C-82B66FD26A01}" sibTransId="{5E8E06BE-E949-4102-9A65-DE4EFF6FC5D1}"/>
    <dgm:cxn modelId="{37A8226C-95A6-4EDA-9AF1-973F1A62ECCA}" type="presOf" srcId="{A0D70150-1C88-4511-8A82-FEF283C7BA5E}" destId="{52135159-EBC7-4CDE-A1E1-8F5A51908E7F}" srcOrd="0" destOrd="3" presId="urn:microsoft.com/office/officeart/2009/3/layout/PieProcess"/>
    <dgm:cxn modelId="{F5AF016D-B2B0-46BC-8D8C-87A2872CF3D7}" type="presOf" srcId="{63C6AD04-8FB3-41C9-80DB-67FC6D7D6D9B}" destId="{D11095B3-32AA-41F4-A8EF-F7C2DC967407}" srcOrd="0" destOrd="13" presId="urn:microsoft.com/office/officeart/2009/3/layout/PieProcess"/>
    <dgm:cxn modelId="{769DB64E-CCB0-483A-BED0-760D107FD541}" type="presOf" srcId="{42F5EC81-E288-47C8-81EC-82EF3C8BC059}" destId="{6272F26D-3EED-41C4-9475-355C3670C982}" srcOrd="0" destOrd="4" presId="urn:microsoft.com/office/officeart/2009/3/layout/PieProcess"/>
    <dgm:cxn modelId="{F2EB9750-AFB7-4243-A388-740D49D3AC0D}" srcId="{85BEE32D-97DE-4AF2-A48D-503406AC1B88}" destId="{1F113D77-04F1-4965-A8FF-11E339088746}" srcOrd="7" destOrd="0" parTransId="{4E3FBD50-9934-4372-9B87-FA3C4C0D9EF7}" sibTransId="{ED7F3F59-CF46-40E6-8A86-FA3751F5D320}"/>
    <dgm:cxn modelId="{E86EA470-6755-4D6F-812E-51B5813E7D79}" srcId="{0D07A721-9D2F-48C8-A8B4-DEA2F45942AB}" destId="{531C8581-9AF1-4D09-A78C-02C6C2A2036E}" srcOrd="0" destOrd="0" parTransId="{559A865E-3180-4C4A-AB20-37F95FA6503E}" sibTransId="{C4B6264C-9CE5-425B-A6E0-2D394B4F878D}"/>
    <dgm:cxn modelId="{38216974-3BDC-4059-A8E2-2F03DA190FA2}" srcId="{0D07A721-9D2F-48C8-A8B4-DEA2F45942AB}" destId="{EF8F4128-D432-4539-80CF-E4D7417A555D}" srcOrd="2" destOrd="0" parTransId="{72E61258-3725-4F06-B383-BE3207BB6640}" sibTransId="{6DD81D8E-3E13-46F1-9051-0E298E3E9F97}"/>
    <dgm:cxn modelId="{EFCA9055-BC3F-40F6-9C2E-2F43F6A49A89}" type="presOf" srcId="{DDADB080-011F-4138-B7DB-503BDE69A0ED}" destId="{5C48A514-2B54-405A-98AF-60E6ECB79F8F}" srcOrd="0" destOrd="0" presId="urn:microsoft.com/office/officeart/2009/3/layout/PieProcess"/>
    <dgm:cxn modelId="{25009656-D74D-4F26-89D9-5208E628C655}" srcId="{29E34E80-3F35-43D6-ABD4-8F6548F038A7}" destId="{1E725D5E-F417-4F49-8D6A-6DE53C240A40}" srcOrd="0" destOrd="0" parTransId="{BD90492A-FAE2-45CE-B8B6-28E8271EFD82}" sibTransId="{55677CEA-CCA2-433A-92C5-DDD852984141}"/>
    <dgm:cxn modelId="{A7D50877-7393-4AAA-915D-68E5769BBF03}" srcId="{85BEE32D-97DE-4AF2-A48D-503406AC1B88}" destId="{060E7121-A3FA-4847-8B36-A22379885A13}" srcOrd="9" destOrd="0" parTransId="{4A0DF71A-79CB-4F98-9F64-650BBF2C4B09}" sibTransId="{824D1A35-E3C8-4052-9A3C-D6D7A2B706BC}"/>
    <dgm:cxn modelId="{284F6178-2761-4158-ABED-8FDB03B1B20F}" type="presOf" srcId="{A0322AF5-682E-411B-A14F-3E94731D211A}" destId="{6272F26D-3EED-41C4-9475-355C3670C982}" srcOrd="0" destOrd="3" presId="urn:microsoft.com/office/officeart/2009/3/layout/PieProcess"/>
    <dgm:cxn modelId="{7C1D6C7D-54A5-4218-BA24-929FB65CC87B}" type="presOf" srcId="{8600B53C-D36C-4777-8AF2-8641786601E7}" destId="{D11095B3-32AA-41F4-A8EF-F7C2DC967407}" srcOrd="0" destOrd="6" presId="urn:microsoft.com/office/officeart/2009/3/layout/PieProcess"/>
    <dgm:cxn modelId="{EFD9DE82-17E5-4FBD-AAD0-656D3C378BA1}" type="presOf" srcId="{F627728A-ACA5-4C23-ACBB-1DD8DC6A1054}" destId="{6272F26D-3EED-41C4-9475-355C3670C982}" srcOrd="0" destOrd="6" presId="urn:microsoft.com/office/officeart/2009/3/layout/PieProcess"/>
    <dgm:cxn modelId="{98E58883-6883-4882-83DE-B79D013DCFF1}" srcId="{0AF4DCF1-316E-438B-8754-476E5890B4DD}" destId="{3A8EDEE6-E325-4DA6-BBAB-CD2B2525506F}" srcOrd="5" destOrd="0" parTransId="{60B9A485-27AD-4D24-9956-7D05BA31FEEF}" sibTransId="{35C4168D-376F-4037-9FFF-59AE55AE8927}"/>
    <dgm:cxn modelId="{61CAA383-1983-4DBA-ABA5-64BB2CBAF261}" srcId="{85BEE32D-97DE-4AF2-A48D-503406AC1B88}" destId="{D2D7DD2B-4B41-4E70-A26B-5587C5963FB2}" srcOrd="0" destOrd="0" parTransId="{7DFED345-AFBE-4CA2-9401-5936FFCD7474}" sibTransId="{16FAE22C-B212-4D46-BF3F-DAA9E9EB9A29}"/>
    <dgm:cxn modelId="{0D164A8C-6483-458B-8D8D-C0D17144679B}" type="presOf" srcId="{6FD6A32B-8095-43DC-96D6-5A0A1813538F}" destId="{D11095B3-32AA-41F4-A8EF-F7C2DC967407}" srcOrd="0" destOrd="10" presId="urn:microsoft.com/office/officeart/2009/3/layout/PieProcess"/>
    <dgm:cxn modelId="{6F3E4A8C-EFC4-4B0D-8DE2-F9309D617F7D}" type="presOf" srcId="{6060CD6E-9F9C-41CB-A13B-F26DD4133AD6}" destId="{52135159-EBC7-4CDE-A1E1-8F5A51908E7F}" srcOrd="0" destOrd="4" presId="urn:microsoft.com/office/officeart/2009/3/layout/PieProcess"/>
    <dgm:cxn modelId="{0142B78C-BC4A-49E4-B59F-98C05CF0D68A}" srcId="{DDADB080-011F-4138-B7DB-503BDE69A0ED}" destId="{85BEE32D-97DE-4AF2-A48D-503406AC1B88}" srcOrd="0" destOrd="0" parTransId="{1CC5A7E8-FAFC-4DB6-B4DF-0EBB7C443430}" sibTransId="{3CF8CC43-AA36-4DBD-9249-D70635785E65}"/>
    <dgm:cxn modelId="{0460638F-A2B1-455A-B557-CF1E44685FBE}" type="presOf" srcId="{0D07A721-9D2F-48C8-A8B4-DEA2F45942AB}" destId="{83871436-AF0C-47D0-8812-112C094DBCE0}" srcOrd="0" destOrd="0" presId="urn:microsoft.com/office/officeart/2009/3/layout/PieProcess"/>
    <dgm:cxn modelId="{FA93C797-FB25-4DE4-A8DB-A654FE03DC65}" type="presOf" srcId="{E2F38A7E-DAD9-40D1-B2C8-65CBFE70225B}" destId="{D11095B3-32AA-41F4-A8EF-F7C2DC967407}" srcOrd="0" destOrd="12" presId="urn:microsoft.com/office/officeart/2009/3/layout/PieProcess"/>
    <dgm:cxn modelId="{FBA76199-55DA-48E5-9A9A-EB696A3CA398}" srcId="{DDADB080-011F-4138-B7DB-503BDE69A0ED}" destId="{29E34E80-3F35-43D6-ABD4-8F6548F038A7}" srcOrd="1" destOrd="0" parTransId="{0F4733A8-C8D0-4457-B6BC-13046B251E3A}" sibTransId="{96452267-728D-4B73-98A5-DAD283237D3E}"/>
    <dgm:cxn modelId="{81BD839B-1CB8-422C-8770-B8D87F5AFF24}" srcId="{3CB3301E-CF1C-4A9E-B47F-8826DD420CE4}" destId="{D3DEB2A6-4481-49FA-8929-D858FE4AB88B}" srcOrd="1" destOrd="0" parTransId="{B304B3A4-03E7-4489-8C02-5DAAE0DB7BFD}" sibTransId="{8234EA6F-247D-4930-A783-1F8D1F7D8028}"/>
    <dgm:cxn modelId="{36BC1DA7-4E69-440F-A25F-CCE86BACBF4C}" type="presOf" srcId="{0AF4DCF1-316E-438B-8754-476E5890B4DD}" destId="{D11095B3-32AA-41F4-A8EF-F7C2DC967407}" srcOrd="0" destOrd="8" presId="urn:microsoft.com/office/officeart/2009/3/layout/PieProcess"/>
    <dgm:cxn modelId="{CFC881AA-7FD1-4AB7-92DE-DE05AAE3D6B8}" type="presOf" srcId="{F3125B29-0F88-440F-8F0D-D191EE6D9FAE}" destId="{52135159-EBC7-4CDE-A1E1-8F5A51908E7F}" srcOrd="0" destOrd="5" presId="urn:microsoft.com/office/officeart/2009/3/layout/PieProcess"/>
    <dgm:cxn modelId="{686121AC-39B9-4FED-B333-CD0CDDF44D72}" srcId="{85BEE32D-97DE-4AF2-A48D-503406AC1B88}" destId="{B250D582-661E-40B9-83A7-316DE5B0AC55}" srcOrd="5" destOrd="0" parTransId="{6B158C52-C1CA-41D8-894D-3895ED48C071}" sibTransId="{A717A531-DFCA-4CCC-A547-41A653DA4319}"/>
    <dgm:cxn modelId="{D6542BAD-93AC-48E4-87D9-E63084511E05}" srcId="{85BEE32D-97DE-4AF2-A48D-503406AC1B88}" destId="{48DB0748-D785-4BF9-95F0-5D7680BB9E9E}" srcOrd="2" destOrd="0" parTransId="{7C5D56D0-9DDA-4897-8F3C-97C31E528CD7}" sibTransId="{2CEB0998-A6A4-44E1-B78D-904286717822}"/>
    <dgm:cxn modelId="{43E66AAF-A72B-4A1B-99B7-5E854792CEC5}" srcId="{531C8581-9AF1-4D09-A78C-02C6C2A2036E}" destId="{A0322AF5-682E-411B-A14F-3E94731D211A}" srcOrd="2" destOrd="0" parTransId="{6F5B2B63-AB4B-4C5E-AFEF-930A2050B790}" sibTransId="{630B7178-BA21-4F80-94BF-0BD69A556DAD}"/>
    <dgm:cxn modelId="{859B80AF-8FC4-4AFE-8D44-B39FAA03FAD6}" type="presOf" srcId="{85BEE32D-97DE-4AF2-A48D-503406AC1B88}" destId="{0286D46F-D76E-4A3F-AB6C-D32CCF55C15C}" srcOrd="0" destOrd="0" presId="urn:microsoft.com/office/officeart/2009/3/layout/PieProcess"/>
    <dgm:cxn modelId="{7D36C3B1-CC1E-438D-8602-00ECEDAA60F7}" type="presOf" srcId="{DAF601FB-A78C-44E9-9138-6603FA10896F}" destId="{D11095B3-32AA-41F4-A8EF-F7C2DC967407}" srcOrd="0" destOrd="11" presId="urn:microsoft.com/office/officeart/2009/3/layout/PieProcess"/>
    <dgm:cxn modelId="{35B305B4-022A-4FB0-8699-6386FB081953}" srcId="{0AF4DCF1-316E-438B-8754-476E5890B4DD}" destId="{E2F38A7E-DAD9-40D1-B2C8-65CBFE70225B}" srcOrd="3" destOrd="0" parTransId="{094DE90B-F47F-4B8C-8584-9F839164898E}" sibTransId="{157758B0-4E73-449A-ACE8-08CE10A69A2F}"/>
    <dgm:cxn modelId="{EEA5A1B4-D665-4939-9E0C-0B2D78E32D77}" srcId="{0AF4DCF1-316E-438B-8754-476E5890B4DD}" destId="{DAF601FB-A78C-44E9-9138-6603FA10896F}" srcOrd="2" destOrd="0" parTransId="{574F5E6E-0BD3-4283-8DD4-6F5E889EC4B7}" sibTransId="{611B11E4-51B5-4C95-A37D-3174F7927A9F}"/>
    <dgm:cxn modelId="{8B7D48B9-6493-434A-8609-D7E37E6D0205}" type="presOf" srcId="{060E7121-A3FA-4847-8B36-A22379885A13}" destId="{D11095B3-32AA-41F4-A8EF-F7C2DC967407}" srcOrd="0" destOrd="15" presId="urn:microsoft.com/office/officeart/2009/3/layout/PieProcess"/>
    <dgm:cxn modelId="{47CDC0BC-F534-41B9-AB21-6914831C57C4}" srcId="{29E34E80-3F35-43D6-ABD4-8F6548F038A7}" destId="{3CB3301E-CF1C-4A9E-B47F-8826DD420CE4}" srcOrd="4" destOrd="0" parTransId="{76440F24-6B75-49A9-AC1F-CC22185D2EF8}" sibTransId="{2D7AE802-AFCF-4521-9DCE-FEC05E8D27E6}"/>
    <dgm:cxn modelId="{29DDEABE-F72A-4063-AA81-799CE9109EE6}" type="presOf" srcId="{6D19192C-1495-4AF7-BBFD-3DF46F4F2874}" destId="{D11095B3-32AA-41F4-A8EF-F7C2DC967407}" srcOrd="0" destOrd="9" presId="urn:microsoft.com/office/officeart/2009/3/layout/PieProcess"/>
    <dgm:cxn modelId="{59164DC0-0A65-4669-B4EC-B293C09697DF}" type="presOf" srcId="{94F94BEC-F5D2-49A8-A8EA-2CA2098DB5DA}" destId="{D11095B3-32AA-41F4-A8EF-F7C2DC967407}" srcOrd="0" destOrd="3" presId="urn:microsoft.com/office/officeart/2009/3/layout/PieProcess"/>
    <dgm:cxn modelId="{E453D4C4-784F-4C58-AD51-772CDEA9A2DF}" type="presOf" srcId="{D3DEB2A6-4481-49FA-8929-D858FE4AB88B}" destId="{52135159-EBC7-4CDE-A1E1-8F5A51908E7F}" srcOrd="0" destOrd="8" presId="urn:microsoft.com/office/officeart/2009/3/layout/PieProcess"/>
    <dgm:cxn modelId="{449686C5-23B3-4D81-BE6F-96A03BC90902}" srcId="{0D07A721-9D2F-48C8-A8B4-DEA2F45942AB}" destId="{D7CB73D2-D373-455A-8CC4-4A96B6B61201}" srcOrd="1" destOrd="0" parTransId="{78F2AC16-A6F4-4290-989C-EB1F5A1F6A49}" sibTransId="{9648647B-9CC4-45C5-9C86-B5D9E7DEA1C6}"/>
    <dgm:cxn modelId="{65F81DC6-92E2-410C-AA76-F33B5E5CA544}" srcId="{531C8581-9AF1-4D09-A78C-02C6C2A2036E}" destId="{42F5EC81-E288-47C8-81EC-82EF3C8BC059}" srcOrd="3" destOrd="0" parTransId="{779549B4-3482-403A-9627-BE82BD15700B}" sibTransId="{CCCF8D1F-1B22-4839-83AC-0E3A6DE33732}"/>
    <dgm:cxn modelId="{ADE8BACB-4EF6-410C-96B9-108040104292}" type="presOf" srcId="{3A8EDEE6-E325-4DA6-BBAB-CD2B2525506F}" destId="{D11095B3-32AA-41F4-A8EF-F7C2DC967407}" srcOrd="0" destOrd="14" presId="urn:microsoft.com/office/officeart/2009/3/layout/PieProcess"/>
    <dgm:cxn modelId="{B7FE44CC-F5AC-48DC-80F7-BC5EB8446860}" type="presOf" srcId="{990168C7-A8E3-483D-A11D-56C8EE0DFA4D}" destId="{D11095B3-32AA-41F4-A8EF-F7C2DC967407}" srcOrd="0" destOrd="1" presId="urn:microsoft.com/office/officeart/2009/3/layout/PieProcess"/>
    <dgm:cxn modelId="{9BCCE7D5-4153-4CBB-8B8C-DC93D29E9551}" type="presOf" srcId="{48DB0748-D785-4BF9-95F0-5D7680BB9E9E}" destId="{D11095B3-32AA-41F4-A8EF-F7C2DC967407}" srcOrd="0" destOrd="2" presId="urn:microsoft.com/office/officeart/2009/3/layout/PieProcess"/>
    <dgm:cxn modelId="{61EDECD6-C24E-4464-8A81-B312A0E66EC3}" srcId="{0AF4DCF1-316E-438B-8754-476E5890B4DD}" destId="{6D19192C-1495-4AF7-BBFD-3DF46F4F2874}" srcOrd="0" destOrd="0" parTransId="{926B1C17-E195-4EF8-9B3C-766B82C34CDA}" sibTransId="{3886B4B9-D821-453A-B597-824C5CB66B28}"/>
    <dgm:cxn modelId="{723504D7-C57E-42C1-9466-DF2EC24170AD}" srcId="{A0D70150-1C88-4511-8A82-FEF283C7BA5E}" destId="{6060CD6E-9F9C-41CB-A13B-F26DD4133AD6}" srcOrd="0" destOrd="0" parTransId="{B41BC013-3F6F-4656-9892-F7A1856AC39E}" sibTransId="{781DFE37-2656-480B-8F55-E61285732B64}"/>
    <dgm:cxn modelId="{2513ECD7-FF81-41F4-BBD5-CC4430D485BC}" srcId="{3CB3301E-CF1C-4A9E-B47F-8826DD420CE4}" destId="{4AA48240-63A3-4951-88FE-8E9B482B5A1C}" srcOrd="0" destOrd="0" parTransId="{4E5DE803-C498-4F8C-8DDA-65F7596FA9B3}" sibTransId="{F059D19A-A18E-4DC9-B899-7CD43285EE65}"/>
    <dgm:cxn modelId="{08DDB9DD-CDE1-490D-A608-1DE6EE55AB9C}" srcId="{DDADB080-011F-4138-B7DB-503BDE69A0ED}" destId="{0D07A721-9D2F-48C8-A8B4-DEA2F45942AB}" srcOrd="2" destOrd="0" parTransId="{6D0C671A-9C3A-4AF4-8EEF-82C7EB7EC780}" sibTransId="{8D71E191-58D7-473A-9212-32CCF9AC8F15}"/>
    <dgm:cxn modelId="{4F77EDE6-515E-4115-8903-82F3F97CCB00}" type="presOf" srcId="{EF8F4128-D432-4539-80CF-E4D7417A555D}" destId="{6272F26D-3EED-41C4-9475-355C3670C982}" srcOrd="0" destOrd="8" presId="urn:microsoft.com/office/officeart/2009/3/layout/PieProcess"/>
    <dgm:cxn modelId="{5457EDE7-1282-42FD-B26A-5EC7CD23B268}" srcId="{29E34E80-3F35-43D6-ABD4-8F6548F038A7}" destId="{E5002083-F37A-4E3D-967C-8A6C656AF061}" srcOrd="2" destOrd="0" parTransId="{0E2A47AC-D219-4FE9-837F-E91C18FCB082}" sibTransId="{3A0A9D86-2EE8-4040-B43A-1170004D79E7}"/>
    <dgm:cxn modelId="{C7F8C3E8-02D3-4E7F-B6B0-82CD33831020}" srcId="{531C8581-9AF1-4D09-A78C-02C6C2A2036E}" destId="{F627728A-ACA5-4C23-ACBB-1DD8DC6A1054}" srcOrd="5" destOrd="0" parTransId="{82B5ABA7-4BC9-4B99-9264-4F588C652647}" sibTransId="{2720EAF5-3956-47BD-A960-632FCD771B3E}"/>
    <dgm:cxn modelId="{3F5CEBE9-FF7C-41CA-90C4-94FED560B746}" type="presOf" srcId="{29E34E80-3F35-43D6-ABD4-8F6548F038A7}" destId="{F87DB9A3-977B-43AE-8BAB-32AA6A8A5EC3}" srcOrd="0" destOrd="0" presId="urn:microsoft.com/office/officeart/2009/3/layout/PieProcess"/>
    <dgm:cxn modelId="{7F7771EE-8A4E-4E16-90A3-E3AE781DF468}" type="presOf" srcId="{D2D7DD2B-4B41-4E70-A26B-5587C5963FB2}" destId="{D11095B3-32AA-41F4-A8EF-F7C2DC967407}" srcOrd="0" destOrd="0" presId="urn:microsoft.com/office/officeart/2009/3/layout/PieProcess"/>
    <dgm:cxn modelId="{846F77EE-A0CE-4C43-8931-896B68F94DE3}" srcId="{531C8581-9AF1-4D09-A78C-02C6C2A2036E}" destId="{2E2A862B-71FA-4F14-851F-A7B66ADA5F73}" srcOrd="1" destOrd="0" parTransId="{00449F92-E47F-45E6-892A-F8C8ABF9CD3A}" sibTransId="{AB217E11-B83B-41B4-9490-E58D7AC35CBE}"/>
    <dgm:cxn modelId="{E0F298F3-9991-4472-B0BA-E3CFEDB0DC6C}" srcId="{0AF4DCF1-316E-438B-8754-476E5890B4DD}" destId="{6FD6A32B-8095-43DC-96D6-5A0A1813538F}" srcOrd="1" destOrd="0" parTransId="{20242B93-FC23-4D00-91E5-6ABAA8EF89FF}" sibTransId="{0AA5EB9E-F0AA-49A4-959E-7F1E8F894FCA}"/>
    <dgm:cxn modelId="{B29E2EF5-B251-4B09-8C3F-759CDDC6A696}" type="presOf" srcId="{5AFB0D0F-A8E4-40E3-BEE8-931C3B905DF6}" destId="{D11095B3-32AA-41F4-A8EF-F7C2DC967407}" srcOrd="0" destOrd="4" presId="urn:microsoft.com/office/officeart/2009/3/layout/PieProcess"/>
    <dgm:cxn modelId="{23A207F8-055D-439C-93F8-21F5F4D0701C}" type="presOf" srcId="{531C8581-9AF1-4D09-A78C-02C6C2A2036E}" destId="{6272F26D-3EED-41C4-9475-355C3670C982}" srcOrd="0" destOrd="0" presId="urn:microsoft.com/office/officeart/2009/3/layout/PieProcess"/>
    <dgm:cxn modelId="{AE42E6F8-84B4-4703-987B-1971FE72093F}" srcId="{85BEE32D-97DE-4AF2-A48D-503406AC1B88}" destId="{94F94BEC-F5D2-49A8-A8EA-2CA2098DB5DA}" srcOrd="3" destOrd="0" parTransId="{1304E4DC-E183-41CF-B2A1-86F4B626C695}" sibTransId="{12E51CEA-14C7-49E0-ABC4-B8A47C42965D}"/>
    <dgm:cxn modelId="{CB56AEFE-2275-4505-B767-598F1D729BA2}" srcId="{0AF4DCF1-316E-438B-8754-476E5890B4DD}" destId="{63C6AD04-8FB3-41C9-80DB-67FC6D7D6D9B}" srcOrd="4" destOrd="0" parTransId="{29042175-96D9-4F62-B5A1-76E0DBF54FB1}" sibTransId="{FE81FD66-54A8-401F-8FAD-D95F265C7D1D}"/>
    <dgm:cxn modelId="{5D31C1BE-D535-4D55-83B2-26AB6C040209}" type="presParOf" srcId="{5C48A514-2B54-405A-98AF-60E6ECB79F8F}" destId="{BBCB3EA2-577F-41D6-BA93-27E01D9CDE29}" srcOrd="0" destOrd="0" presId="urn:microsoft.com/office/officeart/2009/3/layout/PieProcess"/>
    <dgm:cxn modelId="{8FA02FC1-70DD-4A4C-A614-20452C553C56}" type="presParOf" srcId="{BBCB3EA2-577F-41D6-BA93-27E01D9CDE29}" destId="{1A674809-A9D6-42D0-8B7E-DDDBBFA46FF9}" srcOrd="0" destOrd="0" presId="urn:microsoft.com/office/officeart/2009/3/layout/PieProcess"/>
    <dgm:cxn modelId="{9984B31F-093D-49C1-AB41-9BBBD23B38FF}" type="presParOf" srcId="{BBCB3EA2-577F-41D6-BA93-27E01D9CDE29}" destId="{DBC9AB2D-211E-40BC-A224-A6C769BC7FF7}" srcOrd="1" destOrd="0" presId="urn:microsoft.com/office/officeart/2009/3/layout/PieProcess"/>
    <dgm:cxn modelId="{8E52C011-B831-48B0-962A-45A1AFB04BEB}" type="presParOf" srcId="{BBCB3EA2-577F-41D6-BA93-27E01D9CDE29}" destId="{0286D46F-D76E-4A3F-AB6C-D32CCF55C15C}" srcOrd="2" destOrd="0" presId="urn:microsoft.com/office/officeart/2009/3/layout/PieProcess"/>
    <dgm:cxn modelId="{99ED186E-1BE6-4F82-BB1D-1CD8B5733871}" type="presParOf" srcId="{5C48A514-2B54-405A-98AF-60E6ECB79F8F}" destId="{2FBB20CF-738C-4DA9-AAC5-175B097A70E0}" srcOrd="1" destOrd="0" presId="urn:microsoft.com/office/officeart/2009/3/layout/PieProcess"/>
    <dgm:cxn modelId="{01FA2012-6CCA-4FF1-9703-5A7D8E9CB9C8}" type="presParOf" srcId="{5C48A514-2B54-405A-98AF-60E6ECB79F8F}" destId="{AFEECD34-2917-4977-A7B5-D22B9859CB1B}" srcOrd="2" destOrd="0" presId="urn:microsoft.com/office/officeart/2009/3/layout/PieProcess"/>
    <dgm:cxn modelId="{CF42BD9A-A2F2-46C1-B91B-3DB04C5C687F}" type="presParOf" srcId="{AFEECD34-2917-4977-A7B5-D22B9859CB1B}" destId="{D11095B3-32AA-41F4-A8EF-F7C2DC967407}" srcOrd="0" destOrd="0" presId="urn:microsoft.com/office/officeart/2009/3/layout/PieProcess"/>
    <dgm:cxn modelId="{B0D8A866-2727-4C55-A2DE-033E1C93A8BD}" type="presParOf" srcId="{5C48A514-2B54-405A-98AF-60E6ECB79F8F}" destId="{892D849F-E48B-46E4-BBCF-55FF5291A742}" srcOrd="3" destOrd="0" presId="urn:microsoft.com/office/officeart/2009/3/layout/PieProcess"/>
    <dgm:cxn modelId="{0699CAA0-B5EB-40FD-9CC4-2358E2743AB8}" type="presParOf" srcId="{5C48A514-2B54-405A-98AF-60E6ECB79F8F}" destId="{87B239C2-7527-4251-A9E3-08B599753723}" srcOrd="4" destOrd="0" presId="urn:microsoft.com/office/officeart/2009/3/layout/PieProcess"/>
    <dgm:cxn modelId="{00D6AC28-6027-480F-B9B5-29E37BA2545D}" type="presParOf" srcId="{87B239C2-7527-4251-A9E3-08B599753723}" destId="{CBCC821F-52CD-43BC-9B08-E06173B2FA9F}" srcOrd="0" destOrd="0" presId="urn:microsoft.com/office/officeart/2009/3/layout/PieProcess"/>
    <dgm:cxn modelId="{077E57FD-5DD7-4D40-9205-4C4C6507A830}" type="presParOf" srcId="{87B239C2-7527-4251-A9E3-08B599753723}" destId="{CFB342F3-E0E1-46B6-8371-81C5E681E494}" srcOrd="1" destOrd="0" presId="urn:microsoft.com/office/officeart/2009/3/layout/PieProcess"/>
    <dgm:cxn modelId="{B0384FE5-407B-4450-9764-61A3AA129BDC}" type="presParOf" srcId="{87B239C2-7527-4251-A9E3-08B599753723}" destId="{F87DB9A3-977B-43AE-8BAB-32AA6A8A5EC3}" srcOrd="2" destOrd="0" presId="urn:microsoft.com/office/officeart/2009/3/layout/PieProcess"/>
    <dgm:cxn modelId="{B922E146-76FF-49C4-9711-FF4B39919C5B}" type="presParOf" srcId="{5C48A514-2B54-405A-98AF-60E6ECB79F8F}" destId="{877B93E0-2CA3-408E-A1D7-09243EC99D7B}" srcOrd="5" destOrd="0" presId="urn:microsoft.com/office/officeart/2009/3/layout/PieProcess"/>
    <dgm:cxn modelId="{4BFC0D45-49B0-42C5-BD5B-34315AD4D1BD}" type="presParOf" srcId="{5C48A514-2B54-405A-98AF-60E6ECB79F8F}" destId="{2520ECE3-7AFE-4E4A-8AD4-C8396C6FCA64}" srcOrd="6" destOrd="0" presId="urn:microsoft.com/office/officeart/2009/3/layout/PieProcess"/>
    <dgm:cxn modelId="{5EAD70F1-2714-4535-AAAF-916E70B3E552}" type="presParOf" srcId="{2520ECE3-7AFE-4E4A-8AD4-C8396C6FCA64}" destId="{52135159-EBC7-4CDE-A1E1-8F5A51908E7F}" srcOrd="0" destOrd="0" presId="urn:microsoft.com/office/officeart/2009/3/layout/PieProcess"/>
    <dgm:cxn modelId="{EFFBFFA5-7F3A-4FEC-B920-7D6D4FBCF6E6}" type="presParOf" srcId="{5C48A514-2B54-405A-98AF-60E6ECB79F8F}" destId="{43E67DAB-32DA-4E93-97C7-80FB9D05DAC0}" srcOrd="7" destOrd="0" presId="urn:microsoft.com/office/officeart/2009/3/layout/PieProcess"/>
    <dgm:cxn modelId="{5BA3799F-B14C-497E-BCDE-2B0CB7852840}" type="presParOf" srcId="{5C48A514-2B54-405A-98AF-60E6ECB79F8F}" destId="{97871AEC-BE80-4FC3-A454-7B286A2726F6}" srcOrd="8" destOrd="0" presId="urn:microsoft.com/office/officeart/2009/3/layout/PieProcess"/>
    <dgm:cxn modelId="{D07B02B0-0A9A-4DE7-B731-FF8FA013C84E}" type="presParOf" srcId="{97871AEC-BE80-4FC3-A454-7B286A2726F6}" destId="{FC4A7069-6489-4AE3-B83F-9A2183D93A41}" srcOrd="0" destOrd="0" presId="urn:microsoft.com/office/officeart/2009/3/layout/PieProcess"/>
    <dgm:cxn modelId="{9664FC33-3475-4B23-AFB1-7F8B19428908}" type="presParOf" srcId="{97871AEC-BE80-4FC3-A454-7B286A2726F6}" destId="{F7585C3D-3A3C-42C8-B655-033AD624A150}" srcOrd="1" destOrd="0" presId="urn:microsoft.com/office/officeart/2009/3/layout/PieProcess"/>
    <dgm:cxn modelId="{17E8798F-A575-4D1A-92FA-1416FAB5C405}" type="presParOf" srcId="{97871AEC-BE80-4FC3-A454-7B286A2726F6}" destId="{83871436-AF0C-47D0-8812-112C094DBCE0}" srcOrd="2" destOrd="0" presId="urn:microsoft.com/office/officeart/2009/3/layout/PieProcess"/>
    <dgm:cxn modelId="{F4AF5785-4C4C-4912-89D1-852D235FD75C}" type="presParOf" srcId="{5C48A514-2B54-405A-98AF-60E6ECB79F8F}" destId="{76D9860B-C552-4F65-B3EC-238811A52FF9}" srcOrd="9" destOrd="0" presId="urn:microsoft.com/office/officeart/2009/3/layout/PieProcess"/>
    <dgm:cxn modelId="{9AFE3A94-ABFA-4AE5-B2AD-99096011A367}" type="presParOf" srcId="{5C48A514-2B54-405A-98AF-60E6ECB79F8F}" destId="{AE7E7965-28FC-4AC7-BC7F-772CEBBB2C21}" srcOrd="10" destOrd="0" presId="urn:microsoft.com/office/officeart/2009/3/layout/PieProcess"/>
    <dgm:cxn modelId="{2C20B1C0-7493-4D7B-9BFA-EE95C025B037}" type="presParOf" srcId="{AE7E7965-28FC-4AC7-BC7F-772CEBBB2C21}" destId="{6272F26D-3EED-41C4-9475-355C3670C982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74809-A9D6-42D0-8B7E-DDDBBFA46FF9}">
      <dsp:nvSpPr>
        <dsp:cNvPr id="0" name=""/>
        <dsp:cNvSpPr/>
      </dsp:nvSpPr>
      <dsp:spPr>
        <a:xfrm>
          <a:off x="1211" y="451928"/>
          <a:ext cx="1306401" cy="130640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9AB2D-211E-40BC-A224-A6C769BC7FF7}">
      <dsp:nvSpPr>
        <dsp:cNvPr id="0" name=""/>
        <dsp:cNvSpPr/>
      </dsp:nvSpPr>
      <dsp:spPr>
        <a:xfrm>
          <a:off x="131851" y="582568"/>
          <a:ext cx="1045121" cy="1045121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6D46F-D76E-4A3F-AB6C-D32CCF55C15C}">
      <dsp:nvSpPr>
        <dsp:cNvPr id="0" name=""/>
        <dsp:cNvSpPr/>
      </dsp:nvSpPr>
      <dsp:spPr>
        <a:xfrm rot="16200000">
          <a:off x="-1501149" y="3391331"/>
          <a:ext cx="3788564" cy="783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1" kern="1200" dirty="0"/>
            <a:t>Estado funcional</a:t>
          </a:r>
          <a:endParaRPr lang="es-ES" sz="3000" b="1" kern="1200" dirty="0"/>
        </a:p>
      </dsp:txBody>
      <dsp:txXfrm>
        <a:off x="-1501149" y="3391331"/>
        <a:ext cx="3788564" cy="783840"/>
      </dsp:txXfrm>
    </dsp:sp>
    <dsp:sp modelId="{D11095B3-32AA-41F4-A8EF-F7C2DC967407}">
      <dsp:nvSpPr>
        <dsp:cNvPr id="0" name=""/>
        <dsp:cNvSpPr/>
      </dsp:nvSpPr>
      <dsp:spPr>
        <a:xfrm>
          <a:off x="915692" y="451928"/>
          <a:ext cx="2612802" cy="5225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Peso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Talla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Saturación de oxígeno	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Perímetros corporales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Presiones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Frecuencias cardiacas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Fragilidad </a:t>
          </a:r>
          <a:r>
            <a:rPr lang="es-ES" sz="1700" b="1" i="0" kern="1200" dirty="0"/>
            <a:t>Gröningen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EPOC BODEX</a:t>
          </a:r>
          <a:endParaRPr lang="es-ES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Paraclínicos</a:t>
          </a:r>
          <a:endParaRPr lang="es-E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u="none" kern="1200" dirty="0"/>
            <a:t>HDL</a:t>
          </a:r>
          <a:endParaRPr lang="es-E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u="none" kern="1200" dirty="0"/>
            <a:t>LDL</a:t>
          </a:r>
          <a:endParaRPr lang="es-E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u="none" kern="1200" dirty="0"/>
            <a:t>Colesterol total</a:t>
          </a:r>
          <a:endParaRPr lang="es-E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b="1" i="0" u="none" kern="1200" dirty="0"/>
            <a:t>Triglicéridos</a:t>
          </a:r>
          <a:endParaRPr lang="es-E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1" kern="1200" dirty="0"/>
            <a:t>Creatininas y TFG</a:t>
          </a:r>
          <a:endParaRPr lang="es-ES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300" b="1" kern="1200" dirty="0"/>
            <a:t>Microalbuminuria</a:t>
          </a:r>
          <a:endParaRPr lang="es-ES" sz="13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Clasificación de Framingham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u="none" kern="1200" dirty="0"/>
            <a:t>Otras variables del estado funcional</a:t>
          </a:r>
          <a:endParaRPr lang="es-ES" sz="1700" b="1" kern="1200" dirty="0"/>
        </a:p>
      </dsp:txBody>
      <dsp:txXfrm>
        <a:off x="915692" y="451928"/>
        <a:ext cx="2612802" cy="5225605"/>
      </dsp:txXfrm>
    </dsp:sp>
    <dsp:sp modelId="{CBCC821F-52CD-43BC-9B08-E06173B2FA9F}">
      <dsp:nvSpPr>
        <dsp:cNvPr id="0" name=""/>
        <dsp:cNvSpPr/>
      </dsp:nvSpPr>
      <dsp:spPr>
        <a:xfrm>
          <a:off x="3941956" y="451928"/>
          <a:ext cx="1306401" cy="130640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342F3-E0E1-46B6-8371-81C5E681E494}">
      <dsp:nvSpPr>
        <dsp:cNvPr id="0" name=""/>
        <dsp:cNvSpPr/>
      </dsp:nvSpPr>
      <dsp:spPr>
        <a:xfrm>
          <a:off x="4072596" y="582568"/>
          <a:ext cx="1045121" cy="1045121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DB9A3-977B-43AE-8BAB-32AA6A8A5EC3}">
      <dsp:nvSpPr>
        <dsp:cNvPr id="0" name=""/>
        <dsp:cNvSpPr/>
      </dsp:nvSpPr>
      <dsp:spPr>
        <a:xfrm rot="16200000">
          <a:off x="2439594" y="3391331"/>
          <a:ext cx="3788564" cy="783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1" kern="1200" dirty="0"/>
            <a:t>Uso de recursos clínicos</a:t>
          </a:r>
          <a:endParaRPr lang="es-ES" sz="3000" b="1" kern="1200" dirty="0"/>
        </a:p>
      </dsp:txBody>
      <dsp:txXfrm>
        <a:off x="2439594" y="3391331"/>
        <a:ext cx="3788564" cy="783840"/>
      </dsp:txXfrm>
    </dsp:sp>
    <dsp:sp modelId="{52135159-EBC7-4CDE-A1E1-8F5A51908E7F}">
      <dsp:nvSpPr>
        <dsp:cNvPr id="0" name=""/>
        <dsp:cNvSpPr/>
      </dsp:nvSpPr>
      <dsp:spPr>
        <a:xfrm>
          <a:off x="4856437" y="451928"/>
          <a:ext cx="2612802" cy="5225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2400" kern="1200" dirty="0"/>
            <a:t>Número de hospitalizaciones</a:t>
          </a:r>
          <a:endParaRPr lang="es-E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2400" kern="1200" dirty="0"/>
            <a:t>Número de urgencias</a:t>
          </a:r>
          <a:endParaRPr lang="es-E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2400" kern="1200" dirty="0"/>
            <a:t>Número de cirugías</a:t>
          </a:r>
          <a:endParaRPr lang="es-E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2400" kern="1200" dirty="0"/>
            <a:t>Número de consultas externas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400" kern="1200" dirty="0"/>
            <a:t>General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CO" sz="2400" kern="1200" dirty="0"/>
            <a:t>Especializada</a:t>
          </a:r>
          <a:endParaRPr lang="es-E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2400" kern="1200"/>
            <a:t>Estancias</a:t>
          </a:r>
          <a:endParaRPr lang="es-E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Sala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UCE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800" kern="1200" dirty="0"/>
            <a:t>UCI</a:t>
          </a:r>
          <a:endParaRPr lang="es-ES" sz="1800" kern="1200" dirty="0"/>
        </a:p>
      </dsp:txBody>
      <dsp:txXfrm>
        <a:off x="4856437" y="451928"/>
        <a:ext cx="2612802" cy="5225605"/>
      </dsp:txXfrm>
    </dsp:sp>
    <dsp:sp modelId="{FC4A7069-6489-4AE3-B83F-9A2183D93A41}">
      <dsp:nvSpPr>
        <dsp:cNvPr id="0" name=""/>
        <dsp:cNvSpPr/>
      </dsp:nvSpPr>
      <dsp:spPr>
        <a:xfrm>
          <a:off x="7882701" y="451928"/>
          <a:ext cx="1306401" cy="1306401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85C3D-3A3C-42C8-B655-033AD624A150}">
      <dsp:nvSpPr>
        <dsp:cNvPr id="0" name=""/>
        <dsp:cNvSpPr/>
      </dsp:nvSpPr>
      <dsp:spPr>
        <a:xfrm>
          <a:off x="8013341" y="582568"/>
          <a:ext cx="1045121" cy="10451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71436-AF0C-47D0-8812-112C094DBCE0}">
      <dsp:nvSpPr>
        <dsp:cNvPr id="0" name=""/>
        <dsp:cNvSpPr/>
      </dsp:nvSpPr>
      <dsp:spPr>
        <a:xfrm rot="16200000">
          <a:off x="6380339" y="3391331"/>
          <a:ext cx="3788564" cy="783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b="1" kern="1200" dirty="0"/>
            <a:t>Patologías crónicas</a:t>
          </a:r>
          <a:endParaRPr lang="es-ES" sz="3000" b="1" kern="1200" dirty="0"/>
        </a:p>
      </dsp:txBody>
      <dsp:txXfrm>
        <a:off x="6380339" y="3391331"/>
        <a:ext cx="3788564" cy="783840"/>
      </dsp:txXfrm>
    </dsp:sp>
    <dsp:sp modelId="{6272F26D-3EED-41C4-9475-355C3670C982}">
      <dsp:nvSpPr>
        <dsp:cNvPr id="0" name=""/>
        <dsp:cNvSpPr/>
      </dsp:nvSpPr>
      <dsp:spPr>
        <a:xfrm>
          <a:off x="8797182" y="451928"/>
          <a:ext cx="2612802" cy="5225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Número de eventos anuales de: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/>
            <a:t>Hipertensión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Diabetes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EPOC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Cerebrovascular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Enfermedad Renal Crónica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400" kern="1200" dirty="0"/>
            <a:t>Obesidad</a:t>
          </a:r>
          <a:endParaRPr lang="es-E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Y otras 59 patologías crónicas en total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kern="1200" dirty="0"/>
            <a:t>Calderón-Larrañaga et al. </a:t>
          </a:r>
          <a:r>
            <a:rPr lang="en-US" sz="1200" b="0" kern="1200" dirty="0"/>
            <a:t>Assessing and Measuring Chronic Multimorbidity in the Older Population: A Proposal for Its Operationalization. Journals of Gerontology. (2016).</a:t>
          </a:r>
          <a:endParaRPr lang="es-ES" sz="1200" b="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b="1" kern="1200" dirty="0"/>
        </a:p>
      </dsp:txBody>
      <dsp:txXfrm>
        <a:off x="8797182" y="451928"/>
        <a:ext cx="2612802" cy="522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FEA8-AC06-4B5D-A4B0-28654BD00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19B92-48B8-423F-9FF2-C5A1441C8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E991-1F36-4171-8510-97E78814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882F7-C76B-4F1D-A33E-9E0A1BAA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2473-5132-4B1B-AE33-9C6FC583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76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C7AC-DD5F-4BD7-ABD4-31C3B60E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A2179-E338-428F-85EA-1C7BB476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4746-44CB-417D-A09D-3F1397D3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5B29-3FEA-494A-AD84-83BD1E89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BA13-22C1-44E6-8522-AA7AF77C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19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A241C-7B66-4F63-AB9D-C31E5BFB7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5CCFE-907B-4E17-9A5E-D2DFB915B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4057D-A892-4CB8-83CA-92C14F86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FD3B-1DAA-4FD7-908D-0241EDFA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9879-735A-46D3-A04B-CF924109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09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84D4-75BB-4187-879B-C02C8DD9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2FC6-A243-44DD-90CE-B03FC321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9967-76FE-4DA9-83DA-90A02867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B16F0-576B-4DAF-99FB-C7B1F392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123F-5FBC-4397-9B51-B08E23C0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7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9BA1-D2E0-4F3D-97DD-E30FE88C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9D4A7-0FFB-4444-8B24-CAABB39A7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53B66-5250-4DDA-8BEC-9F227993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D34E-2BDB-464D-9F8C-FDC43C44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7D1F-380A-44CC-95F7-725724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14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F0F5-DBD8-41E3-9CAD-4426C7DE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DF26-F64B-4E0E-A7F0-5124AE325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95685-819E-48F5-B470-4BA14AB29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178EF-C3FC-4ACB-BB4D-44B82849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9C2A5-35C3-4A0F-B127-37FFCDB7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90708-2C83-4411-92E1-07DC96B1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45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FCAF-A558-4186-8F5F-0519CFC1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F009D-9AAC-475A-A109-E5CC28527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83C5-D590-4518-AB70-F0EA9795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D57D0-806C-4101-AF2B-68DA5993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64DC6-A87A-4831-A8B9-52CDB6451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A52EA-6302-4C0E-A20E-0F244833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03132-57C9-48C7-9540-8B690666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7B135-DDB3-4E05-A613-08ECF037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03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F7F1-03DD-47AA-9CAE-29A3F786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D77-635B-485E-BF39-8032259D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DA9C1-8DD0-4077-B72B-81B95F01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BD375-6D23-4C86-9985-ECDF3337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83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38EED-1370-4AA0-9566-B2689B8D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DF9B4-1FC0-4682-B386-BC7021F3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E1AA9-CF7B-463C-962D-E2EB0697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54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E5ED-1E12-4EED-AF72-60963DF2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0479-D5BF-4A89-9E8D-DF71B426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9A18E-EE73-439D-AB24-15DCF750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F9FF2-0AB1-4C48-9679-75E84B4A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90302-15DE-40EF-8912-EA1DB9D2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9DCD-48D1-4A68-BE7A-AD54E891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55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BB3F-5DCE-4A22-92C7-FBC9FB37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0F5BD-DCC0-45A0-BD92-0E9F7CB6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591A5-0E11-4AC9-9FDA-A4D9A2F67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E8CF3-E050-4EE1-92E6-E62E5C3D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05B6E-CAFA-4B32-A84B-B78903B5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EA797-BBFF-4A59-90E5-E2DF6ABB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4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3E246-EC40-42D9-AD0E-99B1FC6D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71A64-426F-4378-A504-953E0AD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994DC-B686-4CAD-9D61-91D2C4F33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364B-65DE-4098-BA78-6A59A0D87786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5040-9274-42AF-8139-6294490A7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0A5A-4149-48B5-8FB9-AA4C8C9A1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153B-D558-4974-8B2A-AFE0D8E741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87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0753-949C-4A5C-92F2-D043E8D52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2FDC7-2477-41BA-874B-B3FDD773E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61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3D826-A3D8-499A-B4EA-0559D847C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752017"/>
              </p:ext>
            </p:extLst>
          </p:nvPr>
        </p:nvGraphicFramePr>
        <p:xfrm>
          <a:off x="309747" y="261257"/>
          <a:ext cx="11411197" cy="612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69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108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Daniel Chavarría</dc:creator>
  <cp:lastModifiedBy>Luis Daniel Chavarría</cp:lastModifiedBy>
  <cp:revision>5</cp:revision>
  <dcterms:created xsi:type="dcterms:W3CDTF">2021-03-08T22:32:48Z</dcterms:created>
  <dcterms:modified xsi:type="dcterms:W3CDTF">2021-03-10T00:02:52Z</dcterms:modified>
</cp:coreProperties>
</file>