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1" r:id="rId3"/>
    <p:sldId id="260" r:id="rId4"/>
    <p:sldId id="262" r:id="rId5"/>
    <p:sldId id="259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2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7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52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4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5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4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5212-923C-432C-9FB9-C6EE05775413}" type="datetimeFigureOut">
              <a:rPr lang="en-US" smtClean="0"/>
              <a:t>29-Dec-20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173D85-E797-4C74-8799-1291B94A9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ada.ca/en/immigration-refugees-citizenship/services/immigrate-canada/express-entry/documents/language-requirem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tario.ca/page/ontarios-express-entry-french-speaking-skilled-worker-strea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TEF CANADA Benefits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Canadian Immigration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CRS Score is between 461-465. </a:t>
            </a:r>
          </a:p>
          <a:p>
            <a:r>
              <a:rPr lang="en-US" dirty="0" smtClean="0"/>
              <a:t>Minimum ITA Cutoff for 2020 was 468*</a:t>
            </a:r>
          </a:p>
          <a:p>
            <a:r>
              <a:rPr lang="en-US" dirty="0" smtClean="0"/>
              <a:t>Have Masters</a:t>
            </a:r>
          </a:p>
          <a:p>
            <a:r>
              <a:rPr lang="en-US" dirty="0" smtClean="0"/>
              <a:t>CLB 10 in English</a:t>
            </a:r>
          </a:p>
          <a:p>
            <a:r>
              <a:rPr lang="en-US" dirty="0" smtClean="0"/>
              <a:t>Age &gt; 29 and increasing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 am just short a couple of points. Can I increase my score to obtain ITA ???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Answer is YES!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Points for French Proficiency – Part 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50698"/>
            <a:ext cx="8596312" cy="33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CRS Score is max 441. </a:t>
            </a:r>
          </a:p>
          <a:p>
            <a:r>
              <a:rPr lang="en-US" dirty="0" smtClean="0"/>
              <a:t>Minimum ITA Cutoff for 2020 was 468*</a:t>
            </a:r>
          </a:p>
          <a:p>
            <a:r>
              <a:rPr lang="en-US" dirty="0" smtClean="0"/>
              <a:t>Have Bachelors</a:t>
            </a:r>
          </a:p>
          <a:p>
            <a:r>
              <a:rPr lang="en-US" dirty="0" smtClean="0"/>
              <a:t>CLB 10 in English</a:t>
            </a:r>
          </a:p>
          <a:p>
            <a:r>
              <a:rPr lang="en-US" dirty="0" smtClean="0"/>
              <a:t>Age &gt;= 29 and increasing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Doing masters is not feasible for me.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can I increase my score to obtain ITA ???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Answer is YES!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Points for French Proficiency – 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299" y="2115403"/>
            <a:ext cx="8045703" cy="39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800" dirty="0" smtClean="0"/>
              <a:t>Pump up your CRS Score with Additional Points!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31" y="1733267"/>
            <a:ext cx="9476600" cy="42944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r>
              <a:rPr lang="en-US" sz="5100" dirty="0" smtClean="0"/>
              <a:t> </a:t>
            </a:r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r>
              <a:rPr lang="en-US" sz="5100" dirty="0" smtClean="0"/>
              <a:t>CLB 7 in French + CLB 5 in English 			</a:t>
            </a:r>
            <a:r>
              <a:rPr lang="en-US" sz="5100" dirty="0" smtClean="0">
                <a:sym typeface="Wingdings" panose="05000000000000000000" pitchFamily="2" charset="2"/>
              </a:rPr>
              <a:t> 50 Points!</a:t>
            </a:r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r>
              <a:rPr lang="en-US" sz="5100" dirty="0" smtClean="0">
                <a:sym typeface="Wingdings" panose="05000000000000000000" pitchFamily="2" charset="2"/>
              </a:rPr>
              <a:t>CLB 7 in French + CLB 4 or lower in English 	 25 Points!</a:t>
            </a:r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r>
              <a:rPr lang="en-US" sz="5100" dirty="0" smtClean="0">
                <a:sym typeface="Wingdings" panose="05000000000000000000" pitchFamily="2" charset="2"/>
              </a:rPr>
              <a:t>+3 points for each ability 					 12 Points!</a:t>
            </a:r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endParaRPr lang="en-US" sz="5100" dirty="0">
              <a:sym typeface="Wingdings" panose="05000000000000000000" pitchFamily="2" charset="2"/>
            </a:endParaRPr>
          </a:p>
          <a:p>
            <a:pPr algn="ctr">
              <a:buClr>
                <a:srgbClr val="00EF00"/>
              </a:buClr>
              <a:buFont typeface="Wingdings" panose="05000000000000000000" pitchFamily="2" charset="2"/>
              <a:buChar char="ü"/>
            </a:pPr>
            <a:r>
              <a:rPr lang="en-US" sz="5100" b="1" dirty="0" smtClean="0">
                <a:sym typeface="Wingdings" panose="05000000000000000000" pitchFamily="2" charset="2"/>
              </a:rPr>
              <a:t>Total Additional Points 						 62 Points!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900" dirty="0">
                <a:solidFill>
                  <a:srgbClr val="0070C0"/>
                </a:solidFill>
                <a:hlinkClick r:id="rId2"/>
              </a:rPr>
              <a:t>Ref: https://</a:t>
            </a:r>
            <a:r>
              <a:rPr lang="en-US" sz="900" dirty="0" smtClean="0">
                <a:solidFill>
                  <a:srgbClr val="0070C0"/>
                </a:solidFill>
                <a:hlinkClick r:id="rId2"/>
              </a:rPr>
              <a:t>www.canada.ca/en/immigration-refugees-citizenship/services/immigrate-canada/express-entry/documents/language-requirements.html</a:t>
            </a:r>
            <a:endParaRPr lang="en-US" sz="900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your chances for Ontario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74209"/>
            <a:ext cx="9776851" cy="426715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 smtClean="0">
              <a:sym typeface="Wingdings" panose="05000000000000000000" pitchFamily="2" charset="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sz="2900" dirty="0" smtClean="0">
                <a:sym typeface="Wingdings" panose="05000000000000000000" pitchFamily="2" charset="2"/>
              </a:rPr>
              <a:t>Eligible for </a:t>
            </a:r>
            <a:r>
              <a:rPr lang="en-US" sz="2900" b="1" dirty="0" smtClean="0"/>
              <a:t>Ontario’s Express Entry French-Speaking Skilled Worker stream</a:t>
            </a: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en-US" sz="3100" dirty="0" smtClean="0"/>
              <a:t>Minimum CLB 7 in French and CLB 6 for English</a:t>
            </a:r>
          </a:p>
          <a:p>
            <a:pPr marL="0" indent="0">
              <a:buClr>
                <a:srgbClr val="00FF00"/>
              </a:buClr>
              <a:buNone/>
            </a:pPr>
            <a:endParaRPr lang="en-US" sz="900" b="1" dirty="0" smtClean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 smtClean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 smtClean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endParaRPr lang="en-US" sz="900" b="1" dirty="0" smtClean="0">
              <a:hlinkClick r:id="rId2"/>
            </a:endParaRPr>
          </a:p>
          <a:p>
            <a:pPr marL="0" indent="0">
              <a:buClr>
                <a:srgbClr val="00FF00"/>
              </a:buClr>
              <a:buNone/>
            </a:pPr>
            <a:r>
              <a:rPr lang="en-US" sz="900" b="1" dirty="0" smtClean="0">
                <a:hlinkClick r:id="rId2"/>
              </a:rPr>
              <a:t>Ref: https://www.ontario.ca/page/ontarios-express-entry-french-speaking-skilled-worker-stream</a:t>
            </a:r>
            <a:endParaRPr lang="en-US" sz="900" b="1" dirty="0" smtClean="0"/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2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Please Like, Share &amp; Subscribe!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67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180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TEF CANADA Benefits</vt:lpstr>
      <vt:lpstr>Scenario 1</vt:lpstr>
      <vt:lpstr>Additional Points for French Proficiency – Part 1</vt:lpstr>
      <vt:lpstr>Scenario 2</vt:lpstr>
      <vt:lpstr>Additional Points for French Proficiency – Part 2</vt:lpstr>
      <vt:lpstr>Pump up your CRS Score with Additional Points!</vt:lpstr>
      <vt:lpstr>Increase your chances for Ontario PNP</vt:lpstr>
      <vt:lpstr>Please Like, Share &amp; Subscribe!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TEF CANADA Benefits</dc:title>
  <dc:creator>Dand, Kinjal</dc:creator>
  <cp:lastModifiedBy>Dand, Kinjal</cp:lastModifiedBy>
  <cp:revision>12</cp:revision>
  <dcterms:created xsi:type="dcterms:W3CDTF">2020-12-29T09:13:41Z</dcterms:created>
  <dcterms:modified xsi:type="dcterms:W3CDTF">2020-12-29T14:31:28Z</dcterms:modified>
</cp:coreProperties>
</file>