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884E3-2F2D-73E2-8D38-051D453B8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Sistema de Giros y Cajero Electrónico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C7AE5A-A7E5-24A3-DAA2-292F7E52E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Stefanía Cerón Realpe</a:t>
            </a:r>
            <a:br>
              <a:rPr lang="es-CO" dirty="0"/>
            </a:br>
            <a:r>
              <a:rPr lang="es-CO" dirty="0"/>
              <a:t>Sebastian Espinosa Borrero</a:t>
            </a:r>
          </a:p>
        </p:txBody>
      </p:sp>
    </p:spTree>
    <p:extLst>
      <p:ext uri="{BB962C8B-B14F-4D97-AF65-F5344CB8AC3E}">
        <p14:creationId xmlns:p14="http://schemas.microsoft.com/office/powerpoint/2010/main" val="108703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1C854-49DE-4223-F391-F06382F6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Clases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47D1718-F9BE-9B86-47EA-F284417C7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264554"/>
            <a:ext cx="5545235" cy="4975519"/>
          </a:xfrm>
        </p:spPr>
      </p:pic>
    </p:spTree>
    <p:extLst>
      <p:ext uri="{BB962C8B-B14F-4D97-AF65-F5344CB8AC3E}">
        <p14:creationId xmlns:p14="http://schemas.microsoft.com/office/powerpoint/2010/main" val="78442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90E93-FD81-154E-052F-6BA31718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Casos de Uso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BBBD724A-53DF-43D1-00D7-1086B9187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4"/>
            <a:ext cx="8961207" cy="4969335"/>
          </a:xfrm>
        </p:spPr>
      </p:pic>
    </p:spTree>
    <p:extLst>
      <p:ext uri="{BB962C8B-B14F-4D97-AF65-F5344CB8AC3E}">
        <p14:creationId xmlns:p14="http://schemas.microsoft.com/office/powerpoint/2010/main" val="243270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90E93-FD81-154E-052F-6BA31718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Dominio</a:t>
            </a:r>
          </a:p>
        </p:txBody>
      </p:sp>
      <p:pic>
        <p:nvPicPr>
          <p:cNvPr id="13" name="Marcador de contenido 12" descr="Diagrama&#10;&#10;Descripción generada automáticamente">
            <a:extLst>
              <a:ext uri="{FF2B5EF4-FFF2-40B4-BE49-F238E27FC236}">
                <a16:creationId xmlns:a16="http://schemas.microsoft.com/office/drawing/2014/main" id="{6BBC3D9E-6B9C-DEB3-0DD1-FD12F8039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264554"/>
            <a:ext cx="7521369" cy="4969335"/>
          </a:xfrm>
        </p:spPr>
      </p:pic>
    </p:spTree>
    <p:extLst>
      <p:ext uri="{BB962C8B-B14F-4D97-AF65-F5344CB8AC3E}">
        <p14:creationId xmlns:p14="http://schemas.microsoft.com/office/powerpoint/2010/main" val="281094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90E93-FD81-154E-052F-6BA31718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Componentes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BDC43F2B-1947-4818-15B7-B3DC79725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9034717" cy="4328890"/>
          </a:xfrm>
        </p:spPr>
      </p:pic>
    </p:spTree>
    <p:extLst>
      <p:ext uri="{BB962C8B-B14F-4D97-AF65-F5344CB8AC3E}">
        <p14:creationId xmlns:p14="http://schemas.microsoft.com/office/powerpoint/2010/main" val="402497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90E93-FD81-154E-052F-6BA31718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Secuencia</a:t>
            </a:r>
          </a:p>
        </p:txBody>
      </p:sp>
      <p:pic>
        <p:nvPicPr>
          <p:cNvPr id="5" name="Marcador de contenido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F10E3A8-D635-E950-BF63-C98A0BAA1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264554"/>
            <a:ext cx="7721391" cy="4969335"/>
          </a:xfrm>
        </p:spPr>
      </p:pic>
    </p:spTree>
    <p:extLst>
      <p:ext uri="{BB962C8B-B14F-4D97-AF65-F5344CB8AC3E}">
        <p14:creationId xmlns:p14="http://schemas.microsoft.com/office/powerpoint/2010/main" val="231393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32A76-25D4-AC9E-79F6-438FED08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159085305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33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Sistema de Giros y Cajero Electrónico</vt:lpstr>
      <vt:lpstr>Diagrama de Clases</vt:lpstr>
      <vt:lpstr>Diagrama de Casos de Uso</vt:lpstr>
      <vt:lpstr>Diagrama de Dominio</vt:lpstr>
      <vt:lpstr>Diagrama de Componentes</vt:lpstr>
      <vt:lpstr>Diagrama de Secuencia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Espinosa</dc:creator>
  <cp:lastModifiedBy>Sebastian Espinosa</cp:lastModifiedBy>
  <cp:revision>1</cp:revision>
  <dcterms:created xsi:type="dcterms:W3CDTF">2024-05-20T23:05:05Z</dcterms:created>
  <dcterms:modified xsi:type="dcterms:W3CDTF">2024-05-20T23:11:17Z</dcterms:modified>
</cp:coreProperties>
</file>