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86" r:id="rId3"/>
    <p:sldId id="287" r:id="rId4"/>
    <p:sldId id="288" r:id="rId5"/>
    <p:sldId id="285" r:id="rId6"/>
  </p:sldIdLst>
  <p:sldSz cx="9144000" cy="6858000" type="screen4x3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aleway" panose="020B0003030101060003" pitchFamily="3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87D873-42E3-419E-AF10-A68891DFEC97}">
  <a:tblStyle styleId="{FE87D873-42E3-419E-AF10-A68891DFEC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F1DFE-FC03-47B8-9B91-38DE6262455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3D693B6F-69C6-44BE-9389-5AA38DA40775}">
      <dgm:prSet phldrT="[Texto]"/>
      <dgm:spPr>
        <a:ln>
          <a:noFill/>
        </a:ln>
      </dgm:spPr>
      <dgm:t>
        <a:bodyPr/>
        <a:lstStyle/>
        <a:p>
          <a:r>
            <a:rPr lang="es-CR" dirty="0" smtClean="0"/>
            <a:t>Auto Look App</a:t>
          </a:r>
          <a:endParaRPr lang="es-CR" dirty="0"/>
        </a:p>
      </dgm:t>
    </dgm:pt>
    <dgm:pt modelId="{FF9E4DA5-375F-4AB9-966E-9BF072033A6F}" type="parTrans" cxnId="{4F1489D1-A8DE-4E97-B0CE-AC1AAF7499E5}">
      <dgm:prSet/>
      <dgm:spPr/>
      <dgm:t>
        <a:bodyPr/>
        <a:lstStyle/>
        <a:p>
          <a:endParaRPr lang="es-CR"/>
        </a:p>
      </dgm:t>
    </dgm:pt>
    <dgm:pt modelId="{6538D21D-1644-448D-A5C6-AB61A31B1804}" type="sibTrans" cxnId="{4F1489D1-A8DE-4E97-B0CE-AC1AAF7499E5}">
      <dgm:prSet/>
      <dgm:spPr/>
      <dgm:t>
        <a:bodyPr/>
        <a:lstStyle/>
        <a:p>
          <a:endParaRPr lang="es-CR"/>
        </a:p>
      </dgm:t>
    </dgm:pt>
    <dgm:pt modelId="{A9B8E18E-3E54-4A3D-BA01-161B389D882E}">
      <dgm:prSet phldrT="[Texto]"/>
      <dgm:spPr/>
      <dgm:t>
        <a:bodyPr/>
        <a:lstStyle/>
        <a:p>
          <a:r>
            <a:rPr lang="es-CR" dirty="0" smtClean="0"/>
            <a:t>Menú de Aplicación</a:t>
          </a:r>
          <a:endParaRPr lang="es-CR" dirty="0"/>
        </a:p>
      </dgm:t>
    </dgm:pt>
    <dgm:pt modelId="{1CF5D9E0-AFE8-44D6-90DE-CEB947C959EA}" type="parTrans" cxnId="{325694B3-971A-4E95-A0F9-C467ACE96147}">
      <dgm:prSet/>
      <dgm:spPr/>
      <dgm:t>
        <a:bodyPr/>
        <a:lstStyle/>
        <a:p>
          <a:endParaRPr lang="es-CR"/>
        </a:p>
      </dgm:t>
    </dgm:pt>
    <dgm:pt modelId="{8FAD1E0A-FAC5-4FEE-89E4-3AEA58F8A0B9}" type="sibTrans" cxnId="{325694B3-971A-4E95-A0F9-C467ACE96147}">
      <dgm:prSet/>
      <dgm:spPr/>
      <dgm:t>
        <a:bodyPr/>
        <a:lstStyle/>
        <a:p>
          <a:endParaRPr lang="es-CR"/>
        </a:p>
      </dgm:t>
    </dgm:pt>
    <dgm:pt modelId="{28DD9DBF-573D-4C80-A8D3-0BCAF095CBDE}">
      <dgm:prSet phldrT="[Texto]"/>
      <dgm:spPr/>
      <dgm:t>
        <a:bodyPr/>
        <a:lstStyle/>
        <a:p>
          <a:r>
            <a:rPr lang="es-CR" dirty="0" smtClean="0"/>
            <a:t>Auto-Look (About)</a:t>
          </a:r>
        </a:p>
      </dgm:t>
    </dgm:pt>
    <dgm:pt modelId="{B784EAA8-7872-4757-B75C-8474E8E39EC9}" type="parTrans" cxnId="{9B0FCD33-D957-44F2-B320-22AA864A377F}">
      <dgm:prSet/>
      <dgm:spPr/>
      <dgm:t>
        <a:bodyPr/>
        <a:lstStyle/>
        <a:p>
          <a:endParaRPr lang="es-CR"/>
        </a:p>
      </dgm:t>
    </dgm:pt>
    <dgm:pt modelId="{2811163F-1E96-4359-8266-559C446C62B8}" type="sibTrans" cxnId="{9B0FCD33-D957-44F2-B320-22AA864A377F}">
      <dgm:prSet/>
      <dgm:spPr/>
      <dgm:t>
        <a:bodyPr/>
        <a:lstStyle/>
        <a:p>
          <a:endParaRPr lang="es-CR"/>
        </a:p>
      </dgm:t>
    </dgm:pt>
    <dgm:pt modelId="{C4BA3779-CE88-44BF-9BCE-3377FD396927}">
      <dgm:prSet phldrT="[Texto]"/>
      <dgm:spPr/>
      <dgm:t>
        <a:bodyPr/>
        <a:lstStyle/>
        <a:p>
          <a:r>
            <a:rPr lang="es-CR" dirty="0" smtClean="0"/>
            <a:t>Acceso con </a:t>
          </a:r>
          <a:r>
            <a:rPr lang="es-CR" dirty="0" err="1" smtClean="0"/>
            <a:t>Login</a:t>
          </a:r>
          <a:endParaRPr lang="es-CR" dirty="0"/>
        </a:p>
      </dgm:t>
    </dgm:pt>
    <dgm:pt modelId="{FF0C2312-BA7F-412C-B9AD-8D5051C64B87}" type="parTrans" cxnId="{858AB047-24B3-482A-B94B-A63F7BF4B855}">
      <dgm:prSet/>
      <dgm:spPr/>
      <dgm:t>
        <a:bodyPr/>
        <a:lstStyle/>
        <a:p>
          <a:endParaRPr lang="es-CR"/>
        </a:p>
      </dgm:t>
    </dgm:pt>
    <dgm:pt modelId="{51DF5DD2-1655-47EC-9704-A4E9DB46CCC1}" type="sibTrans" cxnId="{858AB047-24B3-482A-B94B-A63F7BF4B855}">
      <dgm:prSet/>
      <dgm:spPr/>
      <dgm:t>
        <a:bodyPr/>
        <a:lstStyle/>
        <a:p>
          <a:endParaRPr lang="es-CR"/>
        </a:p>
      </dgm:t>
    </dgm:pt>
    <dgm:pt modelId="{644A0BFA-D45A-411E-B02A-DAA83B326408}">
      <dgm:prSet phldrT="[Texto]"/>
      <dgm:spPr/>
      <dgm:t>
        <a:bodyPr/>
        <a:lstStyle/>
        <a:p>
          <a:r>
            <a:rPr lang="es-CR" dirty="0" smtClean="0"/>
            <a:t>Registrarse</a:t>
          </a:r>
          <a:endParaRPr lang="es-CR" dirty="0"/>
        </a:p>
      </dgm:t>
    </dgm:pt>
    <dgm:pt modelId="{1C985E53-1253-4F68-99B8-642EABDF3169}" type="parTrans" cxnId="{65B26344-9E72-437A-8EA4-A3E582B0D35D}">
      <dgm:prSet/>
      <dgm:spPr/>
      <dgm:t>
        <a:bodyPr/>
        <a:lstStyle/>
        <a:p>
          <a:endParaRPr lang="es-CR"/>
        </a:p>
      </dgm:t>
    </dgm:pt>
    <dgm:pt modelId="{D6E33F04-E38F-4B6F-B036-4F31C9F262F1}" type="sibTrans" cxnId="{65B26344-9E72-437A-8EA4-A3E582B0D35D}">
      <dgm:prSet/>
      <dgm:spPr/>
      <dgm:t>
        <a:bodyPr/>
        <a:lstStyle/>
        <a:p>
          <a:endParaRPr lang="es-CR"/>
        </a:p>
      </dgm:t>
    </dgm:pt>
    <dgm:pt modelId="{ADB7EC68-9BE4-4F67-878C-EBAA760498FC}">
      <dgm:prSet phldrT="[Texto]"/>
      <dgm:spPr/>
      <dgm:t>
        <a:bodyPr/>
        <a:lstStyle/>
        <a:p>
          <a:r>
            <a:rPr lang="es-CR" dirty="0" smtClean="0"/>
            <a:t>Olvidó contraseña</a:t>
          </a:r>
          <a:endParaRPr lang="es-CR" dirty="0"/>
        </a:p>
      </dgm:t>
    </dgm:pt>
    <dgm:pt modelId="{74D88404-DE53-4D17-AA4F-73604E9E1F01}" type="parTrans" cxnId="{FA03C1BD-AC2A-480C-A9CA-5988EFAA9C66}">
      <dgm:prSet/>
      <dgm:spPr/>
      <dgm:t>
        <a:bodyPr/>
        <a:lstStyle/>
        <a:p>
          <a:endParaRPr lang="es-CR"/>
        </a:p>
      </dgm:t>
    </dgm:pt>
    <dgm:pt modelId="{D9C59A07-8E0E-4177-B1E0-9E97262F4022}" type="sibTrans" cxnId="{FA03C1BD-AC2A-480C-A9CA-5988EFAA9C66}">
      <dgm:prSet/>
      <dgm:spPr/>
      <dgm:t>
        <a:bodyPr/>
        <a:lstStyle/>
        <a:p>
          <a:endParaRPr lang="es-CR"/>
        </a:p>
      </dgm:t>
    </dgm:pt>
    <dgm:pt modelId="{1E45572A-E692-4A20-A522-20614C95199A}">
      <dgm:prSet phldrT="[Texto]"/>
      <dgm:spPr/>
      <dgm:t>
        <a:bodyPr/>
        <a:lstStyle/>
        <a:p>
          <a:r>
            <a:rPr lang="es-CR" dirty="0" smtClean="0"/>
            <a:t>Mensajes (Feedback)</a:t>
          </a:r>
        </a:p>
      </dgm:t>
    </dgm:pt>
    <dgm:pt modelId="{D1D5D389-090F-4E38-8B8A-7593108385F4}" type="parTrans" cxnId="{FC477276-6496-40BA-BD2E-DBE889AC9356}">
      <dgm:prSet/>
      <dgm:spPr/>
      <dgm:t>
        <a:bodyPr/>
        <a:lstStyle/>
        <a:p>
          <a:endParaRPr lang="es-CR"/>
        </a:p>
      </dgm:t>
    </dgm:pt>
    <dgm:pt modelId="{A75018F1-AE19-41C6-8BAA-62C3828E2831}" type="sibTrans" cxnId="{FC477276-6496-40BA-BD2E-DBE889AC9356}">
      <dgm:prSet/>
      <dgm:spPr/>
      <dgm:t>
        <a:bodyPr/>
        <a:lstStyle/>
        <a:p>
          <a:endParaRPr lang="es-CR"/>
        </a:p>
      </dgm:t>
    </dgm:pt>
    <dgm:pt modelId="{E7E8CC69-4805-4BB9-A9D3-475B1D1519CA}">
      <dgm:prSet phldrT="[Texto]"/>
      <dgm:spPr/>
      <dgm:t>
        <a:bodyPr/>
        <a:lstStyle/>
        <a:p>
          <a:r>
            <a:rPr lang="es-CR" smtClean="0"/>
            <a:t>Información Usuario</a:t>
          </a:r>
          <a:endParaRPr lang="es-CR" dirty="0"/>
        </a:p>
      </dgm:t>
    </dgm:pt>
    <dgm:pt modelId="{540DF304-C865-459B-A6B9-6ED18934B50F}" type="parTrans" cxnId="{85A9E265-A851-4E9A-AE18-6B40C76F6E55}">
      <dgm:prSet/>
      <dgm:spPr/>
      <dgm:t>
        <a:bodyPr/>
        <a:lstStyle/>
        <a:p>
          <a:endParaRPr lang="es-CR"/>
        </a:p>
      </dgm:t>
    </dgm:pt>
    <dgm:pt modelId="{EDB93567-D115-48BB-B293-8CB6346EA35C}" type="sibTrans" cxnId="{85A9E265-A851-4E9A-AE18-6B40C76F6E55}">
      <dgm:prSet/>
      <dgm:spPr/>
      <dgm:t>
        <a:bodyPr/>
        <a:lstStyle/>
        <a:p>
          <a:endParaRPr lang="es-CR"/>
        </a:p>
      </dgm:t>
    </dgm:pt>
    <dgm:pt modelId="{029AAC3F-9900-4112-B0F5-2643258708E7}">
      <dgm:prSet phldrT="[Texto]"/>
      <dgm:spPr/>
      <dgm:t>
        <a:bodyPr/>
        <a:lstStyle/>
        <a:p>
          <a:r>
            <a:rPr lang="es-CR" dirty="0" smtClean="0"/>
            <a:t>Homepage-Vehículos</a:t>
          </a:r>
          <a:endParaRPr lang="es-CR" dirty="0"/>
        </a:p>
      </dgm:t>
    </dgm:pt>
    <dgm:pt modelId="{C4025B68-8D73-444F-8C3B-3D2A3D5FB686}" type="parTrans" cxnId="{A91479D6-5863-42AA-9893-A422B115135C}">
      <dgm:prSet/>
      <dgm:spPr/>
      <dgm:t>
        <a:bodyPr/>
        <a:lstStyle/>
        <a:p>
          <a:endParaRPr lang="es-CR"/>
        </a:p>
      </dgm:t>
    </dgm:pt>
    <dgm:pt modelId="{5C9E825D-9D0F-4A85-83C7-3900390C3706}" type="sibTrans" cxnId="{A91479D6-5863-42AA-9893-A422B115135C}">
      <dgm:prSet/>
      <dgm:spPr/>
      <dgm:t>
        <a:bodyPr/>
        <a:lstStyle/>
        <a:p>
          <a:endParaRPr lang="es-CR"/>
        </a:p>
      </dgm:t>
    </dgm:pt>
    <dgm:pt modelId="{2F9891D9-2FF8-4BBD-9EB8-165400EEA08A}">
      <dgm:prSet phldrT="[Texto]"/>
      <dgm:spPr/>
      <dgm:t>
        <a:bodyPr/>
        <a:lstStyle/>
        <a:p>
          <a:r>
            <a:rPr lang="es-CR" dirty="0" smtClean="0"/>
            <a:t>Filtros</a:t>
          </a:r>
          <a:endParaRPr lang="es-CR" dirty="0"/>
        </a:p>
      </dgm:t>
    </dgm:pt>
    <dgm:pt modelId="{AA4F05BE-6360-4C18-95D1-3F6C14FE17CB}" type="parTrans" cxnId="{FEB27BF0-CD7D-4624-BCE0-FE9A668CD08D}">
      <dgm:prSet/>
      <dgm:spPr/>
      <dgm:t>
        <a:bodyPr/>
        <a:lstStyle/>
        <a:p>
          <a:endParaRPr lang="es-CR"/>
        </a:p>
      </dgm:t>
    </dgm:pt>
    <dgm:pt modelId="{93B2D696-7621-46B5-B1CC-7D5880C3E544}" type="sibTrans" cxnId="{FEB27BF0-CD7D-4624-BCE0-FE9A668CD08D}">
      <dgm:prSet/>
      <dgm:spPr/>
      <dgm:t>
        <a:bodyPr/>
        <a:lstStyle/>
        <a:p>
          <a:endParaRPr lang="es-CR"/>
        </a:p>
      </dgm:t>
    </dgm:pt>
    <dgm:pt modelId="{97C60B73-765A-483D-B783-3EA6A1E5768F}">
      <dgm:prSet phldrT="[Texto]"/>
      <dgm:spPr/>
      <dgm:t>
        <a:bodyPr/>
        <a:lstStyle/>
        <a:p>
          <a:r>
            <a:rPr lang="es-CR" dirty="0" smtClean="0"/>
            <a:t>Detalle Carro</a:t>
          </a:r>
          <a:endParaRPr lang="es-CR" dirty="0"/>
        </a:p>
      </dgm:t>
    </dgm:pt>
    <dgm:pt modelId="{272915ED-C43D-4486-B665-96F20470AB6D}" type="parTrans" cxnId="{C12B58B0-F88B-460E-9949-32D7D9BCF189}">
      <dgm:prSet/>
      <dgm:spPr/>
      <dgm:t>
        <a:bodyPr/>
        <a:lstStyle/>
        <a:p>
          <a:endParaRPr lang="es-CR"/>
        </a:p>
      </dgm:t>
    </dgm:pt>
    <dgm:pt modelId="{75B6B0FE-D739-4BDC-AC95-181BB41C70F5}" type="sibTrans" cxnId="{C12B58B0-F88B-460E-9949-32D7D9BCF189}">
      <dgm:prSet/>
      <dgm:spPr/>
      <dgm:t>
        <a:bodyPr/>
        <a:lstStyle/>
        <a:p>
          <a:endParaRPr lang="es-CR"/>
        </a:p>
      </dgm:t>
    </dgm:pt>
    <dgm:pt modelId="{31E11EC1-7BF7-46E6-B1DC-BF2BFEA670A6}">
      <dgm:prSet phldrT="[Texto]"/>
      <dgm:spPr/>
      <dgm:t>
        <a:bodyPr/>
        <a:lstStyle/>
        <a:p>
          <a:r>
            <a:rPr lang="es-CR" dirty="0" smtClean="0"/>
            <a:t>Opciones de Pago</a:t>
          </a:r>
          <a:endParaRPr lang="es-CR" dirty="0"/>
        </a:p>
      </dgm:t>
    </dgm:pt>
    <dgm:pt modelId="{EAD3F198-88E9-4D21-96CF-4D802593F00E}" type="parTrans" cxnId="{6F9A04FB-8816-4B6A-ABEA-9751990D2679}">
      <dgm:prSet/>
      <dgm:spPr/>
      <dgm:t>
        <a:bodyPr/>
        <a:lstStyle/>
        <a:p>
          <a:endParaRPr lang="es-CR"/>
        </a:p>
      </dgm:t>
    </dgm:pt>
    <dgm:pt modelId="{A3445B2E-53D9-4956-A241-613E9C1CE248}" type="sibTrans" cxnId="{6F9A04FB-8816-4B6A-ABEA-9751990D2679}">
      <dgm:prSet/>
      <dgm:spPr/>
      <dgm:t>
        <a:bodyPr/>
        <a:lstStyle/>
        <a:p>
          <a:endParaRPr lang="es-CR"/>
        </a:p>
      </dgm:t>
    </dgm:pt>
    <dgm:pt modelId="{44F7D3DF-C9FE-4C77-82D4-544BC6763C92}">
      <dgm:prSet phldrT="[Texto]"/>
      <dgm:spPr/>
      <dgm:t>
        <a:bodyPr/>
        <a:lstStyle/>
        <a:p>
          <a:r>
            <a:rPr lang="es-CR" dirty="0" smtClean="0"/>
            <a:t>Financiamiento</a:t>
          </a:r>
        </a:p>
      </dgm:t>
    </dgm:pt>
    <dgm:pt modelId="{BA2B7497-B498-4D52-BC7B-637DCA79F2DD}" type="parTrans" cxnId="{DFCE8AA3-20F0-4CBE-BA4A-EB504C7ED63C}">
      <dgm:prSet/>
      <dgm:spPr/>
      <dgm:t>
        <a:bodyPr/>
        <a:lstStyle/>
        <a:p>
          <a:endParaRPr lang="es-CR"/>
        </a:p>
      </dgm:t>
    </dgm:pt>
    <dgm:pt modelId="{01B4FF34-3B3D-40C1-9777-D33FE1B1F25D}" type="sibTrans" cxnId="{DFCE8AA3-20F0-4CBE-BA4A-EB504C7ED63C}">
      <dgm:prSet/>
      <dgm:spPr/>
      <dgm:t>
        <a:bodyPr/>
        <a:lstStyle/>
        <a:p>
          <a:endParaRPr lang="es-CR"/>
        </a:p>
      </dgm:t>
    </dgm:pt>
    <dgm:pt modelId="{0BE5BBB9-AEC9-434E-AC71-C2221C0A8309}">
      <dgm:prSet phldrT="[Texto]"/>
      <dgm:spPr/>
      <dgm:t>
        <a:bodyPr/>
        <a:lstStyle/>
        <a:p>
          <a:r>
            <a:rPr lang="es-CR" dirty="0" smtClean="0"/>
            <a:t>Recibir carros</a:t>
          </a:r>
        </a:p>
      </dgm:t>
    </dgm:pt>
    <dgm:pt modelId="{63AD27ED-50E3-4049-BA85-A91A0A453CC2}" type="parTrans" cxnId="{23009BFE-E012-4521-8414-C85B2E124D4B}">
      <dgm:prSet/>
      <dgm:spPr/>
      <dgm:t>
        <a:bodyPr/>
        <a:lstStyle/>
        <a:p>
          <a:endParaRPr lang="es-CR"/>
        </a:p>
      </dgm:t>
    </dgm:pt>
    <dgm:pt modelId="{B1003F0F-732A-454F-9E18-DDB46427839C}" type="sibTrans" cxnId="{23009BFE-E012-4521-8414-C85B2E124D4B}">
      <dgm:prSet/>
      <dgm:spPr/>
      <dgm:t>
        <a:bodyPr/>
        <a:lstStyle/>
        <a:p>
          <a:endParaRPr lang="es-CR"/>
        </a:p>
      </dgm:t>
    </dgm:pt>
    <dgm:pt modelId="{F398E39B-68B0-45FD-8108-6B53D534F1E7}">
      <dgm:prSet phldrT="[Texto]"/>
      <dgm:spPr/>
      <dgm:t>
        <a:bodyPr/>
        <a:lstStyle/>
        <a:p>
          <a:r>
            <a:rPr lang="es-CR" dirty="0" smtClean="0"/>
            <a:t>Favoritos</a:t>
          </a:r>
        </a:p>
      </dgm:t>
    </dgm:pt>
    <dgm:pt modelId="{0150F3F3-C634-48C4-8ECC-BFAA117B2A7E}" type="parTrans" cxnId="{22D677B5-BE4A-4890-A85D-DE87CBD9CEDC}">
      <dgm:prSet/>
      <dgm:spPr/>
      <dgm:t>
        <a:bodyPr/>
        <a:lstStyle/>
        <a:p>
          <a:endParaRPr lang="es-CR"/>
        </a:p>
      </dgm:t>
    </dgm:pt>
    <dgm:pt modelId="{0BE46F50-7D8C-4AD1-AE6A-CEDEEDACFAAB}" type="sibTrans" cxnId="{22D677B5-BE4A-4890-A85D-DE87CBD9CEDC}">
      <dgm:prSet/>
      <dgm:spPr/>
      <dgm:t>
        <a:bodyPr/>
        <a:lstStyle/>
        <a:p>
          <a:endParaRPr lang="es-CR"/>
        </a:p>
      </dgm:t>
    </dgm:pt>
    <dgm:pt modelId="{B9307235-22C8-44C4-ADDD-68D7F29D8453}">
      <dgm:prSet phldrT="[Texto]"/>
      <dgm:spPr/>
      <dgm:t>
        <a:bodyPr/>
        <a:lstStyle/>
        <a:p>
          <a:r>
            <a:rPr lang="es-CR" dirty="0" smtClean="0"/>
            <a:t>Contacto</a:t>
          </a:r>
        </a:p>
      </dgm:t>
    </dgm:pt>
    <dgm:pt modelId="{33A67A29-0CCB-4135-8DD5-808C8A2BF3F6}" type="parTrans" cxnId="{2DE5C6D5-7FE9-44EE-955A-C44954E653FC}">
      <dgm:prSet/>
      <dgm:spPr/>
      <dgm:t>
        <a:bodyPr/>
        <a:lstStyle/>
        <a:p>
          <a:endParaRPr lang="es-CR"/>
        </a:p>
      </dgm:t>
    </dgm:pt>
    <dgm:pt modelId="{1529AB64-39B9-4481-BDCA-B7B4A72DB03C}" type="sibTrans" cxnId="{2DE5C6D5-7FE9-44EE-955A-C44954E653FC}">
      <dgm:prSet/>
      <dgm:spPr/>
      <dgm:t>
        <a:bodyPr/>
        <a:lstStyle/>
        <a:p>
          <a:endParaRPr lang="es-CR"/>
        </a:p>
      </dgm:t>
    </dgm:pt>
    <dgm:pt modelId="{9EE2809E-67E0-4FDB-BE81-48CE107C304D}" type="pres">
      <dgm:prSet presAssocID="{14AF1DFE-FC03-47B8-9B91-38DE6262455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A79E54-3B7C-412D-9A21-6ED7E52093E2}" type="pres">
      <dgm:prSet presAssocID="{3D693B6F-69C6-44BE-9389-5AA38DA40775}" presName="root1" presStyleCnt="0"/>
      <dgm:spPr/>
    </dgm:pt>
    <dgm:pt modelId="{1134B3C3-47B2-4598-B0B9-1F17AA909ABE}" type="pres">
      <dgm:prSet presAssocID="{3D693B6F-69C6-44BE-9389-5AA38DA40775}" presName="LevelOneTextNode" presStyleLbl="node0" presStyleIdx="0" presStyleCnt="1" custLinFactX="-38708" custLinFactNeighborX="-100000" custLinFactNeighborY="0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CD84582D-2B55-4B82-A43B-CF5D8630DFDB}" type="pres">
      <dgm:prSet presAssocID="{3D693B6F-69C6-44BE-9389-5AA38DA40775}" presName="level2hierChild" presStyleCnt="0"/>
      <dgm:spPr/>
    </dgm:pt>
    <dgm:pt modelId="{ED0BCE31-64C7-428F-97F0-6EFF7A7EF916}" type="pres">
      <dgm:prSet presAssocID="{C4025B68-8D73-444F-8C3B-3D2A3D5FB686}" presName="conn2-1" presStyleLbl="parChTrans1D2" presStyleIdx="0" presStyleCnt="5"/>
      <dgm:spPr/>
    </dgm:pt>
    <dgm:pt modelId="{16E291A3-632E-46B4-9894-59298D404D38}" type="pres">
      <dgm:prSet presAssocID="{C4025B68-8D73-444F-8C3B-3D2A3D5FB686}" presName="connTx" presStyleLbl="parChTrans1D2" presStyleIdx="0" presStyleCnt="5"/>
      <dgm:spPr/>
    </dgm:pt>
    <dgm:pt modelId="{481B095F-9C54-48BB-A4BF-A288DC431DF4}" type="pres">
      <dgm:prSet presAssocID="{029AAC3F-9900-4112-B0F5-2643258708E7}" presName="root2" presStyleCnt="0"/>
      <dgm:spPr/>
    </dgm:pt>
    <dgm:pt modelId="{D622879E-6BF6-4D40-BE8A-F99859E8C5AF}" type="pres">
      <dgm:prSet presAssocID="{029AAC3F-9900-4112-B0F5-2643258708E7}" presName="LevelTwoTextNode" presStyleLbl="node2" presStyleIdx="0" presStyleCnt="5">
        <dgm:presLayoutVars>
          <dgm:chPref val="3"/>
        </dgm:presLayoutVars>
      </dgm:prSet>
      <dgm:spPr/>
    </dgm:pt>
    <dgm:pt modelId="{822758BA-1394-4BD0-9DDA-35D6742795D3}" type="pres">
      <dgm:prSet presAssocID="{029AAC3F-9900-4112-B0F5-2643258708E7}" presName="level3hierChild" presStyleCnt="0"/>
      <dgm:spPr/>
    </dgm:pt>
    <dgm:pt modelId="{D52F416E-C861-4796-96D3-AAE77BB5389C}" type="pres">
      <dgm:prSet presAssocID="{AA4F05BE-6360-4C18-95D1-3F6C14FE17CB}" presName="conn2-1" presStyleLbl="parChTrans1D3" presStyleIdx="0" presStyleCnt="8"/>
      <dgm:spPr/>
    </dgm:pt>
    <dgm:pt modelId="{0E7F85A2-CC83-4A20-8629-67D76A1C2833}" type="pres">
      <dgm:prSet presAssocID="{AA4F05BE-6360-4C18-95D1-3F6C14FE17CB}" presName="connTx" presStyleLbl="parChTrans1D3" presStyleIdx="0" presStyleCnt="8"/>
      <dgm:spPr/>
    </dgm:pt>
    <dgm:pt modelId="{5B9F924A-9D67-40ED-BEB2-48196B449B6C}" type="pres">
      <dgm:prSet presAssocID="{2F9891D9-2FF8-4BBD-9EB8-165400EEA08A}" presName="root2" presStyleCnt="0"/>
      <dgm:spPr/>
    </dgm:pt>
    <dgm:pt modelId="{8B1B310D-3A2D-4D78-BE1D-98084036D0D3}" type="pres">
      <dgm:prSet presAssocID="{2F9891D9-2FF8-4BBD-9EB8-165400EEA08A}" presName="LevelTwoTextNode" presStyleLbl="node3" presStyleIdx="0" presStyleCnt="8" custLinFactNeighborX="23903" custLinFactNeighborY="-467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27F477EB-6D4D-423C-B792-8E8A09C057C1}" type="pres">
      <dgm:prSet presAssocID="{2F9891D9-2FF8-4BBD-9EB8-165400EEA08A}" presName="level3hierChild" presStyleCnt="0"/>
      <dgm:spPr/>
    </dgm:pt>
    <dgm:pt modelId="{EF42E06A-CEF3-4A17-B4FB-D7ED716D5496}" type="pres">
      <dgm:prSet presAssocID="{272915ED-C43D-4486-B665-96F20470AB6D}" presName="conn2-1" presStyleLbl="parChTrans1D3" presStyleIdx="1" presStyleCnt="8"/>
      <dgm:spPr/>
    </dgm:pt>
    <dgm:pt modelId="{6DF5DFD2-4E2F-46B9-B7C7-A8774765B292}" type="pres">
      <dgm:prSet presAssocID="{272915ED-C43D-4486-B665-96F20470AB6D}" presName="connTx" presStyleLbl="parChTrans1D3" presStyleIdx="1" presStyleCnt="8"/>
      <dgm:spPr/>
    </dgm:pt>
    <dgm:pt modelId="{66A3BD01-8681-44C1-8E20-9B716DFB21CE}" type="pres">
      <dgm:prSet presAssocID="{97C60B73-765A-483D-B783-3EA6A1E5768F}" presName="root2" presStyleCnt="0"/>
      <dgm:spPr/>
    </dgm:pt>
    <dgm:pt modelId="{1A8E7351-CFDF-468F-A009-C52F25AC4A5B}" type="pres">
      <dgm:prSet presAssocID="{97C60B73-765A-483D-B783-3EA6A1E5768F}" presName="LevelTwoTextNode" presStyleLbl="node3" presStyleIdx="1" presStyleCnt="8" custLinFactNeighborX="23903" custLinFactNeighborY="-467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7B844D5F-678B-45E2-A9C1-77D7D57D6EB0}" type="pres">
      <dgm:prSet presAssocID="{97C60B73-765A-483D-B783-3EA6A1E5768F}" presName="level3hierChild" presStyleCnt="0"/>
      <dgm:spPr/>
    </dgm:pt>
    <dgm:pt modelId="{4AA81F19-06A2-472C-94EA-6B53C44E7BA7}" type="pres">
      <dgm:prSet presAssocID="{EAD3F198-88E9-4D21-96CF-4D802593F00E}" presName="conn2-1" presStyleLbl="parChTrans1D2" presStyleIdx="1" presStyleCnt="5"/>
      <dgm:spPr/>
    </dgm:pt>
    <dgm:pt modelId="{62B0AFF1-5ED0-425A-B773-FC26B59539FC}" type="pres">
      <dgm:prSet presAssocID="{EAD3F198-88E9-4D21-96CF-4D802593F00E}" presName="connTx" presStyleLbl="parChTrans1D2" presStyleIdx="1" presStyleCnt="5"/>
      <dgm:spPr/>
    </dgm:pt>
    <dgm:pt modelId="{CD598DAB-0FF5-4DEF-AABE-591EB257D628}" type="pres">
      <dgm:prSet presAssocID="{31E11EC1-7BF7-46E6-B1DC-BF2BFEA670A6}" presName="root2" presStyleCnt="0"/>
      <dgm:spPr/>
    </dgm:pt>
    <dgm:pt modelId="{EB74B179-20E5-40A2-BCE0-404BFBA2454B}" type="pres">
      <dgm:prSet presAssocID="{31E11EC1-7BF7-46E6-B1DC-BF2BFEA670A6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3CF06F02-C42A-42B9-B8DB-809F4727761D}" type="pres">
      <dgm:prSet presAssocID="{31E11EC1-7BF7-46E6-B1DC-BF2BFEA670A6}" presName="level3hierChild" presStyleCnt="0"/>
      <dgm:spPr/>
    </dgm:pt>
    <dgm:pt modelId="{F58362FB-8025-473E-BB9B-69B9E613043E}" type="pres">
      <dgm:prSet presAssocID="{BA2B7497-B498-4D52-BC7B-637DCA79F2DD}" presName="conn2-1" presStyleLbl="parChTrans1D3" presStyleIdx="2" presStyleCnt="8"/>
      <dgm:spPr/>
    </dgm:pt>
    <dgm:pt modelId="{4F7DFECA-AD0C-4923-80DD-C88AB8F96DB7}" type="pres">
      <dgm:prSet presAssocID="{BA2B7497-B498-4D52-BC7B-637DCA79F2DD}" presName="connTx" presStyleLbl="parChTrans1D3" presStyleIdx="2" presStyleCnt="8"/>
      <dgm:spPr/>
    </dgm:pt>
    <dgm:pt modelId="{59A009FB-4B47-4BE4-88A3-D11DACC570F1}" type="pres">
      <dgm:prSet presAssocID="{44F7D3DF-C9FE-4C77-82D4-544BC6763C92}" presName="root2" presStyleCnt="0"/>
      <dgm:spPr/>
    </dgm:pt>
    <dgm:pt modelId="{484B8727-CF94-426F-A594-7B5F5B1B2A7A}" type="pres">
      <dgm:prSet presAssocID="{44F7D3DF-C9FE-4C77-82D4-544BC6763C92}" presName="LevelTwoTextNode" presStyleLbl="node3" presStyleIdx="2" presStyleCnt="8" custLinFactNeighborX="23903" custLinFactNeighborY="-467">
        <dgm:presLayoutVars>
          <dgm:chPref val="3"/>
        </dgm:presLayoutVars>
      </dgm:prSet>
      <dgm:spPr/>
    </dgm:pt>
    <dgm:pt modelId="{818B4225-0FDE-4DAC-93B7-58B65DBF975A}" type="pres">
      <dgm:prSet presAssocID="{44F7D3DF-C9FE-4C77-82D4-544BC6763C92}" presName="level3hierChild" presStyleCnt="0"/>
      <dgm:spPr/>
    </dgm:pt>
    <dgm:pt modelId="{3B1F5057-774A-48C8-A9D9-08EED74686CD}" type="pres">
      <dgm:prSet presAssocID="{63AD27ED-50E3-4049-BA85-A91A0A453CC2}" presName="conn2-1" presStyleLbl="parChTrans1D3" presStyleIdx="3" presStyleCnt="8"/>
      <dgm:spPr/>
    </dgm:pt>
    <dgm:pt modelId="{FC51EA34-FDAC-41D5-ABF8-3D11155B13AB}" type="pres">
      <dgm:prSet presAssocID="{63AD27ED-50E3-4049-BA85-A91A0A453CC2}" presName="connTx" presStyleLbl="parChTrans1D3" presStyleIdx="3" presStyleCnt="8"/>
      <dgm:spPr/>
    </dgm:pt>
    <dgm:pt modelId="{DB8358A8-395E-4676-AB7D-6CE24972FE4A}" type="pres">
      <dgm:prSet presAssocID="{0BE5BBB9-AEC9-434E-AC71-C2221C0A8309}" presName="root2" presStyleCnt="0"/>
      <dgm:spPr/>
    </dgm:pt>
    <dgm:pt modelId="{3F5ED0FF-8D6E-4E11-A646-424E912C7726}" type="pres">
      <dgm:prSet presAssocID="{0BE5BBB9-AEC9-434E-AC71-C2221C0A8309}" presName="LevelTwoTextNode" presStyleLbl="node3" presStyleIdx="3" presStyleCnt="8" custLinFactNeighborX="23903" custLinFactNeighborY="-467">
        <dgm:presLayoutVars>
          <dgm:chPref val="3"/>
        </dgm:presLayoutVars>
      </dgm:prSet>
      <dgm:spPr/>
    </dgm:pt>
    <dgm:pt modelId="{1F6A1CE7-85CE-4522-A4CB-68041C3252AD}" type="pres">
      <dgm:prSet presAssocID="{0BE5BBB9-AEC9-434E-AC71-C2221C0A8309}" presName="level3hierChild" presStyleCnt="0"/>
      <dgm:spPr/>
    </dgm:pt>
    <dgm:pt modelId="{9808B10F-984C-402A-838D-2B418E4B630C}" type="pres">
      <dgm:prSet presAssocID="{0150F3F3-C634-48C4-8ECC-BFAA117B2A7E}" presName="conn2-1" presStyleLbl="parChTrans1D2" presStyleIdx="2" presStyleCnt="5"/>
      <dgm:spPr/>
    </dgm:pt>
    <dgm:pt modelId="{765EE635-EBD5-4367-A0FD-AD8F1D8C3715}" type="pres">
      <dgm:prSet presAssocID="{0150F3F3-C634-48C4-8ECC-BFAA117B2A7E}" presName="connTx" presStyleLbl="parChTrans1D2" presStyleIdx="2" presStyleCnt="5"/>
      <dgm:spPr/>
    </dgm:pt>
    <dgm:pt modelId="{D5FFD878-0228-4602-944C-5B27C8392BE5}" type="pres">
      <dgm:prSet presAssocID="{F398E39B-68B0-45FD-8108-6B53D534F1E7}" presName="root2" presStyleCnt="0"/>
      <dgm:spPr/>
    </dgm:pt>
    <dgm:pt modelId="{06CA6954-F5A0-4262-95B6-D92E0768C88B}" type="pres">
      <dgm:prSet presAssocID="{F398E39B-68B0-45FD-8108-6B53D534F1E7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7CD55A1D-1A6A-4B62-A8BB-54DEA311E541}" type="pres">
      <dgm:prSet presAssocID="{F398E39B-68B0-45FD-8108-6B53D534F1E7}" presName="level3hierChild" presStyleCnt="0"/>
      <dgm:spPr/>
    </dgm:pt>
    <dgm:pt modelId="{3CAF2EA5-87FB-474D-B0F4-F174FE9DAAB8}" type="pres">
      <dgm:prSet presAssocID="{33A67A29-0CCB-4135-8DD5-808C8A2BF3F6}" presName="conn2-1" presStyleLbl="parChTrans1D2" presStyleIdx="3" presStyleCnt="5"/>
      <dgm:spPr/>
    </dgm:pt>
    <dgm:pt modelId="{6E296CB2-02CB-49DD-B43A-6D33068E674F}" type="pres">
      <dgm:prSet presAssocID="{33A67A29-0CCB-4135-8DD5-808C8A2BF3F6}" presName="connTx" presStyleLbl="parChTrans1D2" presStyleIdx="3" presStyleCnt="5"/>
      <dgm:spPr/>
    </dgm:pt>
    <dgm:pt modelId="{65525C78-9CA9-4FA4-86DB-2BF2BF6EAB1C}" type="pres">
      <dgm:prSet presAssocID="{B9307235-22C8-44C4-ADDD-68D7F29D8453}" presName="root2" presStyleCnt="0"/>
      <dgm:spPr/>
    </dgm:pt>
    <dgm:pt modelId="{3BD578C2-4553-4DD2-9FFD-D374D7C039C4}" type="pres">
      <dgm:prSet presAssocID="{B9307235-22C8-44C4-ADDD-68D7F29D8453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AD47F2A3-1FC3-40BD-BC9E-D233D557CAF8}" type="pres">
      <dgm:prSet presAssocID="{B9307235-22C8-44C4-ADDD-68D7F29D8453}" presName="level3hierChild" presStyleCnt="0"/>
      <dgm:spPr/>
    </dgm:pt>
    <dgm:pt modelId="{E578C6D3-7C2B-4A8F-B76B-A797FF5D43D1}" type="pres">
      <dgm:prSet presAssocID="{1CF5D9E0-AFE8-44D6-90DE-CEB947C959EA}" presName="conn2-1" presStyleLbl="parChTrans1D2" presStyleIdx="4" presStyleCnt="5"/>
      <dgm:spPr/>
    </dgm:pt>
    <dgm:pt modelId="{AE579C2D-5EBB-476A-B4B6-9C9BB9896160}" type="pres">
      <dgm:prSet presAssocID="{1CF5D9E0-AFE8-44D6-90DE-CEB947C959EA}" presName="connTx" presStyleLbl="parChTrans1D2" presStyleIdx="4" presStyleCnt="5"/>
      <dgm:spPr/>
    </dgm:pt>
    <dgm:pt modelId="{FECA1E3C-56F3-43B2-B210-24882F92C751}" type="pres">
      <dgm:prSet presAssocID="{A9B8E18E-3E54-4A3D-BA01-161B389D882E}" presName="root2" presStyleCnt="0"/>
      <dgm:spPr/>
    </dgm:pt>
    <dgm:pt modelId="{98D2E96F-7A90-437F-9EF6-A86F40DF4823}" type="pres">
      <dgm:prSet presAssocID="{A9B8E18E-3E54-4A3D-BA01-161B389D882E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E07B603A-042B-4424-83D7-8698E7213886}" type="pres">
      <dgm:prSet presAssocID="{A9B8E18E-3E54-4A3D-BA01-161B389D882E}" presName="level3hierChild" presStyleCnt="0"/>
      <dgm:spPr/>
    </dgm:pt>
    <dgm:pt modelId="{3DD22358-DB3B-48A2-BD49-01A4EBCEF667}" type="pres">
      <dgm:prSet presAssocID="{FF0C2312-BA7F-412C-B9AD-8D5051C64B87}" presName="conn2-1" presStyleLbl="parChTrans1D3" presStyleIdx="4" presStyleCnt="8"/>
      <dgm:spPr/>
    </dgm:pt>
    <dgm:pt modelId="{006CABD5-CBE6-421A-8E18-F3C4493B9DBE}" type="pres">
      <dgm:prSet presAssocID="{FF0C2312-BA7F-412C-B9AD-8D5051C64B87}" presName="connTx" presStyleLbl="parChTrans1D3" presStyleIdx="4" presStyleCnt="8"/>
      <dgm:spPr/>
    </dgm:pt>
    <dgm:pt modelId="{F6DD41F3-5C89-45FE-B172-6859F86E98F7}" type="pres">
      <dgm:prSet presAssocID="{C4BA3779-CE88-44BF-9BCE-3377FD396927}" presName="root2" presStyleCnt="0"/>
      <dgm:spPr/>
    </dgm:pt>
    <dgm:pt modelId="{CCAF901F-C48C-4643-8771-45D2E4938F2A}" type="pres">
      <dgm:prSet presAssocID="{C4BA3779-CE88-44BF-9BCE-3377FD396927}" presName="LevelTwoTextNode" presStyleLbl="node3" presStyleIdx="4" presStyleCnt="8" custLinFactNeighborX="23903" custLinFactNeighborY="-467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24C367FE-21A2-465C-B8BE-B70693F39AED}" type="pres">
      <dgm:prSet presAssocID="{C4BA3779-CE88-44BF-9BCE-3377FD396927}" presName="level3hierChild" presStyleCnt="0"/>
      <dgm:spPr/>
    </dgm:pt>
    <dgm:pt modelId="{4C5A71F0-7720-4C3F-BCDE-AB1B214AB2C6}" type="pres">
      <dgm:prSet presAssocID="{1C985E53-1253-4F68-99B8-642EABDF3169}" presName="conn2-1" presStyleLbl="parChTrans1D4" presStyleIdx="0" presStyleCnt="2"/>
      <dgm:spPr/>
    </dgm:pt>
    <dgm:pt modelId="{16EA895C-0CF3-485F-92FD-9AB78A4FDFB1}" type="pres">
      <dgm:prSet presAssocID="{1C985E53-1253-4F68-99B8-642EABDF3169}" presName="connTx" presStyleLbl="parChTrans1D4" presStyleIdx="0" presStyleCnt="2"/>
      <dgm:spPr/>
    </dgm:pt>
    <dgm:pt modelId="{2F9EE452-9DC1-4384-A20B-1BAB16D695CC}" type="pres">
      <dgm:prSet presAssocID="{644A0BFA-D45A-411E-B02A-DAA83B326408}" presName="root2" presStyleCnt="0"/>
      <dgm:spPr/>
    </dgm:pt>
    <dgm:pt modelId="{644A7CD2-846D-4E9D-9DBE-CB5C4CB2754F}" type="pres">
      <dgm:prSet presAssocID="{644A0BFA-D45A-411E-B02A-DAA83B326408}" presName="LevelTwoTextNode" presStyleLbl="node4" presStyleIdx="0" presStyleCnt="2" custLinFactNeighborX="43209" custLinFactNeighborY="6031">
        <dgm:presLayoutVars>
          <dgm:chPref val="3"/>
        </dgm:presLayoutVars>
      </dgm:prSet>
      <dgm:spPr/>
    </dgm:pt>
    <dgm:pt modelId="{D679FA5D-505F-4A04-8C94-2B357E48EBD5}" type="pres">
      <dgm:prSet presAssocID="{644A0BFA-D45A-411E-B02A-DAA83B326408}" presName="level3hierChild" presStyleCnt="0"/>
      <dgm:spPr/>
    </dgm:pt>
    <dgm:pt modelId="{637613D4-188E-44FD-A8EF-1199216B9825}" type="pres">
      <dgm:prSet presAssocID="{74D88404-DE53-4D17-AA4F-73604E9E1F01}" presName="conn2-1" presStyleLbl="parChTrans1D4" presStyleIdx="1" presStyleCnt="2"/>
      <dgm:spPr/>
    </dgm:pt>
    <dgm:pt modelId="{EB9243A7-9124-4E46-B3D4-E31239F16708}" type="pres">
      <dgm:prSet presAssocID="{74D88404-DE53-4D17-AA4F-73604E9E1F01}" presName="connTx" presStyleLbl="parChTrans1D4" presStyleIdx="1" presStyleCnt="2"/>
      <dgm:spPr/>
    </dgm:pt>
    <dgm:pt modelId="{26170143-79A3-4E03-87C1-C133228061DE}" type="pres">
      <dgm:prSet presAssocID="{ADB7EC68-9BE4-4F67-878C-EBAA760498FC}" presName="root2" presStyleCnt="0"/>
      <dgm:spPr/>
    </dgm:pt>
    <dgm:pt modelId="{81B26323-31D4-418F-A2EB-682F2B4D8B73}" type="pres">
      <dgm:prSet presAssocID="{ADB7EC68-9BE4-4F67-878C-EBAA760498FC}" presName="LevelTwoTextNode" presStyleLbl="node4" presStyleIdx="1" presStyleCnt="2" custLinFactNeighborX="43209" custLinFactNeighborY="6031">
        <dgm:presLayoutVars>
          <dgm:chPref val="3"/>
        </dgm:presLayoutVars>
      </dgm:prSet>
      <dgm:spPr/>
    </dgm:pt>
    <dgm:pt modelId="{72E0A8E9-C987-4977-B079-FDD3A5CD1998}" type="pres">
      <dgm:prSet presAssocID="{ADB7EC68-9BE4-4F67-878C-EBAA760498FC}" presName="level3hierChild" presStyleCnt="0"/>
      <dgm:spPr/>
    </dgm:pt>
    <dgm:pt modelId="{7BDF6C35-5F6B-4977-8CB6-82A46566069B}" type="pres">
      <dgm:prSet presAssocID="{540DF304-C865-459B-A6B9-6ED18934B50F}" presName="conn2-1" presStyleLbl="parChTrans1D3" presStyleIdx="5" presStyleCnt="8"/>
      <dgm:spPr/>
    </dgm:pt>
    <dgm:pt modelId="{E6F39E98-0393-4B17-A319-18151228780C}" type="pres">
      <dgm:prSet presAssocID="{540DF304-C865-459B-A6B9-6ED18934B50F}" presName="connTx" presStyleLbl="parChTrans1D3" presStyleIdx="5" presStyleCnt="8"/>
      <dgm:spPr/>
    </dgm:pt>
    <dgm:pt modelId="{29D7414D-8008-4F7A-9217-0AD45A5F514B}" type="pres">
      <dgm:prSet presAssocID="{E7E8CC69-4805-4BB9-A9D3-475B1D1519CA}" presName="root2" presStyleCnt="0"/>
      <dgm:spPr/>
    </dgm:pt>
    <dgm:pt modelId="{5F3DB319-58D4-48F0-9E27-F3F53250E988}" type="pres">
      <dgm:prSet presAssocID="{E7E8CC69-4805-4BB9-A9D3-475B1D1519CA}" presName="LevelTwoTextNode" presStyleLbl="node3" presStyleIdx="5" presStyleCnt="8" custLinFactNeighborX="23903" custLinFactNeighborY="-467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EF9E171D-81F4-4E68-BA67-B68BFF4D0CC1}" type="pres">
      <dgm:prSet presAssocID="{E7E8CC69-4805-4BB9-A9D3-475B1D1519CA}" presName="level3hierChild" presStyleCnt="0"/>
      <dgm:spPr/>
    </dgm:pt>
    <dgm:pt modelId="{54425513-9C06-4191-8D90-2F3EA4AE765F}" type="pres">
      <dgm:prSet presAssocID="{B784EAA8-7872-4757-B75C-8474E8E39EC9}" presName="conn2-1" presStyleLbl="parChTrans1D3" presStyleIdx="6" presStyleCnt="8"/>
      <dgm:spPr/>
    </dgm:pt>
    <dgm:pt modelId="{7B411744-81BE-4BBE-813A-732D85A1F5EC}" type="pres">
      <dgm:prSet presAssocID="{B784EAA8-7872-4757-B75C-8474E8E39EC9}" presName="connTx" presStyleLbl="parChTrans1D3" presStyleIdx="6" presStyleCnt="8"/>
      <dgm:spPr/>
    </dgm:pt>
    <dgm:pt modelId="{E5F33D36-EB59-4868-A977-3B24FD010E2A}" type="pres">
      <dgm:prSet presAssocID="{28DD9DBF-573D-4C80-A8D3-0BCAF095CBDE}" presName="root2" presStyleCnt="0"/>
      <dgm:spPr/>
    </dgm:pt>
    <dgm:pt modelId="{BB0C0466-6C0D-4627-8F92-394F90BBBF20}" type="pres">
      <dgm:prSet presAssocID="{28DD9DBF-573D-4C80-A8D3-0BCAF095CBDE}" presName="LevelTwoTextNode" presStyleLbl="node3" presStyleIdx="6" presStyleCnt="8" custLinFactNeighborX="23903" custLinFactNeighborY="-467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965D3D42-15F8-4380-B324-37B96B710F7D}" type="pres">
      <dgm:prSet presAssocID="{28DD9DBF-573D-4C80-A8D3-0BCAF095CBDE}" presName="level3hierChild" presStyleCnt="0"/>
      <dgm:spPr/>
    </dgm:pt>
    <dgm:pt modelId="{A3CF41AE-F8E4-462D-A67F-C8DDCF723584}" type="pres">
      <dgm:prSet presAssocID="{D1D5D389-090F-4E38-8B8A-7593108385F4}" presName="conn2-1" presStyleLbl="parChTrans1D3" presStyleIdx="7" presStyleCnt="8"/>
      <dgm:spPr/>
    </dgm:pt>
    <dgm:pt modelId="{DBBCEA96-21F0-480B-AF8E-80E9B0AE44F2}" type="pres">
      <dgm:prSet presAssocID="{D1D5D389-090F-4E38-8B8A-7593108385F4}" presName="connTx" presStyleLbl="parChTrans1D3" presStyleIdx="7" presStyleCnt="8"/>
      <dgm:spPr/>
    </dgm:pt>
    <dgm:pt modelId="{738C2AF8-5FBE-434C-91DF-08F6557B1610}" type="pres">
      <dgm:prSet presAssocID="{1E45572A-E692-4A20-A522-20614C95199A}" presName="root2" presStyleCnt="0"/>
      <dgm:spPr/>
    </dgm:pt>
    <dgm:pt modelId="{5922D886-79CF-4803-AAD2-9169592939C9}" type="pres">
      <dgm:prSet presAssocID="{1E45572A-E692-4A20-A522-20614C95199A}" presName="LevelTwoTextNode" presStyleLbl="node3" presStyleIdx="7" presStyleCnt="8" custLinFactNeighborX="23903" custLinFactNeighborY="-467">
        <dgm:presLayoutVars>
          <dgm:chPref val="3"/>
        </dgm:presLayoutVars>
      </dgm:prSet>
      <dgm:spPr/>
      <dgm:t>
        <a:bodyPr/>
        <a:lstStyle/>
        <a:p>
          <a:endParaRPr lang="es-CR"/>
        </a:p>
      </dgm:t>
    </dgm:pt>
    <dgm:pt modelId="{70B3A8A1-882E-4905-9E86-282A12D9B92E}" type="pres">
      <dgm:prSet presAssocID="{1E45572A-E692-4A20-A522-20614C95199A}" presName="level3hierChild" presStyleCnt="0"/>
      <dgm:spPr/>
    </dgm:pt>
  </dgm:ptLst>
  <dgm:cxnLst>
    <dgm:cxn modelId="{2E291AC3-F220-4379-ACB2-8263A192ACD5}" type="presOf" srcId="{1E45572A-E692-4A20-A522-20614C95199A}" destId="{5922D886-79CF-4803-AAD2-9169592939C9}" srcOrd="0" destOrd="0" presId="urn:microsoft.com/office/officeart/2008/layout/HorizontalMultiLevelHierarchy"/>
    <dgm:cxn modelId="{2D47B7F9-8F0D-4D03-8271-1CA72B152162}" type="presOf" srcId="{644A0BFA-D45A-411E-B02A-DAA83B326408}" destId="{644A7CD2-846D-4E9D-9DBE-CB5C4CB2754F}" srcOrd="0" destOrd="0" presId="urn:microsoft.com/office/officeart/2008/layout/HorizontalMultiLevelHierarchy"/>
    <dgm:cxn modelId="{CDD0189F-AFE1-42DE-9689-30597C737C3E}" type="presOf" srcId="{2F9891D9-2FF8-4BBD-9EB8-165400EEA08A}" destId="{8B1B310D-3A2D-4D78-BE1D-98084036D0D3}" srcOrd="0" destOrd="0" presId="urn:microsoft.com/office/officeart/2008/layout/HorizontalMultiLevelHierarchy"/>
    <dgm:cxn modelId="{2DE5C6D5-7FE9-44EE-955A-C44954E653FC}" srcId="{3D693B6F-69C6-44BE-9389-5AA38DA40775}" destId="{B9307235-22C8-44C4-ADDD-68D7F29D8453}" srcOrd="3" destOrd="0" parTransId="{33A67A29-0CCB-4135-8DD5-808C8A2BF3F6}" sibTransId="{1529AB64-39B9-4481-BDCA-B7B4A72DB03C}"/>
    <dgm:cxn modelId="{65B26344-9E72-437A-8EA4-A3E582B0D35D}" srcId="{C4BA3779-CE88-44BF-9BCE-3377FD396927}" destId="{644A0BFA-D45A-411E-B02A-DAA83B326408}" srcOrd="0" destOrd="0" parTransId="{1C985E53-1253-4F68-99B8-642EABDF3169}" sibTransId="{D6E33F04-E38F-4B6F-B036-4F31C9F262F1}"/>
    <dgm:cxn modelId="{C12B58B0-F88B-460E-9949-32D7D9BCF189}" srcId="{029AAC3F-9900-4112-B0F5-2643258708E7}" destId="{97C60B73-765A-483D-B783-3EA6A1E5768F}" srcOrd="1" destOrd="0" parTransId="{272915ED-C43D-4486-B665-96F20470AB6D}" sibTransId="{75B6B0FE-D739-4BDC-AC95-181BB41C70F5}"/>
    <dgm:cxn modelId="{325694B3-971A-4E95-A0F9-C467ACE96147}" srcId="{3D693B6F-69C6-44BE-9389-5AA38DA40775}" destId="{A9B8E18E-3E54-4A3D-BA01-161B389D882E}" srcOrd="4" destOrd="0" parTransId="{1CF5D9E0-AFE8-44D6-90DE-CEB947C959EA}" sibTransId="{8FAD1E0A-FAC5-4FEE-89E4-3AEA58F8A0B9}"/>
    <dgm:cxn modelId="{22D677B5-BE4A-4890-A85D-DE87CBD9CEDC}" srcId="{3D693B6F-69C6-44BE-9389-5AA38DA40775}" destId="{F398E39B-68B0-45FD-8108-6B53D534F1E7}" srcOrd="2" destOrd="0" parTransId="{0150F3F3-C634-48C4-8ECC-BFAA117B2A7E}" sibTransId="{0BE46F50-7D8C-4AD1-AE6A-CEDEEDACFAAB}"/>
    <dgm:cxn modelId="{858AB047-24B3-482A-B94B-A63F7BF4B855}" srcId="{A9B8E18E-3E54-4A3D-BA01-161B389D882E}" destId="{C4BA3779-CE88-44BF-9BCE-3377FD396927}" srcOrd="0" destOrd="0" parTransId="{FF0C2312-BA7F-412C-B9AD-8D5051C64B87}" sibTransId="{51DF5DD2-1655-47EC-9704-A4E9DB46CCC1}"/>
    <dgm:cxn modelId="{9CE22704-73BB-483B-93A1-7CC0B79BBC41}" type="presOf" srcId="{AA4F05BE-6360-4C18-95D1-3F6C14FE17CB}" destId="{0E7F85A2-CC83-4A20-8629-67D76A1C2833}" srcOrd="1" destOrd="0" presId="urn:microsoft.com/office/officeart/2008/layout/HorizontalMultiLevelHierarchy"/>
    <dgm:cxn modelId="{35BFF908-9507-4836-822F-5912732378B4}" type="presOf" srcId="{44F7D3DF-C9FE-4C77-82D4-544BC6763C92}" destId="{484B8727-CF94-426F-A594-7B5F5B1B2A7A}" srcOrd="0" destOrd="0" presId="urn:microsoft.com/office/officeart/2008/layout/HorizontalMultiLevelHierarchy"/>
    <dgm:cxn modelId="{DD89AA95-98A1-4CCB-9ED5-515ED2C0EA56}" type="presOf" srcId="{AA4F05BE-6360-4C18-95D1-3F6C14FE17CB}" destId="{D52F416E-C861-4796-96D3-AAE77BB5389C}" srcOrd="0" destOrd="0" presId="urn:microsoft.com/office/officeart/2008/layout/HorizontalMultiLevelHierarchy"/>
    <dgm:cxn modelId="{B2641043-6759-4061-80C1-43F4A063E1FB}" type="presOf" srcId="{33A67A29-0CCB-4135-8DD5-808C8A2BF3F6}" destId="{3CAF2EA5-87FB-474D-B0F4-F174FE9DAAB8}" srcOrd="0" destOrd="0" presId="urn:microsoft.com/office/officeart/2008/layout/HorizontalMultiLevelHierarchy"/>
    <dgm:cxn modelId="{A71C5482-721D-4EEC-96B0-4193EC417F0D}" type="presOf" srcId="{33A67A29-0CCB-4135-8DD5-808C8A2BF3F6}" destId="{6E296CB2-02CB-49DD-B43A-6D33068E674F}" srcOrd="1" destOrd="0" presId="urn:microsoft.com/office/officeart/2008/layout/HorizontalMultiLevelHierarchy"/>
    <dgm:cxn modelId="{47848007-8F35-477D-976C-68CFF4BFD956}" type="presOf" srcId="{BA2B7497-B498-4D52-BC7B-637DCA79F2DD}" destId="{4F7DFECA-AD0C-4923-80DD-C88AB8F96DB7}" srcOrd="1" destOrd="0" presId="urn:microsoft.com/office/officeart/2008/layout/HorizontalMultiLevelHierarchy"/>
    <dgm:cxn modelId="{39675E10-54B6-4D28-8CAF-644D91E78043}" type="presOf" srcId="{C4025B68-8D73-444F-8C3B-3D2A3D5FB686}" destId="{16E291A3-632E-46B4-9894-59298D404D38}" srcOrd="1" destOrd="0" presId="urn:microsoft.com/office/officeart/2008/layout/HorizontalMultiLevelHierarchy"/>
    <dgm:cxn modelId="{B031F71D-0CBB-4CBD-94A1-F6929A731364}" type="presOf" srcId="{540DF304-C865-459B-A6B9-6ED18934B50F}" destId="{E6F39E98-0393-4B17-A319-18151228780C}" srcOrd="1" destOrd="0" presId="urn:microsoft.com/office/officeart/2008/layout/HorizontalMultiLevelHierarchy"/>
    <dgm:cxn modelId="{945C15D1-FFB5-4151-B396-CB3F1D42F4CB}" type="presOf" srcId="{74D88404-DE53-4D17-AA4F-73604E9E1F01}" destId="{EB9243A7-9124-4E46-B3D4-E31239F16708}" srcOrd="1" destOrd="0" presId="urn:microsoft.com/office/officeart/2008/layout/HorizontalMultiLevelHierarchy"/>
    <dgm:cxn modelId="{4C25B47A-CD15-4176-9F29-8CA571BE0AA2}" type="presOf" srcId="{D1D5D389-090F-4E38-8B8A-7593108385F4}" destId="{A3CF41AE-F8E4-462D-A67F-C8DDCF723584}" srcOrd="0" destOrd="0" presId="urn:microsoft.com/office/officeart/2008/layout/HorizontalMultiLevelHierarchy"/>
    <dgm:cxn modelId="{64793289-273D-4EB5-AC72-214688A7AF3B}" type="presOf" srcId="{272915ED-C43D-4486-B665-96F20470AB6D}" destId="{6DF5DFD2-4E2F-46B9-B7C7-A8774765B292}" srcOrd="1" destOrd="0" presId="urn:microsoft.com/office/officeart/2008/layout/HorizontalMultiLevelHierarchy"/>
    <dgm:cxn modelId="{761E8F6E-F089-46C1-A91B-66B9D46EAF2A}" type="presOf" srcId="{F398E39B-68B0-45FD-8108-6B53D534F1E7}" destId="{06CA6954-F5A0-4262-95B6-D92E0768C88B}" srcOrd="0" destOrd="0" presId="urn:microsoft.com/office/officeart/2008/layout/HorizontalMultiLevelHierarchy"/>
    <dgm:cxn modelId="{0A4277E2-5FD1-40B1-BC74-58866C0EFBD1}" type="presOf" srcId="{1CF5D9E0-AFE8-44D6-90DE-CEB947C959EA}" destId="{AE579C2D-5EBB-476A-B4B6-9C9BB9896160}" srcOrd="1" destOrd="0" presId="urn:microsoft.com/office/officeart/2008/layout/HorizontalMultiLevelHierarchy"/>
    <dgm:cxn modelId="{54DCE088-36BF-4BBD-BD5F-1138FDBE408D}" type="presOf" srcId="{540DF304-C865-459B-A6B9-6ED18934B50F}" destId="{7BDF6C35-5F6B-4977-8CB6-82A46566069B}" srcOrd="0" destOrd="0" presId="urn:microsoft.com/office/officeart/2008/layout/HorizontalMultiLevelHierarchy"/>
    <dgm:cxn modelId="{4F1489D1-A8DE-4E97-B0CE-AC1AAF7499E5}" srcId="{14AF1DFE-FC03-47B8-9B91-38DE62624556}" destId="{3D693B6F-69C6-44BE-9389-5AA38DA40775}" srcOrd="0" destOrd="0" parTransId="{FF9E4DA5-375F-4AB9-966E-9BF072033A6F}" sibTransId="{6538D21D-1644-448D-A5C6-AB61A31B1804}"/>
    <dgm:cxn modelId="{EF0584C1-B3A3-4F4A-BEFB-A95C27305D9E}" type="presOf" srcId="{EAD3F198-88E9-4D21-96CF-4D802593F00E}" destId="{4AA81F19-06A2-472C-94EA-6B53C44E7BA7}" srcOrd="0" destOrd="0" presId="urn:microsoft.com/office/officeart/2008/layout/HorizontalMultiLevelHierarchy"/>
    <dgm:cxn modelId="{A3D3AECE-74CF-417E-A191-5C99ECFCB9AE}" type="presOf" srcId="{B9307235-22C8-44C4-ADDD-68D7F29D8453}" destId="{3BD578C2-4553-4DD2-9FFD-D374D7C039C4}" srcOrd="0" destOrd="0" presId="urn:microsoft.com/office/officeart/2008/layout/HorizontalMultiLevelHierarchy"/>
    <dgm:cxn modelId="{777B8511-D41B-43E0-8B2D-D607317E880D}" type="presOf" srcId="{1C985E53-1253-4F68-99B8-642EABDF3169}" destId="{16EA895C-0CF3-485F-92FD-9AB78A4FDFB1}" srcOrd="1" destOrd="0" presId="urn:microsoft.com/office/officeart/2008/layout/HorizontalMultiLevelHierarchy"/>
    <dgm:cxn modelId="{20774EB6-7C1F-4EC6-9DCC-ABD11720F7BC}" type="presOf" srcId="{EAD3F198-88E9-4D21-96CF-4D802593F00E}" destId="{62B0AFF1-5ED0-425A-B773-FC26B59539FC}" srcOrd="1" destOrd="0" presId="urn:microsoft.com/office/officeart/2008/layout/HorizontalMultiLevelHierarchy"/>
    <dgm:cxn modelId="{A1BDF7E2-F91F-4A52-B2BD-59DFBB7A9622}" type="presOf" srcId="{ADB7EC68-9BE4-4F67-878C-EBAA760498FC}" destId="{81B26323-31D4-418F-A2EB-682F2B4D8B73}" srcOrd="0" destOrd="0" presId="urn:microsoft.com/office/officeart/2008/layout/HorizontalMultiLevelHierarchy"/>
    <dgm:cxn modelId="{26A53207-FB0C-45F6-8CB5-32FDFD9404C5}" type="presOf" srcId="{1CF5D9E0-AFE8-44D6-90DE-CEB947C959EA}" destId="{E578C6D3-7C2B-4A8F-B76B-A797FF5D43D1}" srcOrd="0" destOrd="0" presId="urn:microsoft.com/office/officeart/2008/layout/HorizontalMultiLevelHierarchy"/>
    <dgm:cxn modelId="{DAAA02B8-8AA5-459F-B63E-DF568EE5336C}" type="presOf" srcId="{E7E8CC69-4805-4BB9-A9D3-475B1D1519CA}" destId="{5F3DB319-58D4-48F0-9E27-F3F53250E988}" srcOrd="0" destOrd="0" presId="urn:microsoft.com/office/officeart/2008/layout/HorizontalMultiLevelHierarchy"/>
    <dgm:cxn modelId="{12E455DA-FF56-45C1-BECD-7C3BF53633B0}" type="presOf" srcId="{B784EAA8-7872-4757-B75C-8474E8E39EC9}" destId="{54425513-9C06-4191-8D90-2F3EA4AE765F}" srcOrd="0" destOrd="0" presId="urn:microsoft.com/office/officeart/2008/layout/HorizontalMultiLevelHierarchy"/>
    <dgm:cxn modelId="{DA15C509-6AD1-4EEA-8D6D-2F03136E64F2}" type="presOf" srcId="{C4BA3779-CE88-44BF-9BCE-3377FD396927}" destId="{CCAF901F-C48C-4643-8771-45D2E4938F2A}" srcOrd="0" destOrd="0" presId="urn:microsoft.com/office/officeart/2008/layout/HorizontalMultiLevelHierarchy"/>
    <dgm:cxn modelId="{9B0FCD33-D957-44F2-B320-22AA864A377F}" srcId="{A9B8E18E-3E54-4A3D-BA01-161B389D882E}" destId="{28DD9DBF-573D-4C80-A8D3-0BCAF095CBDE}" srcOrd="2" destOrd="0" parTransId="{B784EAA8-7872-4757-B75C-8474E8E39EC9}" sibTransId="{2811163F-1E96-4359-8266-559C446C62B8}"/>
    <dgm:cxn modelId="{6F9A04FB-8816-4B6A-ABEA-9751990D2679}" srcId="{3D693B6F-69C6-44BE-9389-5AA38DA40775}" destId="{31E11EC1-7BF7-46E6-B1DC-BF2BFEA670A6}" srcOrd="1" destOrd="0" parTransId="{EAD3F198-88E9-4D21-96CF-4D802593F00E}" sibTransId="{A3445B2E-53D9-4956-A241-613E9C1CE248}"/>
    <dgm:cxn modelId="{A82244C0-FF0E-464D-BECD-337E4492415D}" type="presOf" srcId="{272915ED-C43D-4486-B665-96F20470AB6D}" destId="{EF42E06A-CEF3-4A17-B4FB-D7ED716D5496}" srcOrd="0" destOrd="0" presId="urn:microsoft.com/office/officeart/2008/layout/HorizontalMultiLevelHierarchy"/>
    <dgm:cxn modelId="{FF1B0479-D7C7-4DE5-9D3F-92BBFC08A965}" type="presOf" srcId="{63AD27ED-50E3-4049-BA85-A91A0A453CC2}" destId="{FC51EA34-FDAC-41D5-ABF8-3D11155B13AB}" srcOrd="1" destOrd="0" presId="urn:microsoft.com/office/officeart/2008/layout/HorizontalMultiLevelHierarchy"/>
    <dgm:cxn modelId="{A0298490-D4CC-454C-A2BC-0F6E62C07AC3}" type="presOf" srcId="{FF0C2312-BA7F-412C-B9AD-8D5051C64B87}" destId="{006CABD5-CBE6-421A-8E18-F3C4493B9DBE}" srcOrd="1" destOrd="0" presId="urn:microsoft.com/office/officeart/2008/layout/HorizontalMultiLevelHierarchy"/>
    <dgm:cxn modelId="{DDB9953E-E094-4BEA-AE49-1F9FB3A67184}" type="presOf" srcId="{C4025B68-8D73-444F-8C3B-3D2A3D5FB686}" destId="{ED0BCE31-64C7-428F-97F0-6EFF7A7EF916}" srcOrd="0" destOrd="0" presId="urn:microsoft.com/office/officeart/2008/layout/HorizontalMultiLevelHierarchy"/>
    <dgm:cxn modelId="{23009BFE-E012-4521-8414-C85B2E124D4B}" srcId="{31E11EC1-7BF7-46E6-B1DC-BF2BFEA670A6}" destId="{0BE5BBB9-AEC9-434E-AC71-C2221C0A8309}" srcOrd="1" destOrd="0" parTransId="{63AD27ED-50E3-4049-BA85-A91A0A453CC2}" sibTransId="{B1003F0F-732A-454F-9E18-DDB46427839C}"/>
    <dgm:cxn modelId="{AAA2EFEC-4A8B-4CBF-8E3E-27181FFDAE64}" type="presOf" srcId="{63AD27ED-50E3-4049-BA85-A91A0A453CC2}" destId="{3B1F5057-774A-48C8-A9D9-08EED74686CD}" srcOrd="0" destOrd="0" presId="urn:microsoft.com/office/officeart/2008/layout/HorizontalMultiLevelHierarchy"/>
    <dgm:cxn modelId="{D73C3FE0-A34D-4CAB-9537-95173FBB82B6}" type="presOf" srcId="{0BE5BBB9-AEC9-434E-AC71-C2221C0A8309}" destId="{3F5ED0FF-8D6E-4E11-A646-424E912C7726}" srcOrd="0" destOrd="0" presId="urn:microsoft.com/office/officeart/2008/layout/HorizontalMultiLevelHierarchy"/>
    <dgm:cxn modelId="{E6F56BDB-24E0-4A96-8329-93BC0D5E7D76}" type="presOf" srcId="{1C985E53-1253-4F68-99B8-642EABDF3169}" destId="{4C5A71F0-7720-4C3F-BCDE-AB1B214AB2C6}" srcOrd="0" destOrd="0" presId="urn:microsoft.com/office/officeart/2008/layout/HorizontalMultiLevelHierarchy"/>
    <dgm:cxn modelId="{E773C159-430B-4DFB-AC70-9C418506D130}" type="presOf" srcId="{029AAC3F-9900-4112-B0F5-2643258708E7}" destId="{D622879E-6BF6-4D40-BE8A-F99859E8C5AF}" srcOrd="0" destOrd="0" presId="urn:microsoft.com/office/officeart/2008/layout/HorizontalMultiLevelHierarchy"/>
    <dgm:cxn modelId="{DFCE8AA3-20F0-4CBE-BA4A-EB504C7ED63C}" srcId="{31E11EC1-7BF7-46E6-B1DC-BF2BFEA670A6}" destId="{44F7D3DF-C9FE-4C77-82D4-544BC6763C92}" srcOrd="0" destOrd="0" parTransId="{BA2B7497-B498-4D52-BC7B-637DCA79F2DD}" sibTransId="{01B4FF34-3B3D-40C1-9777-D33FE1B1F25D}"/>
    <dgm:cxn modelId="{85A9E265-A851-4E9A-AE18-6B40C76F6E55}" srcId="{A9B8E18E-3E54-4A3D-BA01-161B389D882E}" destId="{E7E8CC69-4805-4BB9-A9D3-475B1D1519CA}" srcOrd="1" destOrd="0" parTransId="{540DF304-C865-459B-A6B9-6ED18934B50F}" sibTransId="{EDB93567-D115-48BB-B293-8CB6346EA35C}"/>
    <dgm:cxn modelId="{FEB27BF0-CD7D-4624-BCE0-FE9A668CD08D}" srcId="{029AAC3F-9900-4112-B0F5-2643258708E7}" destId="{2F9891D9-2FF8-4BBD-9EB8-165400EEA08A}" srcOrd="0" destOrd="0" parTransId="{AA4F05BE-6360-4C18-95D1-3F6C14FE17CB}" sibTransId="{93B2D696-7621-46B5-B1CC-7D5880C3E544}"/>
    <dgm:cxn modelId="{72EFD3D5-3D50-4A41-82BA-AE84D962843C}" type="presOf" srcId="{0150F3F3-C634-48C4-8ECC-BFAA117B2A7E}" destId="{9808B10F-984C-402A-838D-2B418E4B630C}" srcOrd="0" destOrd="0" presId="urn:microsoft.com/office/officeart/2008/layout/HorizontalMultiLevelHierarchy"/>
    <dgm:cxn modelId="{C492D31B-983E-4A5D-A696-B7F1BBE2E4E0}" type="presOf" srcId="{0150F3F3-C634-48C4-8ECC-BFAA117B2A7E}" destId="{765EE635-EBD5-4367-A0FD-AD8F1D8C3715}" srcOrd="1" destOrd="0" presId="urn:microsoft.com/office/officeart/2008/layout/HorizontalMultiLevelHierarchy"/>
    <dgm:cxn modelId="{0FD1C500-FCCF-483E-B2F6-93C8D4BCF0D1}" type="presOf" srcId="{BA2B7497-B498-4D52-BC7B-637DCA79F2DD}" destId="{F58362FB-8025-473E-BB9B-69B9E613043E}" srcOrd="0" destOrd="0" presId="urn:microsoft.com/office/officeart/2008/layout/HorizontalMultiLevelHierarchy"/>
    <dgm:cxn modelId="{8AE2EFC7-FEE7-4D94-9429-6B678485AD14}" type="presOf" srcId="{31E11EC1-7BF7-46E6-B1DC-BF2BFEA670A6}" destId="{EB74B179-20E5-40A2-BCE0-404BFBA2454B}" srcOrd="0" destOrd="0" presId="urn:microsoft.com/office/officeart/2008/layout/HorizontalMultiLevelHierarchy"/>
    <dgm:cxn modelId="{A91479D6-5863-42AA-9893-A422B115135C}" srcId="{3D693B6F-69C6-44BE-9389-5AA38DA40775}" destId="{029AAC3F-9900-4112-B0F5-2643258708E7}" srcOrd="0" destOrd="0" parTransId="{C4025B68-8D73-444F-8C3B-3D2A3D5FB686}" sibTransId="{5C9E825D-9D0F-4A85-83C7-3900390C3706}"/>
    <dgm:cxn modelId="{6685F07F-379B-4947-AB58-324065DF3857}" type="presOf" srcId="{A9B8E18E-3E54-4A3D-BA01-161B389D882E}" destId="{98D2E96F-7A90-437F-9EF6-A86F40DF4823}" srcOrd="0" destOrd="0" presId="urn:microsoft.com/office/officeart/2008/layout/HorizontalMultiLevelHierarchy"/>
    <dgm:cxn modelId="{FA03C1BD-AC2A-480C-A9CA-5988EFAA9C66}" srcId="{C4BA3779-CE88-44BF-9BCE-3377FD396927}" destId="{ADB7EC68-9BE4-4F67-878C-EBAA760498FC}" srcOrd="1" destOrd="0" parTransId="{74D88404-DE53-4D17-AA4F-73604E9E1F01}" sibTransId="{D9C59A07-8E0E-4177-B1E0-9E97262F4022}"/>
    <dgm:cxn modelId="{AFCC2C7C-49E2-41E5-B8E4-90DF6A2051AC}" type="presOf" srcId="{97C60B73-765A-483D-B783-3EA6A1E5768F}" destId="{1A8E7351-CFDF-468F-A009-C52F25AC4A5B}" srcOrd="0" destOrd="0" presId="urn:microsoft.com/office/officeart/2008/layout/HorizontalMultiLevelHierarchy"/>
    <dgm:cxn modelId="{4126C900-7EF5-42FD-A7F0-98AC06A485DD}" type="presOf" srcId="{28DD9DBF-573D-4C80-A8D3-0BCAF095CBDE}" destId="{BB0C0466-6C0D-4627-8F92-394F90BBBF20}" srcOrd="0" destOrd="0" presId="urn:microsoft.com/office/officeart/2008/layout/HorizontalMultiLevelHierarchy"/>
    <dgm:cxn modelId="{EEFE1213-62D0-4644-B5A2-027E37E43EE3}" type="presOf" srcId="{FF0C2312-BA7F-412C-B9AD-8D5051C64B87}" destId="{3DD22358-DB3B-48A2-BD49-01A4EBCEF667}" srcOrd="0" destOrd="0" presId="urn:microsoft.com/office/officeart/2008/layout/HorizontalMultiLevelHierarchy"/>
    <dgm:cxn modelId="{FC477276-6496-40BA-BD2E-DBE889AC9356}" srcId="{A9B8E18E-3E54-4A3D-BA01-161B389D882E}" destId="{1E45572A-E692-4A20-A522-20614C95199A}" srcOrd="3" destOrd="0" parTransId="{D1D5D389-090F-4E38-8B8A-7593108385F4}" sibTransId="{A75018F1-AE19-41C6-8BAA-62C3828E2831}"/>
    <dgm:cxn modelId="{9634E156-BF54-41A5-9F39-6ECED06C1CF4}" type="presOf" srcId="{74D88404-DE53-4D17-AA4F-73604E9E1F01}" destId="{637613D4-188E-44FD-A8EF-1199216B9825}" srcOrd="0" destOrd="0" presId="urn:microsoft.com/office/officeart/2008/layout/HorizontalMultiLevelHierarchy"/>
    <dgm:cxn modelId="{D847C10B-1BB0-4122-BD58-7FD95096C0A9}" type="presOf" srcId="{14AF1DFE-FC03-47B8-9B91-38DE62624556}" destId="{9EE2809E-67E0-4FDB-BE81-48CE107C304D}" srcOrd="0" destOrd="0" presId="urn:microsoft.com/office/officeart/2008/layout/HorizontalMultiLevelHierarchy"/>
    <dgm:cxn modelId="{12DAEFFC-CD6A-41AD-BFE3-FA742BA08E74}" type="presOf" srcId="{B784EAA8-7872-4757-B75C-8474E8E39EC9}" destId="{7B411744-81BE-4BBE-813A-732D85A1F5EC}" srcOrd="1" destOrd="0" presId="urn:microsoft.com/office/officeart/2008/layout/HorizontalMultiLevelHierarchy"/>
    <dgm:cxn modelId="{FBF70A07-D9DB-43BB-B8E7-14E32200C1A7}" type="presOf" srcId="{3D693B6F-69C6-44BE-9389-5AA38DA40775}" destId="{1134B3C3-47B2-4598-B0B9-1F17AA909ABE}" srcOrd="0" destOrd="0" presId="urn:microsoft.com/office/officeart/2008/layout/HorizontalMultiLevelHierarchy"/>
    <dgm:cxn modelId="{F60274B8-97F2-4922-BC3D-F5B0B0182213}" type="presOf" srcId="{D1D5D389-090F-4E38-8B8A-7593108385F4}" destId="{DBBCEA96-21F0-480B-AF8E-80E9B0AE44F2}" srcOrd="1" destOrd="0" presId="urn:microsoft.com/office/officeart/2008/layout/HorizontalMultiLevelHierarchy"/>
    <dgm:cxn modelId="{8A38CBA4-7106-4714-84F6-37E7C6349728}" type="presParOf" srcId="{9EE2809E-67E0-4FDB-BE81-48CE107C304D}" destId="{D0A79E54-3B7C-412D-9A21-6ED7E52093E2}" srcOrd="0" destOrd="0" presId="urn:microsoft.com/office/officeart/2008/layout/HorizontalMultiLevelHierarchy"/>
    <dgm:cxn modelId="{BBBA46DF-A1A6-4E64-AF70-41AAEF20C0DA}" type="presParOf" srcId="{D0A79E54-3B7C-412D-9A21-6ED7E52093E2}" destId="{1134B3C3-47B2-4598-B0B9-1F17AA909ABE}" srcOrd="0" destOrd="0" presId="urn:microsoft.com/office/officeart/2008/layout/HorizontalMultiLevelHierarchy"/>
    <dgm:cxn modelId="{A7CB77E4-C901-4E23-BCBE-373D00940EC0}" type="presParOf" srcId="{D0A79E54-3B7C-412D-9A21-6ED7E52093E2}" destId="{CD84582D-2B55-4B82-A43B-CF5D8630DFDB}" srcOrd="1" destOrd="0" presId="urn:microsoft.com/office/officeart/2008/layout/HorizontalMultiLevelHierarchy"/>
    <dgm:cxn modelId="{3FAAE274-C1F0-4992-BF0D-565F991B3222}" type="presParOf" srcId="{CD84582D-2B55-4B82-A43B-CF5D8630DFDB}" destId="{ED0BCE31-64C7-428F-97F0-6EFF7A7EF916}" srcOrd="0" destOrd="0" presId="urn:microsoft.com/office/officeart/2008/layout/HorizontalMultiLevelHierarchy"/>
    <dgm:cxn modelId="{4D09C3D5-C3C6-4F21-85CE-3E25B071D661}" type="presParOf" srcId="{ED0BCE31-64C7-428F-97F0-6EFF7A7EF916}" destId="{16E291A3-632E-46B4-9894-59298D404D38}" srcOrd="0" destOrd="0" presId="urn:microsoft.com/office/officeart/2008/layout/HorizontalMultiLevelHierarchy"/>
    <dgm:cxn modelId="{E5ABDEA3-150E-45FD-A17C-7A0AA1582AD1}" type="presParOf" srcId="{CD84582D-2B55-4B82-A43B-CF5D8630DFDB}" destId="{481B095F-9C54-48BB-A4BF-A288DC431DF4}" srcOrd="1" destOrd="0" presId="urn:microsoft.com/office/officeart/2008/layout/HorizontalMultiLevelHierarchy"/>
    <dgm:cxn modelId="{201A1B3A-D46C-4EC0-AEC8-E7D975CB4C58}" type="presParOf" srcId="{481B095F-9C54-48BB-A4BF-A288DC431DF4}" destId="{D622879E-6BF6-4D40-BE8A-F99859E8C5AF}" srcOrd="0" destOrd="0" presId="urn:microsoft.com/office/officeart/2008/layout/HorizontalMultiLevelHierarchy"/>
    <dgm:cxn modelId="{062F4F61-8211-45EB-80DD-03154757E085}" type="presParOf" srcId="{481B095F-9C54-48BB-A4BF-A288DC431DF4}" destId="{822758BA-1394-4BD0-9DDA-35D6742795D3}" srcOrd="1" destOrd="0" presId="urn:microsoft.com/office/officeart/2008/layout/HorizontalMultiLevelHierarchy"/>
    <dgm:cxn modelId="{574AF52E-09D4-4E5C-AECF-9004A3275E65}" type="presParOf" srcId="{822758BA-1394-4BD0-9DDA-35D6742795D3}" destId="{D52F416E-C861-4796-96D3-AAE77BB5389C}" srcOrd="0" destOrd="0" presId="urn:microsoft.com/office/officeart/2008/layout/HorizontalMultiLevelHierarchy"/>
    <dgm:cxn modelId="{881FBD28-00BD-400C-A958-8DD176CDEAFF}" type="presParOf" srcId="{D52F416E-C861-4796-96D3-AAE77BB5389C}" destId="{0E7F85A2-CC83-4A20-8629-67D76A1C2833}" srcOrd="0" destOrd="0" presId="urn:microsoft.com/office/officeart/2008/layout/HorizontalMultiLevelHierarchy"/>
    <dgm:cxn modelId="{0FB04013-25D9-4728-8168-3C67754C46AA}" type="presParOf" srcId="{822758BA-1394-4BD0-9DDA-35D6742795D3}" destId="{5B9F924A-9D67-40ED-BEB2-48196B449B6C}" srcOrd="1" destOrd="0" presId="urn:microsoft.com/office/officeart/2008/layout/HorizontalMultiLevelHierarchy"/>
    <dgm:cxn modelId="{03E05791-BE01-4FF1-B037-DC55EC3B21B0}" type="presParOf" srcId="{5B9F924A-9D67-40ED-BEB2-48196B449B6C}" destId="{8B1B310D-3A2D-4D78-BE1D-98084036D0D3}" srcOrd="0" destOrd="0" presId="urn:microsoft.com/office/officeart/2008/layout/HorizontalMultiLevelHierarchy"/>
    <dgm:cxn modelId="{0BE4F9BA-2BAE-4BBC-A419-99227592C8D8}" type="presParOf" srcId="{5B9F924A-9D67-40ED-BEB2-48196B449B6C}" destId="{27F477EB-6D4D-423C-B792-8E8A09C057C1}" srcOrd="1" destOrd="0" presId="urn:microsoft.com/office/officeart/2008/layout/HorizontalMultiLevelHierarchy"/>
    <dgm:cxn modelId="{2EC1A386-9EF5-433D-950C-66E10D0CD4FB}" type="presParOf" srcId="{822758BA-1394-4BD0-9DDA-35D6742795D3}" destId="{EF42E06A-CEF3-4A17-B4FB-D7ED716D5496}" srcOrd="2" destOrd="0" presId="urn:microsoft.com/office/officeart/2008/layout/HorizontalMultiLevelHierarchy"/>
    <dgm:cxn modelId="{BC8D8373-BCE4-48CE-83BA-FE5BD81304F1}" type="presParOf" srcId="{EF42E06A-CEF3-4A17-B4FB-D7ED716D5496}" destId="{6DF5DFD2-4E2F-46B9-B7C7-A8774765B292}" srcOrd="0" destOrd="0" presId="urn:microsoft.com/office/officeart/2008/layout/HorizontalMultiLevelHierarchy"/>
    <dgm:cxn modelId="{19DB1280-E3A3-4622-9092-F380C50A3B16}" type="presParOf" srcId="{822758BA-1394-4BD0-9DDA-35D6742795D3}" destId="{66A3BD01-8681-44C1-8E20-9B716DFB21CE}" srcOrd="3" destOrd="0" presId="urn:microsoft.com/office/officeart/2008/layout/HorizontalMultiLevelHierarchy"/>
    <dgm:cxn modelId="{4ADA6349-B7B4-48ED-B32B-601C6E32013C}" type="presParOf" srcId="{66A3BD01-8681-44C1-8E20-9B716DFB21CE}" destId="{1A8E7351-CFDF-468F-A009-C52F25AC4A5B}" srcOrd="0" destOrd="0" presId="urn:microsoft.com/office/officeart/2008/layout/HorizontalMultiLevelHierarchy"/>
    <dgm:cxn modelId="{0A5E6C7C-0E6C-4B01-B0BF-44534D42FBA9}" type="presParOf" srcId="{66A3BD01-8681-44C1-8E20-9B716DFB21CE}" destId="{7B844D5F-678B-45E2-A9C1-77D7D57D6EB0}" srcOrd="1" destOrd="0" presId="urn:microsoft.com/office/officeart/2008/layout/HorizontalMultiLevelHierarchy"/>
    <dgm:cxn modelId="{A1FBB78B-29AC-44DC-BFB8-29968E09541B}" type="presParOf" srcId="{CD84582D-2B55-4B82-A43B-CF5D8630DFDB}" destId="{4AA81F19-06A2-472C-94EA-6B53C44E7BA7}" srcOrd="2" destOrd="0" presId="urn:microsoft.com/office/officeart/2008/layout/HorizontalMultiLevelHierarchy"/>
    <dgm:cxn modelId="{84BD9843-E73C-461A-96E1-D07B3A3B4048}" type="presParOf" srcId="{4AA81F19-06A2-472C-94EA-6B53C44E7BA7}" destId="{62B0AFF1-5ED0-425A-B773-FC26B59539FC}" srcOrd="0" destOrd="0" presId="urn:microsoft.com/office/officeart/2008/layout/HorizontalMultiLevelHierarchy"/>
    <dgm:cxn modelId="{03E56EFC-B2D8-40A8-92B1-7A4123B2F656}" type="presParOf" srcId="{CD84582D-2B55-4B82-A43B-CF5D8630DFDB}" destId="{CD598DAB-0FF5-4DEF-AABE-591EB257D628}" srcOrd="3" destOrd="0" presId="urn:microsoft.com/office/officeart/2008/layout/HorizontalMultiLevelHierarchy"/>
    <dgm:cxn modelId="{621A868B-F6C6-4930-8EA5-72BB490AF89F}" type="presParOf" srcId="{CD598DAB-0FF5-4DEF-AABE-591EB257D628}" destId="{EB74B179-20E5-40A2-BCE0-404BFBA2454B}" srcOrd="0" destOrd="0" presId="urn:microsoft.com/office/officeart/2008/layout/HorizontalMultiLevelHierarchy"/>
    <dgm:cxn modelId="{FDB49569-BD22-44B6-AF18-EE8A513F6DA8}" type="presParOf" srcId="{CD598DAB-0FF5-4DEF-AABE-591EB257D628}" destId="{3CF06F02-C42A-42B9-B8DB-809F4727761D}" srcOrd="1" destOrd="0" presId="urn:microsoft.com/office/officeart/2008/layout/HorizontalMultiLevelHierarchy"/>
    <dgm:cxn modelId="{EC8D870E-009E-4E55-A7B6-9433090BAB7B}" type="presParOf" srcId="{3CF06F02-C42A-42B9-B8DB-809F4727761D}" destId="{F58362FB-8025-473E-BB9B-69B9E613043E}" srcOrd="0" destOrd="0" presId="urn:microsoft.com/office/officeart/2008/layout/HorizontalMultiLevelHierarchy"/>
    <dgm:cxn modelId="{5EB13330-7BAE-46C9-A5B0-66A8C011CF4E}" type="presParOf" srcId="{F58362FB-8025-473E-BB9B-69B9E613043E}" destId="{4F7DFECA-AD0C-4923-80DD-C88AB8F96DB7}" srcOrd="0" destOrd="0" presId="urn:microsoft.com/office/officeart/2008/layout/HorizontalMultiLevelHierarchy"/>
    <dgm:cxn modelId="{DAB35FE4-80DA-40A5-9872-F2C4A4DBA126}" type="presParOf" srcId="{3CF06F02-C42A-42B9-B8DB-809F4727761D}" destId="{59A009FB-4B47-4BE4-88A3-D11DACC570F1}" srcOrd="1" destOrd="0" presId="urn:microsoft.com/office/officeart/2008/layout/HorizontalMultiLevelHierarchy"/>
    <dgm:cxn modelId="{F8F87E42-8A7D-4D7F-B624-E88DE7768DC0}" type="presParOf" srcId="{59A009FB-4B47-4BE4-88A3-D11DACC570F1}" destId="{484B8727-CF94-426F-A594-7B5F5B1B2A7A}" srcOrd="0" destOrd="0" presId="urn:microsoft.com/office/officeart/2008/layout/HorizontalMultiLevelHierarchy"/>
    <dgm:cxn modelId="{6663E931-466D-471E-A612-8C41E7DBFC4A}" type="presParOf" srcId="{59A009FB-4B47-4BE4-88A3-D11DACC570F1}" destId="{818B4225-0FDE-4DAC-93B7-58B65DBF975A}" srcOrd="1" destOrd="0" presId="urn:microsoft.com/office/officeart/2008/layout/HorizontalMultiLevelHierarchy"/>
    <dgm:cxn modelId="{F87C2D07-4892-46B4-BC2A-2929C653C54F}" type="presParOf" srcId="{3CF06F02-C42A-42B9-B8DB-809F4727761D}" destId="{3B1F5057-774A-48C8-A9D9-08EED74686CD}" srcOrd="2" destOrd="0" presId="urn:microsoft.com/office/officeart/2008/layout/HorizontalMultiLevelHierarchy"/>
    <dgm:cxn modelId="{A888E23F-024C-48BC-B084-ED8F6D04B9BC}" type="presParOf" srcId="{3B1F5057-774A-48C8-A9D9-08EED74686CD}" destId="{FC51EA34-FDAC-41D5-ABF8-3D11155B13AB}" srcOrd="0" destOrd="0" presId="urn:microsoft.com/office/officeart/2008/layout/HorizontalMultiLevelHierarchy"/>
    <dgm:cxn modelId="{D54A4CC8-6240-4FF5-AFBA-BCE6BEC67BE2}" type="presParOf" srcId="{3CF06F02-C42A-42B9-B8DB-809F4727761D}" destId="{DB8358A8-395E-4676-AB7D-6CE24972FE4A}" srcOrd="3" destOrd="0" presId="urn:microsoft.com/office/officeart/2008/layout/HorizontalMultiLevelHierarchy"/>
    <dgm:cxn modelId="{D38B1AD3-F88B-4061-A62F-BF1699CDF214}" type="presParOf" srcId="{DB8358A8-395E-4676-AB7D-6CE24972FE4A}" destId="{3F5ED0FF-8D6E-4E11-A646-424E912C7726}" srcOrd="0" destOrd="0" presId="urn:microsoft.com/office/officeart/2008/layout/HorizontalMultiLevelHierarchy"/>
    <dgm:cxn modelId="{D7028C50-2DFB-468E-B0B2-EBE7855067CA}" type="presParOf" srcId="{DB8358A8-395E-4676-AB7D-6CE24972FE4A}" destId="{1F6A1CE7-85CE-4522-A4CB-68041C3252AD}" srcOrd="1" destOrd="0" presId="urn:microsoft.com/office/officeart/2008/layout/HorizontalMultiLevelHierarchy"/>
    <dgm:cxn modelId="{3B691B50-ECD0-462D-B4D5-269292B772FA}" type="presParOf" srcId="{CD84582D-2B55-4B82-A43B-CF5D8630DFDB}" destId="{9808B10F-984C-402A-838D-2B418E4B630C}" srcOrd="4" destOrd="0" presId="urn:microsoft.com/office/officeart/2008/layout/HorizontalMultiLevelHierarchy"/>
    <dgm:cxn modelId="{4C81B218-DFC9-48F2-A830-DAC8E6C70842}" type="presParOf" srcId="{9808B10F-984C-402A-838D-2B418E4B630C}" destId="{765EE635-EBD5-4367-A0FD-AD8F1D8C3715}" srcOrd="0" destOrd="0" presId="urn:microsoft.com/office/officeart/2008/layout/HorizontalMultiLevelHierarchy"/>
    <dgm:cxn modelId="{06C2D7CA-C3A1-4E4D-B6C3-58198C4EC39A}" type="presParOf" srcId="{CD84582D-2B55-4B82-A43B-CF5D8630DFDB}" destId="{D5FFD878-0228-4602-944C-5B27C8392BE5}" srcOrd="5" destOrd="0" presId="urn:microsoft.com/office/officeart/2008/layout/HorizontalMultiLevelHierarchy"/>
    <dgm:cxn modelId="{C99A3C6A-5455-400F-9E96-7E388DD04B42}" type="presParOf" srcId="{D5FFD878-0228-4602-944C-5B27C8392BE5}" destId="{06CA6954-F5A0-4262-95B6-D92E0768C88B}" srcOrd="0" destOrd="0" presId="urn:microsoft.com/office/officeart/2008/layout/HorizontalMultiLevelHierarchy"/>
    <dgm:cxn modelId="{ABD7993C-28CB-4675-A18B-270CE6B28C0A}" type="presParOf" srcId="{D5FFD878-0228-4602-944C-5B27C8392BE5}" destId="{7CD55A1D-1A6A-4B62-A8BB-54DEA311E541}" srcOrd="1" destOrd="0" presId="urn:microsoft.com/office/officeart/2008/layout/HorizontalMultiLevelHierarchy"/>
    <dgm:cxn modelId="{4594BBC6-A622-42B0-8F7B-FCBCB2477891}" type="presParOf" srcId="{CD84582D-2B55-4B82-A43B-CF5D8630DFDB}" destId="{3CAF2EA5-87FB-474D-B0F4-F174FE9DAAB8}" srcOrd="6" destOrd="0" presId="urn:microsoft.com/office/officeart/2008/layout/HorizontalMultiLevelHierarchy"/>
    <dgm:cxn modelId="{84EF8C6A-A35C-44C4-A6B9-D668612994CB}" type="presParOf" srcId="{3CAF2EA5-87FB-474D-B0F4-F174FE9DAAB8}" destId="{6E296CB2-02CB-49DD-B43A-6D33068E674F}" srcOrd="0" destOrd="0" presId="urn:microsoft.com/office/officeart/2008/layout/HorizontalMultiLevelHierarchy"/>
    <dgm:cxn modelId="{CF5F5A07-A769-49B4-8C79-D6FAA6A13C58}" type="presParOf" srcId="{CD84582D-2B55-4B82-A43B-CF5D8630DFDB}" destId="{65525C78-9CA9-4FA4-86DB-2BF2BF6EAB1C}" srcOrd="7" destOrd="0" presId="urn:microsoft.com/office/officeart/2008/layout/HorizontalMultiLevelHierarchy"/>
    <dgm:cxn modelId="{522C7940-CAF3-452D-A44E-AA126429C9D6}" type="presParOf" srcId="{65525C78-9CA9-4FA4-86DB-2BF2BF6EAB1C}" destId="{3BD578C2-4553-4DD2-9FFD-D374D7C039C4}" srcOrd="0" destOrd="0" presId="urn:microsoft.com/office/officeart/2008/layout/HorizontalMultiLevelHierarchy"/>
    <dgm:cxn modelId="{C5D8D924-7E01-4F64-A137-38C580671456}" type="presParOf" srcId="{65525C78-9CA9-4FA4-86DB-2BF2BF6EAB1C}" destId="{AD47F2A3-1FC3-40BD-BC9E-D233D557CAF8}" srcOrd="1" destOrd="0" presId="urn:microsoft.com/office/officeart/2008/layout/HorizontalMultiLevelHierarchy"/>
    <dgm:cxn modelId="{63264363-8217-4460-A69F-34C1BDA9601B}" type="presParOf" srcId="{CD84582D-2B55-4B82-A43B-CF5D8630DFDB}" destId="{E578C6D3-7C2B-4A8F-B76B-A797FF5D43D1}" srcOrd="8" destOrd="0" presId="urn:microsoft.com/office/officeart/2008/layout/HorizontalMultiLevelHierarchy"/>
    <dgm:cxn modelId="{A85AA47F-A3C9-4416-90EC-BF98D7DCC059}" type="presParOf" srcId="{E578C6D3-7C2B-4A8F-B76B-A797FF5D43D1}" destId="{AE579C2D-5EBB-476A-B4B6-9C9BB9896160}" srcOrd="0" destOrd="0" presId="urn:microsoft.com/office/officeart/2008/layout/HorizontalMultiLevelHierarchy"/>
    <dgm:cxn modelId="{910F170D-71F7-46B2-BBBC-E938B759AB14}" type="presParOf" srcId="{CD84582D-2B55-4B82-A43B-CF5D8630DFDB}" destId="{FECA1E3C-56F3-43B2-B210-24882F92C751}" srcOrd="9" destOrd="0" presId="urn:microsoft.com/office/officeart/2008/layout/HorizontalMultiLevelHierarchy"/>
    <dgm:cxn modelId="{E9552419-E0B4-4CF5-9184-F93D0E5FF6C0}" type="presParOf" srcId="{FECA1E3C-56F3-43B2-B210-24882F92C751}" destId="{98D2E96F-7A90-437F-9EF6-A86F40DF4823}" srcOrd="0" destOrd="0" presId="urn:microsoft.com/office/officeart/2008/layout/HorizontalMultiLevelHierarchy"/>
    <dgm:cxn modelId="{83475207-9FD0-47B8-9B93-C51533706B98}" type="presParOf" srcId="{FECA1E3C-56F3-43B2-B210-24882F92C751}" destId="{E07B603A-042B-4424-83D7-8698E7213886}" srcOrd="1" destOrd="0" presId="urn:microsoft.com/office/officeart/2008/layout/HorizontalMultiLevelHierarchy"/>
    <dgm:cxn modelId="{6BF4089D-88AB-4899-977B-42B9BCF10244}" type="presParOf" srcId="{E07B603A-042B-4424-83D7-8698E7213886}" destId="{3DD22358-DB3B-48A2-BD49-01A4EBCEF667}" srcOrd="0" destOrd="0" presId="urn:microsoft.com/office/officeart/2008/layout/HorizontalMultiLevelHierarchy"/>
    <dgm:cxn modelId="{C27EB7BF-DFEE-4EDD-83A0-953D09731C08}" type="presParOf" srcId="{3DD22358-DB3B-48A2-BD49-01A4EBCEF667}" destId="{006CABD5-CBE6-421A-8E18-F3C4493B9DBE}" srcOrd="0" destOrd="0" presId="urn:microsoft.com/office/officeart/2008/layout/HorizontalMultiLevelHierarchy"/>
    <dgm:cxn modelId="{9DE3002E-DB8B-49A5-A9B9-6DAE989D37C7}" type="presParOf" srcId="{E07B603A-042B-4424-83D7-8698E7213886}" destId="{F6DD41F3-5C89-45FE-B172-6859F86E98F7}" srcOrd="1" destOrd="0" presId="urn:microsoft.com/office/officeart/2008/layout/HorizontalMultiLevelHierarchy"/>
    <dgm:cxn modelId="{7DEFCC5A-A921-4B10-91BC-85F8D6902083}" type="presParOf" srcId="{F6DD41F3-5C89-45FE-B172-6859F86E98F7}" destId="{CCAF901F-C48C-4643-8771-45D2E4938F2A}" srcOrd="0" destOrd="0" presId="urn:microsoft.com/office/officeart/2008/layout/HorizontalMultiLevelHierarchy"/>
    <dgm:cxn modelId="{AC7C05E8-D322-4F31-A6AF-0617E75B9174}" type="presParOf" srcId="{F6DD41F3-5C89-45FE-B172-6859F86E98F7}" destId="{24C367FE-21A2-465C-B8BE-B70693F39AED}" srcOrd="1" destOrd="0" presId="urn:microsoft.com/office/officeart/2008/layout/HorizontalMultiLevelHierarchy"/>
    <dgm:cxn modelId="{257E4CF0-8FB2-4E00-9FC7-0E9F2F9E9927}" type="presParOf" srcId="{24C367FE-21A2-465C-B8BE-B70693F39AED}" destId="{4C5A71F0-7720-4C3F-BCDE-AB1B214AB2C6}" srcOrd="0" destOrd="0" presId="urn:microsoft.com/office/officeart/2008/layout/HorizontalMultiLevelHierarchy"/>
    <dgm:cxn modelId="{01332E5A-6442-4FE7-A200-1A75EF9D125A}" type="presParOf" srcId="{4C5A71F0-7720-4C3F-BCDE-AB1B214AB2C6}" destId="{16EA895C-0CF3-485F-92FD-9AB78A4FDFB1}" srcOrd="0" destOrd="0" presId="urn:microsoft.com/office/officeart/2008/layout/HorizontalMultiLevelHierarchy"/>
    <dgm:cxn modelId="{A60D5FFD-CC2B-4A59-922A-265DE4C71897}" type="presParOf" srcId="{24C367FE-21A2-465C-B8BE-B70693F39AED}" destId="{2F9EE452-9DC1-4384-A20B-1BAB16D695CC}" srcOrd="1" destOrd="0" presId="urn:microsoft.com/office/officeart/2008/layout/HorizontalMultiLevelHierarchy"/>
    <dgm:cxn modelId="{906F4DF0-BDDE-4040-A9C6-FACF596DDC98}" type="presParOf" srcId="{2F9EE452-9DC1-4384-A20B-1BAB16D695CC}" destId="{644A7CD2-846D-4E9D-9DBE-CB5C4CB2754F}" srcOrd="0" destOrd="0" presId="urn:microsoft.com/office/officeart/2008/layout/HorizontalMultiLevelHierarchy"/>
    <dgm:cxn modelId="{2CEED904-40C7-4AA5-96D6-770FD2D42A7D}" type="presParOf" srcId="{2F9EE452-9DC1-4384-A20B-1BAB16D695CC}" destId="{D679FA5D-505F-4A04-8C94-2B357E48EBD5}" srcOrd="1" destOrd="0" presId="urn:microsoft.com/office/officeart/2008/layout/HorizontalMultiLevelHierarchy"/>
    <dgm:cxn modelId="{15BA8E33-85AB-43D8-A440-DA13E01FEEBB}" type="presParOf" srcId="{24C367FE-21A2-465C-B8BE-B70693F39AED}" destId="{637613D4-188E-44FD-A8EF-1199216B9825}" srcOrd="2" destOrd="0" presId="urn:microsoft.com/office/officeart/2008/layout/HorizontalMultiLevelHierarchy"/>
    <dgm:cxn modelId="{57DEBEC5-0AEF-4D2F-9963-CDAB4561EB1F}" type="presParOf" srcId="{637613D4-188E-44FD-A8EF-1199216B9825}" destId="{EB9243A7-9124-4E46-B3D4-E31239F16708}" srcOrd="0" destOrd="0" presId="urn:microsoft.com/office/officeart/2008/layout/HorizontalMultiLevelHierarchy"/>
    <dgm:cxn modelId="{3AC89FB1-F760-4E2B-BA36-2C2088F3152F}" type="presParOf" srcId="{24C367FE-21A2-465C-B8BE-B70693F39AED}" destId="{26170143-79A3-4E03-87C1-C133228061DE}" srcOrd="3" destOrd="0" presId="urn:microsoft.com/office/officeart/2008/layout/HorizontalMultiLevelHierarchy"/>
    <dgm:cxn modelId="{1C31DE4B-0EC6-4698-A6A8-CEDC1B92E96A}" type="presParOf" srcId="{26170143-79A3-4E03-87C1-C133228061DE}" destId="{81B26323-31D4-418F-A2EB-682F2B4D8B73}" srcOrd="0" destOrd="0" presId="urn:microsoft.com/office/officeart/2008/layout/HorizontalMultiLevelHierarchy"/>
    <dgm:cxn modelId="{55767078-4BA4-44EA-8B16-2904D203F5E9}" type="presParOf" srcId="{26170143-79A3-4E03-87C1-C133228061DE}" destId="{72E0A8E9-C987-4977-B079-FDD3A5CD1998}" srcOrd="1" destOrd="0" presId="urn:microsoft.com/office/officeart/2008/layout/HorizontalMultiLevelHierarchy"/>
    <dgm:cxn modelId="{71C77BEF-3746-4F20-9E99-8F78B5BB280E}" type="presParOf" srcId="{E07B603A-042B-4424-83D7-8698E7213886}" destId="{7BDF6C35-5F6B-4977-8CB6-82A46566069B}" srcOrd="2" destOrd="0" presId="urn:microsoft.com/office/officeart/2008/layout/HorizontalMultiLevelHierarchy"/>
    <dgm:cxn modelId="{4C16201A-73EB-46EF-9CCE-781BFA5FEAB2}" type="presParOf" srcId="{7BDF6C35-5F6B-4977-8CB6-82A46566069B}" destId="{E6F39E98-0393-4B17-A319-18151228780C}" srcOrd="0" destOrd="0" presId="urn:microsoft.com/office/officeart/2008/layout/HorizontalMultiLevelHierarchy"/>
    <dgm:cxn modelId="{0BFA0B15-1A5B-46F5-A384-72FEE7EB9B55}" type="presParOf" srcId="{E07B603A-042B-4424-83D7-8698E7213886}" destId="{29D7414D-8008-4F7A-9217-0AD45A5F514B}" srcOrd="3" destOrd="0" presId="urn:microsoft.com/office/officeart/2008/layout/HorizontalMultiLevelHierarchy"/>
    <dgm:cxn modelId="{0FE93602-C985-4EE2-A8E2-64F1109FF6EE}" type="presParOf" srcId="{29D7414D-8008-4F7A-9217-0AD45A5F514B}" destId="{5F3DB319-58D4-48F0-9E27-F3F53250E988}" srcOrd="0" destOrd="0" presId="urn:microsoft.com/office/officeart/2008/layout/HorizontalMultiLevelHierarchy"/>
    <dgm:cxn modelId="{4B68EF28-3654-4CB3-B11D-7E6613CC58EC}" type="presParOf" srcId="{29D7414D-8008-4F7A-9217-0AD45A5F514B}" destId="{EF9E171D-81F4-4E68-BA67-B68BFF4D0CC1}" srcOrd="1" destOrd="0" presId="urn:microsoft.com/office/officeart/2008/layout/HorizontalMultiLevelHierarchy"/>
    <dgm:cxn modelId="{886852DF-FC74-4F54-83FE-BD8F0220D4E4}" type="presParOf" srcId="{E07B603A-042B-4424-83D7-8698E7213886}" destId="{54425513-9C06-4191-8D90-2F3EA4AE765F}" srcOrd="4" destOrd="0" presId="urn:microsoft.com/office/officeart/2008/layout/HorizontalMultiLevelHierarchy"/>
    <dgm:cxn modelId="{751F4056-BB4E-4664-9F40-3A80564AB2B5}" type="presParOf" srcId="{54425513-9C06-4191-8D90-2F3EA4AE765F}" destId="{7B411744-81BE-4BBE-813A-732D85A1F5EC}" srcOrd="0" destOrd="0" presId="urn:microsoft.com/office/officeart/2008/layout/HorizontalMultiLevelHierarchy"/>
    <dgm:cxn modelId="{9F07F92B-18B1-4F8A-B153-BF6B20200542}" type="presParOf" srcId="{E07B603A-042B-4424-83D7-8698E7213886}" destId="{E5F33D36-EB59-4868-A977-3B24FD010E2A}" srcOrd="5" destOrd="0" presId="urn:microsoft.com/office/officeart/2008/layout/HorizontalMultiLevelHierarchy"/>
    <dgm:cxn modelId="{8C2ABBF0-ADA0-4A0B-B556-1196A795A851}" type="presParOf" srcId="{E5F33D36-EB59-4868-A977-3B24FD010E2A}" destId="{BB0C0466-6C0D-4627-8F92-394F90BBBF20}" srcOrd="0" destOrd="0" presId="urn:microsoft.com/office/officeart/2008/layout/HorizontalMultiLevelHierarchy"/>
    <dgm:cxn modelId="{510C0B3C-7268-4D62-A589-227064DDEE40}" type="presParOf" srcId="{E5F33D36-EB59-4868-A977-3B24FD010E2A}" destId="{965D3D42-15F8-4380-B324-37B96B710F7D}" srcOrd="1" destOrd="0" presId="urn:microsoft.com/office/officeart/2008/layout/HorizontalMultiLevelHierarchy"/>
    <dgm:cxn modelId="{23667AEE-D88F-4D09-8118-C1FC7652588F}" type="presParOf" srcId="{E07B603A-042B-4424-83D7-8698E7213886}" destId="{A3CF41AE-F8E4-462D-A67F-C8DDCF723584}" srcOrd="6" destOrd="0" presId="urn:microsoft.com/office/officeart/2008/layout/HorizontalMultiLevelHierarchy"/>
    <dgm:cxn modelId="{459400E5-5295-45A7-806B-505A75FED53D}" type="presParOf" srcId="{A3CF41AE-F8E4-462D-A67F-C8DDCF723584}" destId="{DBBCEA96-21F0-480B-AF8E-80E9B0AE44F2}" srcOrd="0" destOrd="0" presId="urn:microsoft.com/office/officeart/2008/layout/HorizontalMultiLevelHierarchy"/>
    <dgm:cxn modelId="{18BA4F7D-1F9D-4604-B8AD-545001540285}" type="presParOf" srcId="{E07B603A-042B-4424-83D7-8698E7213886}" destId="{738C2AF8-5FBE-434C-91DF-08F6557B1610}" srcOrd="7" destOrd="0" presId="urn:microsoft.com/office/officeart/2008/layout/HorizontalMultiLevelHierarchy"/>
    <dgm:cxn modelId="{7C715CDB-4577-4B41-B1BC-A3D7F4467B5F}" type="presParOf" srcId="{738C2AF8-5FBE-434C-91DF-08F6557B1610}" destId="{5922D886-79CF-4803-AAD2-9169592939C9}" srcOrd="0" destOrd="0" presId="urn:microsoft.com/office/officeart/2008/layout/HorizontalMultiLevelHierarchy"/>
    <dgm:cxn modelId="{4492A23A-AB7E-4244-BD23-88E1A00693AE}" type="presParOf" srcId="{738C2AF8-5FBE-434C-91DF-08F6557B1610}" destId="{70B3A8A1-882E-4905-9E86-282A12D9B92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41AE-F8E4-462D-A67F-C8DDCF723584}">
      <dsp:nvSpPr>
        <dsp:cNvPr id="0" name=""/>
        <dsp:cNvSpPr/>
      </dsp:nvSpPr>
      <dsp:spPr>
        <a:xfrm>
          <a:off x="3608628" y="4334567"/>
          <a:ext cx="779776" cy="101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888" y="0"/>
              </a:lnTo>
              <a:lnTo>
                <a:pt x="389888" y="1012792"/>
              </a:lnTo>
              <a:lnTo>
                <a:pt x="779776" y="10127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3966561" y="4809008"/>
        <a:ext cx="63910" cy="63910"/>
      </dsp:txXfrm>
    </dsp:sp>
    <dsp:sp modelId="{54425513-9C06-4191-8D90-2F3EA4AE765F}">
      <dsp:nvSpPr>
        <dsp:cNvPr id="0" name=""/>
        <dsp:cNvSpPr/>
      </dsp:nvSpPr>
      <dsp:spPr>
        <a:xfrm>
          <a:off x="3608628" y="4334567"/>
          <a:ext cx="779776" cy="335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888" y="0"/>
              </a:lnTo>
              <a:lnTo>
                <a:pt x="389888" y="335911"/>
              </a:lnTo>
              <a:lnTo>
                <a:pt x="779776" y="3359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3977290" y="4481297"/>
        <a:ext cx="42452" cy="42452"/>
      </dsp:txXfrm>
    </dsp:sp>
    <dsp:sp modelId="{7BDF6C35-5F6B-4977-8CB6-82A46566069B}">
      <dsp:nvSpPr>
        <dsp:cNvPr id="0" name=""/>
        <dsp:cNvSpPr/>
      </dsp:nvSpPr>
      <dsp:spPr>
        <a:xfrm>
          <a:off x="3608628" y="3993598"/>
          <a:ext cx="779776" cy="340969"/>
        </a:xfrm>
        <a:custGeom>
          <a:avLst/>
          <a:gdLst/>
          <a:ahLst/>
          <a:cxnLst/>
          <a:rect l="0" t="0" r="0" b="0"/>
          <a:pathLst>
            <a:path>
              <a:moveTo>
                <a:pt x="0" y="340969"/>
              </a:moveTo>
              <a:lnTo>
                <a:pt x="389888" y="340969"/>
              </a:lnTo>
              <a:lnTo>
                <a:pt x="389888" y="0"/>
              </a:lnTo>
              <a:lnTo>
                <a:pt x="77977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3977240" y="4142806"/>
        <a:ext cx="42553" cy="42553"/>
      </dsp:txXfrm>
    </dsp:sp>
    <dsp:sp modelId="{637613D4-188E-44FD-A8EF-1199216B9825}">
      <dsp:nvSpPr>
        <dsp:cNvPr id="0" name=""/>
        <dsp:cNvSpPr/>
      </dsp:nvSpPr>
      <dsp:spPr>
        <a:xfrm>
          <a:off x="6164541" y="3316717"/>
          <a:ext cx="698127" cy="373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9063" y="0"/>
              </a:lnTo>
              <a:lnTo>
                <a:pt x="349063" y="373627"/>
              </a:lnTo>
              <a:lnTo>
                <a:pt x="698127" y="3736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6493809" y="3483735"/>
        <a:ext cx="39591" cy="39591"/>
      </dsp:txXfrm>
    </dsp:sp>
    <dsp:sp modelId="{4C5A71F0-7720-4C3F-BCDE-AB1B214AB2C6}">
      <dsp:nvSpPr>
        <dsp:cNvPr id="0" name=""/>
        <dsp:cNvSpPr/>
      </dsp:nvSpPr>
      <dsp:spPr>
        <a:xfrm>
          <a:off x="6164541" y="3013463"/>
          <a:ext cx="698127" cy="303253"/>
        </a:xfrm>
        <a:custGeom>
          <a:avLst/>
          <a:gdLst/>
          <a:ahLst/>
          <a:cxnLst/>
          <a:rect l="0" t="0" r="0" b="0"/>
          <a:pathLst>
            <a:path>
              <a:moveTo>
                <a:pt x="0" y="303253"/>
              </a:moveTo>
              <a:lnTo>
                <a:pt x="349063" y="303253"/>
              </a:lnTo>
              <a:lnTo>
                <a:pt x="349063" y="0"/>
              </a:lnTo>
              <a:lnTo>
                <a:pt x="69812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6494576" y="3146061"/>
        <a:ext cx="38057" cy="38057"/>
      </dsp:txXfrm>
    </dsp:sp>
    <dsp:sp modelId="{3DD22358-DB3B-48A2-BD49-01A4EBCEF667}">
      <dsp:nvSpPr>
        <dsp:cNvPr id="0" name=""/>
        <dsp:cNvSpPr/>
      </dsp:nvSpPr>
      <dsp:spPr>
        <a:xfrm>
          <a:off x="3608628" y="3316717"/>
          <a:ext cx="779776" cy="1017850"/>
        </a:xfrm>
        <a:custGeom>
          <a:avLst/>
          <a:gdLst/>
          <a:ahLst/>
          <a:cxnLst/>
          <a:rect l="0" t="0" r="0" b="0"/>
          <a:pathLst>
            <a:path>
              <a:moveTo>
                <a:pt x="0" y="1017850"/>
              </a:moveTo>
              <a:lnTo>
                <a:pt x="389888" y="1017850"/>
              </a:lnTo>
              <a:lnTo>
                <a:pt x="389888" y="0"/>
              </a:lnTo>
              <a:lnTo>
                <a:pt x="77977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3966461" y="3793587"/>
        <a:ext cx="64110" cy="64110"/>
      </dsp:txXfrm>
    </dsp:sp>
    <dsp:sp modelId="{E578C6D3-7C2B-4A8F-B76B-A797FF5D43D1}">
      <dsp:nvSpPr>
        <dsp:cNvPr id="0" name=""/>
        <dsp:cNvSpPr/>
      </dsp:nvSpPr>
      <dsp:spPr>
        <a:xfrm>
          <a:off x="726155" y="2473145"/>
          <a:ext cx="1106337" cy="1861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168" y="0"/>
              </a:lnTo>
              <a:lnTo>
                <a:pt x="553168" y="1861422"/>
              </a:lnTo>
              <a:lnTo>
                <a:pt x="1106337" y="18614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800" kern="1200"/>
        </a:p>
      </dsp:txBody>
      <dsp:txXfrm>
        <a:off x="1225189" y="3349721"/>
        <a:ext cx="108269" cy="108269"/>
      </dsp:txXfrm>
    </dsp:sp>
    <dsp:sp modelId="{3CAF2EA5-87FB-474D-B0F4-F174FE9DAAB8}">
      <dsp:nvSpPr>
        <dsp:cNvPr id="0" name=""/>
        <dsp:cNvSpPr/>
      </dsp:nvSpPr>
      <dsp:spPr>
        <a:xfrm>
          <a:off x="726155" y="2473145"/>
          <a:ext cx="1106337" cy="846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168" y="0"/>
              </a:lnTo>
              <a:lnTo>
                <a:pt x="553168" y="846101"/>
              </a:lnTo>
              <a:lnTo>
                <a:pt x="1106337" y="846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1244504" y="2861375"/>
        <a:ext cx="69639" cy="69639"/>
      </dsp:txXfrm>
    </dsp:sp>
    <dsp:sp modelId="{9808B10F-984C-402A-838D-2B418E4B630C}">
      <dsp:nvSpPr>
        <dsp:cNvPr id="0" name=""/>
        <dsp:cNvSpPr/>
      </dsp:nvSpPr>
      <dsp:spPr>
        <a:xfrm>
          <a:off x="726155" y="2473145"/>
          <a:ext cx="1106337" cy="169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168" y="0"/>
              </a:lnTo>
              <a:lnTo>
                <a:pt x="553168" y="169220"/>
              </a:lnTo>
              <a:lnTo>
                <a:pt x="1106337" y="1692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1251343" y="2529775"/>
        <a:ext cx="55960" cy="55960"/>
      </dsp:txXfrm>
    </dsp:sp>
    <dsp:sp modelId="{3B1F5057-774A-48C8-A9D9-08EED74686CD}">
      <dsp:nvSpPr>
        <dsp:cNvPr id="0" name=""/>
        <dsp:cNvSpPr/>
      </dsp:nvSpPr>
      <dsp:spPr>
        <a:xfrm>
          <a:off x="3608628" y="1965484"/>
          <a:ext cx="779776" cy="335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888" y="0"/>
              </a:lnTo>
              <a:lnTo>
                <a:pt x="389888" y="335911"/>
              </a:lnTo>
              <a:lnTo>
                <a:pt x="779776" y="3359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3977290" y="2112213"/>
        <a:ext cx="42452" cy="42452"/>
      </dsp:txXfrm>
    </dsp:sp>
    <dsp:sp modelId="{F58362FB-8025-473E-BB9B-69B9E613043E}">
      <dsp:nvSpPr>
        <dsp:cNvPr id="0" name=""/>
        <dsp:cNvSpPr/>
      </dsp:nvSpPr>
      <dsp:spPr>
        <a:xfrm>
          <a:off x="3608628" y="1624514"/>
          <a:ext cx="779776" cy="340969"/>
        </a:xfrm>
        <a:custGeom>
          <a:avLst/>
          <a:gdLst/>
          <a:ahLst/>
          <a:cxnLst/>
          <a:rect l="0" t="0" r="0" b="0"/>
          <a:pathLst>
            <a:path>
              <a:moveTo>
                <a:pt x="0" y="340969"/>
              </a:moveTo>
              <a:lnTo>
                <a:pt x="389888" y="340969"/>
              </a:lnTo>
              <a:lnTo>
                <a:pt x="389888" y="0"/>
              </a:lnTo>
              <a:lnTo>
                <a:pt x="77977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3977240" y="1773722"/>
        <a:ext cx="42553" cy="42553"/>
      </dsp:txXfrm>
    </dsp:sp>
    <dsp:sp modelId="{4AA81F19-06A2-472C-94EA-6B53C44E7BA7}">
      <dsp:nvSpPr>
        <dsp:cNvPr id="0" name=""/>
        <dsp:cNvSpPr/>
      </dsp:nvSpPr>
      <dsp:spPr>
        <a:xfrm>
          <a:off x="726155" y="1965484"/>
          <a:ext cx="1106337" cy="507660"/>
        </a:xfrm>
        <a:custGeom>
          <a:avLst/>
          <a:gdLst/>
          <a:ahLst/>
          <a:cxnLst/>
          <a:rect l="0" t="0" r="0" b="0"/>
          <a:pathLst>
            <a:path>
              <a:moveTo>
                <a:pt x="0" y="507660"/>
              </a:moveTo>
              <a:lnTo>
                <a:pt x="553168" y="507660"/>
              </a:lnTo>
              <a:lnTo>
                <a:pt x="553168" y="0"/>
              </a:lnTo>
              <a:lnTo>
                <a:pt x="110633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1248892" y="2188883"/>
        <a:ext cx="60862" cy="60862"/>
      </dsp:txXfrm>
    </dsp:sp>
    <dsp:sp modelId="{EF42E06A-CEF3-4A17-B4FB-D7ED716D5496}">
      <dsp:nvSpPr>
        <dsp:cNvPr id="0" name=""/>
        <dsp:cNvSpPr/>
      </dsp:nvSpPr>
      <dsp:spPr>
        <a:xfrm>
          <a:off x="3608628" y="611722"/>
          <a:ext cx="779776" cy="335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888" y="0"/>
              </a:lnTo>
              <a:lnTo>
                <a:pt x="389888" y="335911"/>
              </a:lnTo>
              <a:lnTo>
                <a:pt x="779776" y="3359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3977290" y="758451"/>
        <a:ext cx="42452" cy="42452"/>
      </dsp:txXfrm>
    </dsp:sp>
    <dsp:sp modelId="{D52F416E-C861-4796-96D3-AAE77BB5389C}">
      <dsp:nvSpPr>
        <dsp:cNvPr id="0" name=""/>
        <dsp:cNvSpPr/>
      </dsp:nvSpPr>
      <dsp:spPr>
        <a:xfrm>
          <a:off x="3608628" y="270753"/>
          <a:ext cx="779776" cy="340969"/>
        </a:xfrm>
        <a:custGeom>
          <a:avLst/>
          <a:gdLst/>
          <a:ahLst/>
          <a:cxnLst/>
          <a:rect l="0" t="0" r="0" b="0"/>
          <a:pathLst>
            <a:path>
              <a:moveTo>
                <a:pt x="0" y="340969"/>
              </a:moveTo>
              <a:lnTo>
                <a:pt x="389888" y="340969"/>
              </a:lnTo>
              <a:lnTo>
                <a:pt x="389888" y="0"/>
              </a:lnTo>
              <a:lnTo>
                <a:pt x="77977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500" kern="1200"/>
        </a:p>
      </dsp:txBody>
      <dsp:txXfrm>
        <a:off x="3977240" y="419961"/>
        <a:ext cx="42553" cy="42553"/>
      </dsp:txXfrm>
    </dsp:sp>
    <dsp:sp modelId="{ED0BCE31-64C7-428F-97F0-6EFF7A7EF916}">
      <dsp:nvSpPr>
        <dsp:cNvPr id="0" name=""/>
        <dsp:cNvSpPr/>
      </dsp:nvSpPr>
      <dsp:spPr>
        <a:xfrm>
          <a:off x="726155" y="611722"/>
          <a:ext cx="1106337" cy="1861422"/>
        </a:xfrm>
        <a:custGeom>
          <a:avLst/>
          <a:gdLst/>
          <a:ahLst/>
          <a:cxnLst/>
          <a:rect l="0" t="0" r="0" b="0"/>
          <a:pathLst>
            <a:path>
              <a:moveTo>
                <a:pt x="0" y="1861422"/>
              </a:moveTo>
              <a:lnTo>
                <a:pt x="553168" y="1861422"/>
              </a:lnTo>
              <a:lnTo>
                <a:pt x="553168" y="0"/>
              </a:lnTo>
              <a:lnTo>
                <a:pt x="110633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R" sz="800" kern="1200"/>
        </a:p>
      </dsp:txBody>
      <dsp:txXfrm>
        <a:off x="1225189" y="1488299"/>
        <a:ext cx="108269" cy="108269"/>
      </dsp:txXfrm>
    </dsp:sp>
    <dsp:sp modelId="{1134B3C3-47B2-4598-B0B9-1F17AA909ABE}">
      <dsp:nvSpPr>
        <dsp:cNvPr id="0" name=""/>
        <dsp:cNvSpPr/>
      </dsp:nvSpPr>
      <dsp:spPr>
        <a:xfrm rot="16200000">
          <a:off x="-969609" y="2202392"/>
          <a:ext cx="285002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300" kern="1200" dirty="0" smtClean="0"/>
            <a:t>Auto Look App</a:t>
          </a:r>
          <a:endParaRPr lang="es-CR" sz="3300" kern="1200" dirty="0"/>
        </a:p>
      </dsp:txBody>
      <dsp:txXfrm>
        <a:off x="-969609" y="2202392"/>
        <a:ext cx="2850025" cy="541504"/>
      </dsp:txXfrm>
    </dsp:sp>
    <dsp:sp modelId="{D622879E-6BF6-4D40-BE8A-F99859E8C5AF}">
      <dsp:nvSpPr>
        <dsp:cNvPr id="0" name=""/>
        <dsp:cNvSpPr/>
      </dsp:nvSpPr>
      <dsp:spPr>
        <a:xfrm>
          <a:off x="1832492" y="340969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Homepage-Vehículos</a:t>
          </a:r>
          <a:endParaRPr lang="es-CR" sz="1900" kern="1200" dirty="0"/>
        </a:p>
      </dsp:txBody>
      <dsp:txXfrm>
        <a:off x="1832492" y="340969"/>
        <a:ext cx="1776135" cy="541504"/>
      </dsp:txXfrm>
    </dsp:sp>
    <dsp:sp modelId="{8B1B310D-3A2D-4D78-BE1D-98084036D0D3}">
      <dsp:nvSpPr>
        <dsp:cNvPr id="0" name=""/>
        <dsp:cNvSpPr/>
      </dsp:nvSpPr>
      <dsp:spPr>
        <a:xfrm>
          <a:off x="4388405" y="0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Filtros</a:t>
          </a:r>
          <a:endParaRPr lang="es-CR" sz="1900" kern="1200" dirty="0"/>
        </a:p>
      </dsp:txBody>
      <dsp:txXfrm>
        <a:off x="4388405" y="0"/>
        <a:ext cx="1776135" cy="541504"/>
      </dsp:txXfrm>
    </dsp:sp>
    <dsp:sp modelId="{1A8E7351-CFDF-468F-A009-C52F25AC4A5B}">
      <dsp:nvSpPr>
        <dsp:cNvPr id="0" name=""/>
        <dsp:cNvSpPr/>
      </dsp:nvSpPr>
      <dsp:spPr>
        <a:xfrm>
          <a:off x="4388405" y="676881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Detalle Carro</a:t>
          </a:r>
          <a:endParaRPr lang="es-CR" sz="1900" kern="1200" dirty="0"/>
        </a:p>
      </dsp:txBody>
      <dsp:txXfrm>
        <a:off x="4388405" y="676881"/>
        <a:ext cx="1776135" cy="541504"/>
      </dsp:txXfrm>
    </dsp:sp>
    <dsp:sp modelId="{EB74B179-20E5-40A2-BCE0-404BFBA2454B}">
      <dsp:nvSpPr>
        <dsp:cNvPr id="0" name=""/>
        <dsp:cNvSpPr/>
      </dsp:nvSpPr>
      <dsp:spPr>
        <a:xfrm>
          <a:off x="1832492" y="1694731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Opciones de Pago</a:t>
          </a:r>
          <a:endParaRPr lang="es-CR" sz="1900" kern="1200" dirty="0"/>
        </a:p>
      </dsp:txBody>
      <dsp:txXfrm>
        <a:off x="1832492" y="1694731"/>
        <a:ext cx="1776135" cy="541504"/>
      </dsp:txXfrm>
    </dsp:sp>
    <dsp:sp modelId="{484B8727-CF94-426F-A594-7B5F5B1B2A7A}">
      <dsp:nvSpPr>
        <dsp:cNvPr id="0" name=""/>
        <dsp:cNvSpPr/>
      </dsp:nvSpPr>
      <dsp:spPr>
        <a:xfrm>
          <a:off x="4388405" y="1353762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Financiamiento</a:t>
          </a:r>
        </a:p>
      </dsp:txBody>
      <dsp:txXfrm>
        <a:off x="4388405" y="1353762"/>
        <a:ext cx="1776135" cy="541504"/>
      </dsp:txXfrm>
    </dsp:sp>
    <dsp:sp modelId="{3F5ED0FF-8D6E-4E11-A646-424E912C7726}">
      <dsp:nvSpPr>
        <dsp:cNvPr id="0" name=""/>
        <dsp:cNvSpPr/>
      </dsp:nvSpPr>
      <dsp:spPr>
        <a:xfrm>
          <a:off x="4388405" y="2030643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Recibir carros</a:t>
          </a:r>
        </a:p>
      </dsp:txBody>
      <dsp:txXfrm>
        <a:off x="4388405" y="2030643"/>
        <a:ext cx="1776135" cy="541504"/>
      </dsp:txXfrm>
    </dsp:sp>
    <dsp:sp modelId="{06CA6954-F5A0-4262-95B6-D92E0768C88B}">
      <dsp:nvSpPr>
        <dsp:cNvPr id="0" name=""/>
        <dsp:cNvSpPr/>
      </dsp:nvSpPr>
      <dsp:spPr>
        <a:xfrm>
          <a:off x="1832492" y="2371612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Favoritos</a:t>
          </a:r>
        </a:p>
      </dsp:txBody>
      <dsp:txXfrm>
        <a:off x="1832492" y="2371612"/>
        <a:ext cx="1776135" cy="541504"/>
      </dsp:txXfrm>
    </dsp:sp>
    <dsp:sp modelId="{3BD578C2-4553-4DD2-9FFD-D374D7C039C4}">
      <dsp:nvSpPr>
        <dsp:cNvPr id="0" name=""/>
        <dsp:cNvSpPr/>
      </dsp:nvSpPr>
      <dsp:spPr>
        <a:xfrm>
          <a:off x="1832492" y="3048493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Contacto</a:t>
          </a:r>
        </a:p>
      </dsp:txBody>
      <dsp:txXfrm>
        <a:off x="1832492" y="3048493"/>
        <a:ext cx="1776135" cy="541504"/>
      </dsp:txXfrm>
    </dsp:sp>
    <dsp:sp modelId="{98D2E96F-7A90-437F-9EF6-A86F40DF4823}">
      <dsp:nvSpPr>
        <dsp:cNvPr id="0" name=""/>
        <dsp:cNvSpPr/>
      </dsp:nvSpPr>
      <dsp:spPr>
        <a:xfrm>
          <a:off x="1832492" y="4063815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Menú de Aplicación</a:t>
          </a:r>
          <a:endParaRPr lang="es-CR" sz="1900" kern="1200" dirty="0"/>
        </a:p>
      </dsp:txBody>
      <dsp:txXfrm>
        <a:off x="1832492" y="4063815"/>
        <a:ext cx="1776135" cy="541504"/>
      </dsp:txXfrm>
    </dsp:sp>
    <dsp:sp modelId="{CCAF901F-C48C-4643-8771-45D2E4938F2A}">
      <dsp:nvSpPr>
        <dsp:cNvPr id="0" name=""/>
        <dsp:cNvSpPr/>
      </dsp:nvSpPr>
      <dsp:spPr>
        <a:xfrm>
          <a:off x="4388405" y="3045965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Acceso con </a:t>
          </a:r>
          <a:r>
            <a:rPr lang="es-CR" sz="1900" kern="1200" dirty="0" err="1" smtClean="0"/>
            <a:t>Login</a:t>
          </a:r>
          <a:endParaRPr lang="es-CR" sz="1900" kern="1200" dirty="0"/>
        </a:p>
      </dsp:txBody>
      <dsp:txXfrm>
        <a:off x="4388405" y="3045965"/>
        <a:ext cx="1776135" cy="541504"/>
      </dsp:txXfrm>
    </dsp:sp>
    <dsp:sp modelId="{644A7CD2-846D-4E9D-9DBE-CB5C4CB2754F}">
      <dsp:nvSpPr>
        <dsp:cNvPr id="0" name=""/>
        <dsp:cNvSpPr/>
      </dsp:nvSpPr>
      <dsp:spPr>
        <a:xfrm>
          <a:off x="6862668" y="2742711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Registrarse</a:t>
          </a:r>
          <a:endParaRPr lang="es-CR" sz="1900" kern="1200" dirty="0"/>
        </a:p>
      </dsp:txBody>
      <dsp:txXfrm>
        <a:off x="6862668" y="2742711"/>
        <a:ext cx="1776135" cy="541504"/>
      </dsp:txXfrm>
    </dsp:sp>
    <dsp:sp modelId="{81B26323-31D4-418F-A2EB-682F2B4D8B73}">
      <dsp:nvSpPr>
        <dsp:cNvPr id="0" name=""/>
        <dsp:cNvSpPr/>
      </dsp:nvSpPr>
      <dsp:spPr>
        <a:xfrm>
          <a:off x="6862668" y="3419592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Olvidó contraseña</a:t>
          </a:r>
          <a:endParaRPr lang="es-CR" sz="1900" kern="1200" dirty="0"/>
        </a:p>
      </dsp:txBody>
      <dsp:txXfrm>
        <a:off x="6862668" y="3419592"/>
        <a:ext cx="1776135" cy="541504"/>
      </dsp:txXfrm>
    </dsp:sp>
    <dsp:sp modelId="{5F3DB319-58D4-48F0-9E27-F3F53250E988}">
      <dsp:nvSpPr>
        <dsp:cNvPr id="0" name=""/>
        <dsp:cNvSpPr/>
      </dsp:nvSpPr>
      <dsp:spPr>
        <a:xfrm>
          <a:off x="4388405" y="3722845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smtClean="0"/>
            <a:t>Información Usuario</a:t>
          </a:r>
          <a:endParaRPr lang="es-CR" sz="1900" kern="1200" dirty="0"/>
        </a:p>
      </dsp:txBody>
      <dsp:txXfrm>
        <a:off x="4388405" y="3722845"/>
        <a:ext cx="1776135" cy="541504"/>
      </dsp:txXfrm>
    </dsp:sp>
    <dsp:sp modelId="{BB0C0466-6C0D-4627-8F92-394F90BBBF20}">
      <dsp:nvSpPr>
        <dsp:cNvPr id="0" name=""/>
        <dsp:cNvSpPr/>
      </dsp:nvSpPr>
      <dsp:spPr>
        <a:xfrm>
          <a:off x="4388405" y="4399726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Auto-Look (About)</a:t>
          </a:r>
        </a:p>
      </dsp:txBody>
      <dsp:txXfrm>
        <a:off x="4388405" y="4399726"/>
        <a:ext cx="1776135" cy="541504"/>
      </dsp:txXfrm>
    </dsp:sp>
    <dsp:sp modelId="{5922D886-79CF-4803-AAD2-9169592939C9}">
      <dsp:nvSpPr>
        <dsp:cNvPr id="0" name=""/>
        <dsp:cNvSpPr/>
      </dsp:nvSpPr>
      <dsp:spPr>
        <a:xfrm>
          <a:off x="4388405" y="5076607"/>
          <a:ext cx="1776135" cy="54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Mensajes (Feedback)</a:t>
          </a:r>
        </a:p>
      </dsp:txBody>
      <dsp:txXfrm>
        <a:off x="4388405" y="5076607"/>
        <a:ext cx="1776135" cy="541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7296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35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7883956" cy="8869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 smtClean="0"/>
              <a:t>Popuesta de desarrollo App Mobile</a:t>
            </a:r>
            <a:endParaRPr lang="en" sz="3600" b="1" dirty="0"/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1202499" y="4462596"/>
            <a:ext cx="6752697" cy="7231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>
              <a:spcBef>
                <a:spcPts val="0"/>
              </a:spcBef>
              <a:buFont typeface="Lato"/>
              <a:buNone/>
            </a:pPr>
            <a:r>
              <a:rPr lang="es-CR" sz="2800" dirty="0" smtClean="0"/>
              <a:t>Cliente</a:t>
            </a:r>
            <a:r>
              <a:rPr lang="en-US" sz="2800" dirty="0" smtClean="0"/>
              <a:t>: Auto-Look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801628" y="5693848"/>
            <a:ext cx="1723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" sz="16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Diciembre, 2017.</a:t>
            </a:r>
            <a:endParaRPr lang="en" sz="16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58224" y="2882400"/>
            <a:ext cx="7438719" cy="3175500"/>
          </a:xfrm>
        </p:spPr>
        <p:txBody>
          <a:bodyPr/>
          <a:lstStyle/>
          <a:p>
            <a:r>
              <a:rPr lang="es-CR" sz="4000" dirty="0" smtClean="0"/>
              <a:t>Desarrollo de una aplicación móvil (Android y IOS) para la venta de vehículos usados Auto-Look. </a:t>
            </a:r>
            <a:endParaRPr lang="es-CR" sz="4000" dirty="0"/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758224" y="416612"/>
            <a:ext cx="76281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5400" dirty="0">
                <a:solidFill>
                  <a:srgbClr val="677480"/>
                </a:solidFill>
                <a:latin typeface="Lato"/>
                <a:ea typeface="Lato"/>
                <a:cs typeface="Lato"/>
                <a:sym typeface="Raleway"/>
              </a:rPr>
              <a:t>Alcance</a:t>
            </a:r>
          </a:p>
        </p:txBody>
      </p:sp>
    </p:spTree>
    <p:extLst>
      <p:ext uri="{BB962C8B-B14F-4D97-AF65-F5344CB8AC3E}">
        <p14:creationId xmlns:p14="http://schemas.microsoft.com/office/powerpoint/2010/main" val="251303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89528" y="274650"/>
            <a:ext cx="6462600" cy="1143000"/>
          </a:xfrm>
        </p:spPr>
        <p:txBody>
          <a:bodyPr/>
          <a:lstStyle/>
          <a:p>
            <a:pPr algn="ctr"/>
            <a:r>
              <a:rPr lang="es-CR" sz="4000" b="1" dirty="0" smtClean="0"/>
              <a:t>Objetivos</a:t>
            </a:r>
            <a:endParaRPr lang="es-CR" sz="40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501814" y="1678907"/>
            <a:ext cx="8038029" cy="4736399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s-CR" sz="2400" dirty="0" smtClean="0"/>
              <a:t>Mostrar los carros que se encuentran a la venta de la forma más atractiva y con la información más relevante, por medio de una navegación sencilla desde su dispositivo móvil. De modo que se pueda alcanzar una mayor cantidad de clientes ofreciendo una alternativa eficaz </a:t>
            </a:r>
            <a:r>
              <a:rPr lang="es-CR" sz="2400" dirty="0"/>
              <a:t>de visualizar los carros sin necesidad de trasladarse al local. </a:t>
            </a:r>
            <a:endParaRPr lang="es-CR" sz="2400" dirty="0" smtClean="0"/>
          </a:p>
          <a:p>
            <a:pPr algn="just">
              <a:spcAft>
                <a:spcPts val="1200"/>
              </a:spcAft>
              <a:buNone/>
            </a:pPr>
            <a:endParaRPr lang="es-CR" sz="2400" dirty="0" smtClean="0"/>
          </a:p>
          <a:p>
            <a:pPr algn="just">
              <a:spcAft>
                <a:spcPts val="1200"/>
              </a:spcAft>
            </a:pPr>
            <a:r>
              <a:rPr lang="es-CR" sz="2400" dirty="0" smtClean="0"/>
              <a:t>Facilitar a los clientes la comunicación directa con la empresa para realizar cualquier consulta de manera eficiente y brindarles acceso </a:t>
            </a:r>
            <a:r>
              <a:rPr lang="es-CR" sz="2400" dirty="0"/>
              <a:t>a la información </a:t>
            </a:r>
            <a:r>
              <a:rPr lang="es-CR" sz="2400" dirty="0" smtClean="0"/>
              <a:t>principal de </a:t>
            </a:r>
            <a:r>
              <a:rPr lang="es-CR" sz="2400" dirty="0"/>
              <a:t>la </a:t>
            </a:r>
            <a:r>
              <a:rPr lang="es-CR" sz="2400" dirty="0" smtClean="0"/>
              <a:t>venta de vehículos.</a:t>
            </a:r>
            <a:endParaRPr lang="es-CR" sz="2400" dirty="0"/>
          </a:p>
          <a:p>
            <a:pPr algn="just">
              <a:spcAft>
                <a:spcPts val="1200"/>
              </a:spcAft>
            </a:pP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5221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89528" y="274650"/>
            <a:ext cx="6462600" cy="1143000"/>
          </a:xfrm>
        </p:spPr>
        <p:txBody>
          <a:bodyPr/>
          <a:lstStyle/>
          <a:p>
            <a:pPr algn="ctr"/>
            <a:r>
              <a:rPr lang="es-CR" sz="4000" b="1" dirty="0" smtClean="0"/>
              <a:t>Objetivos</a:t>
            </a:r>
            <a:endParaRPr lang="es-CR" sz="40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501814" y="1678907"/>
            <a:ext cx="8038029" cy="4736399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s-CR" sz="2400" dirty="0" smtClean="0"/>
              <a:t>Incluir </a:t>
            </a:r>
            <a:r>
              <a:rPr lang="es-CR" sz="2400" dirty="0"/>
              <a:t>el registro de usuarios y almacenar la información de contacto de los clientes para el envío de notificaciones</a:t>
            </a:r>
            <a:r>
              <a:rPr lang="es-CR" sz="2400" dirty="0" smtClean="0"/>
              <a:t>.</a:t>
            </a:r>
          </a:p>
          <a:p>
            <a:pPr algn="just">
              <a:spcAft>
                <a:spcPts val="1200"/>
              </a:spcAft>
            </a:pPr>
            <a:endParaRPr lang="es-CR" sz="2400" dirty="0"/>
          </a:p>
          <a:p>
            <a:pPr algn="just">
              <a:spcAft>
                <a:spcPts val="1200"/>
              </a:spcAft>
            </a:pPr>
            <a:r>
              <a:rPr lang="es-CR" sz="2400" dirty="0"/>
              <a:t>Permitir funcionalidades adicionales para los usuarios inscritos como consultas de opciones de pago (financiamiento y recepción de vehículos), guardar lista de vehículos favoritos para poder visualizarlos en cualquier momento. </a:t>
            </a:r>
          </a:p>
        </p:txBody>
      </p:sp>
    </p:spTree>
    <p:extLst>
      <p:ext uri="{BB962C8B-B14F-4D97-AF65-F5344CB8AC3E}">
        <p14:creationId xmlns:p14="http://schemas.microsoft.com/office/powerpoint/2010/main" val="109526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7"/>
          <p:cNvSpPr txBox="1">
            <a:spLocks/>
          </p:cNvSpPr>
          <p:nvPr/>
        </p:nvSpPr>
        <p:spPr>
          <a:xfrm>
            <a:off x="1166532" y="-592409"/>
            <a:ext cx="6623100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" sz="4400" b="1" dirty="0" smtClean="0">
                <a:solidFill>
                  <a:srgbClr val="FFFFFF"/>
                </a:solidFill>
              </a:rPr>
              <a:t>Características de la App</a:t>
            </a:r>
            <a:endParaRPr lang="en" sz="4400" b="1" dirty="0">
              <a:solidFill>
                <a:srgbClr val="FFFFFF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786208729"/>
              </p:ext>
            </p:extLst>
          </p:nvPr>
        </p:nvGraphicFramePr>
        <p:xfrm>
          <a:off x="192505" y="954091"/>
          <a:ext cx="8807115" cy="5623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95462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211</Words>
  <Application>Microsoft Office PowerPoint</Application>
  <PresentationFormat>Presentación en pantalla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Lato</vt:lpstr>
      <vt:lpstr>Raleway</vt:lpstr>
      <vt:lpstr>Antonio template</vt:lpstr>
      <vt:lpstr>Popuesta de desarrollo App Mobile</vt:lpstr>
      <vt:lpstr>Presentación de PowerPoint</vt:lpstr>
      <vt:lpstr>Objetivos</vt:lpstr>
      <vt:lpstr>Objetivos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AUTO-LOOK APP MOBILE</dc:title>
  <dc:creator>Stephanie Zuñiga Villalobos</dc:creator>
  <cp:lastModifiedBy>Stephanie Zuñiga Villalobos</cp:lastModifiedBy>
  <cp:revision>15</cp:revision>
  <dcterms:modified xsi:type="dcterms:W3CDTF">2017-12-01T22:00:59Z</dcterms:modified>
</cp:coreProperties>
</file>