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DFD7-2648-4079-BE9D-EE57B08A09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FB14D-8EFC-493E-BB12-BA30EA6974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Extract – Transform - Load </a:t>
            </a:r>
          </a:p>
        </p:txBody>
      </p:sp>
    </p:spTree>
    <p:extLst>
      <p:ext uri="{BB962C8B-B14F-4D97-AF65-F5344CB8AC3E}">
        <p14:creationId xmlns:p14="http://schemas.microsoft.com/office/powerpoint/2010/main" val="397932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521C-3496-4A5F-ABF3-D7F3D104A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B49181-F718-4D7F-A00F-70F19A8A2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925" y="1853248"/>
            <a:ext cx="9562720" cy="281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7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C4B5B-6849-4985-B0BA-3A0E0DCDB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6579D-A0F7-41A5-879F-54418BF79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Extract CSV files into Pandas</a:t>
            </a:r>
          </a:p>
          <a:p>
            <a:pPr lvl="2"/>
            <a:r>
              <a:rPr lang="en-US" dirty="0"/>
              <a:t>Drop columns that not match between the two csv files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Transform / Load data in MySQL</a:t>
            </a:r>
          </a:p>
          <a:p>
            <a:pPr lvl="2"/>
            <a:r>
              <a:rPr lang="en-US" dirty="0"/>
              <a:t>Create database and table</a:t>
            </a:r>
          </a:p>
          <a:p>
            <a:pPr lvl="2"/>
            <a:r>
              <a:rPr lang="en-US" dirty="0"/>
              <a:t>Create views for data slicer in Power BI</a:t>
            </a:r>
          </a:p>
          <a:p>
            <a:pPr lvl="2"/>
            <a:r>
              <a:rPr lang="en-US" dirty="0"/>
              <a:t>Load data into MySQL database</a:t>
            </a:r>
          </a:p>
          <a:p>
            <a:pPr lvl="2"/>
            <a:r>
              <a:rPr lang="en-US" dirty="0"/>
              <a:t>Drop invalid records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693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101CD-4283-4DAC-9065-3F13D458C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– Transform - Load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96FA-444A-44AB-8096-AE1523BDC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C9BACAD4-BCEB-4CD3-9449-CEC299F24BA3}"/>
              </a:ext>
            </a:extLst>
          </p:cNvPr>
          <p:cNvSpPr/>
          <p:nvPr/>
        </p:nvSpPr>
        <p:spPr>
          <a:xfrm>
            <a:off x="1331651" y="2175398"/>
            <a:ext cx="1828800" cy="39624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6A14F-034F-4BC3-96D4-E514579A6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326" y="4618235"/>
            <a:ext cx="933450" cy="904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380260-B7D4-40C3-9ACC-6FDBED920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326" y="2742713"/>
            <a:ext cx="933450" cy="904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65164E-AF8C-4CC5-A7CE-ECABE4D8F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444" y="3492131"/>
            <a:ext cx="1104900" cy="1276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87BA33-D99A-4D82-AACE-CB96158CC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647" y="3599930"/>
            <a:ext cx="1950913" cy="10429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7E9263-E35A-4679-99DA-172210615B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9168" y="3297511"/>
            <a:ext cx="1271811" cy="164782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C563AE-D36F-42B1-808F-8413F23BD34C}"/>
              </a:ext>
            </a:extLst>
          </p:cNvPr>
          <p:cNvCxnSpPr>
            <a:stCxn id="4" idx="3"/>
          </p:cNvCxnSpPr>
          <p:nvPr/>
        </p:nvCxnSpPr>
        <p:spPr>
          <a:xfrm>
            <a:off x="3160451" y="4156598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030463-823A-4273-A5EA-874C75E8F0A1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4879344" y="4121424"/>
            <a:ext cx="712303" cy="8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3DE63B-1644-4E2C-B39B-666FE9D3DCF2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7542560" y="4121424"/>
            <a:ext cx="736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554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</TotalTime>
  <Words>56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ETL</vt:lpstr>
      <vt:lpstr>Data Source</vt:lpstr>
      <vt:lpstr>ETL Review</vt:lpstr>
      <vt:lpstr>Extract – Transform - Load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</dc:title>
  <dc:creator>Effendie, Tjetjep</dc:creator>
  <cp:lastModifiedBy>Effendie, Tjetjep</cp:lastModifiedBy>
  <cp:revision>8</cp:revision>
  <dcterms:created xsi:type="dcterms:W3CDTF">2019-05-18T17:02:36Z</dcterms:created>
  <dcterms:modified xsi:type="dcterms:W3CDTF">2019-05-18T17:34:52Z</dcterms:modified>
</cp:coreProperties>
</file>