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71A-B5A2-4A21-AB61-F7459D01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B03F7-16FF-4B05-9FEB-634B8837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CE29-E6B3-4E24-9C11-FB2096B7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B5B5-4085-4850-8C09-7BAD1C0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C4B8-EA27-4A26-8202-6F47971D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C491-93D6-4E0E-A49B-9847AE30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D6563-1F80-4AD9-8AE7-AE439E75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17CD-F853-4546-BFE0-2E1712D8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4FD85-11D3-4084-BF22-0943220B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881E-6E9D-44C8-BF68-A82DED0B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7609C-AEE3-452C-92C9-D88B3555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1F0B-9B53-473F-8B75-F4DB1A3FF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B14E-E68D-44B9-887B-5EF8A0DC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2740-CB19-4824-BA0C-B9FDB95B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065E-220F-4567-ABC6-4974FE90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0591-E223-49DD-82BD-B05985D4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6A31-9783-46C7-935C-B9CD4C26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94E9-0CBE-45E6-A6D0-74B23A8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5671-ABBA-4142-855D-D7BCDE22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D67A-1CA9-4119-8978-EE3EF133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6212-41D4-4DC2-8967-7EAD6FAA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DB674-F3DF-47E7-ADCA-30C972CEC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0BF3-0115-40C5-9FED-E67EED1D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77DC-AAB2-4722-A317-0914D46B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27B5-236F-4816-999D-A0C29C83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1BFC-4294-416A-9882-9E21EBAB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5A31-ED48-4956-A24F-789F6634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430C-E540-4082-A2AB-E1E55E4E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CEE7-6414-4F49-91A6-178AF56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1024C-487B-414E-BE41-F86E79B6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0C0AB-4DE4-438B-A414-3D0BC6A2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F4BE-88A1-45E4-9D1C-9D1696F7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A22E-1733-4F40-95EC-EAA358EF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E2D9-26B8-4258-917C-8363574C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C08BA-1CCB-4D95-A2C2-B1349B213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C6B4-A53B-4939-9F0C-44EB018C6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579FF-26E7-4C5A-AC9C-E6026809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C2336-B1E7-4085-AD1A-31C5C72B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922FB-4605-4910-B93A-010740A4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1484-2D8E-4A99-B8AF-DD771801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2415B-5DC2-414B-AEF9-0A9EC4C3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267B1-72A6-446B-A1BF-C588D5AE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7BCF5-E92F-4CD0-9B09-20D0DC62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8FB3E-EE44-46CD-96E5-9DFC347C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4FBC7-7300-4435-AEF6-0127D2AC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0939-C7DA-4BF2-99F6-EFD1AE2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33B1-9B72-42DD-BB7B-53627219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B8D2-1309-43D0-8BE6-FDD73F6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3C165-BCCC-46E2-B6B2-B3372594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F8F89-6EC4-481B-B7B7-4EC01BA9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C7E0-4B37-4647-8C06-E0941263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593B-3BC4-40BC-9D12-8D9E71A9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D377-63E0-42EA-B25D-0CD90696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A002A-C961-4538-9E96-FF090498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3E7E-D412-4F5B-B5A1-84B47D1F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975BF-566E-4040-B006-C62ED428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01E5-9113-46F0-B59C-6C6A0BDC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6A39-8CF1-4E5F-AA5A-C2EF05F9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332F2-1DFC-4C59-9081-713BA283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31506-AF4B-4263-B0A1-D44DFCBA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EECF-2A8A-4AE5-A4D4-0227ADB37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BDB4-5415-49A8-BAC9-E4B19798B4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1A1D-3A6A-44CE-A792-F50FD6CA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4F21-7245-40A6-854C-D4F49799D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79C-B575-4BD6-89F4-9D207569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populationreview.com/states/california-population/citi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EBB-F6C1-45A2-9C6D-3DDFB8643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36F30-91B5-4286-BE65-77B4C363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D36F30-91B5-4286-BE65-77B4C363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660"/>
            <a:ext cx="9144000" cy="472514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Housing Data Analytics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Source: 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hlinkClick r:id="rId2"/>
              </a:rPr>
              <a:t>http://worldpopulationreview.com/states/california-population/cities/</a:t>
            </a:r>
            <a:endParaRPr lang="en-US" dirty="0"/>
          </a:p>
          <a:p>
            <a:pPr marL="800100" lvl="1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Loopnet.com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Zillow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Wikipedia</a:t>
            </a:r>
          </a:p>
          <a:p>
            <a:pPr marL="800100" lvl="1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9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D36F30-91B5-4286-BE65-77B4C363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660"/>
            <a:ext cx="9144000" cy="472514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Housing Data Analytics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Technology: Python, Web scrapping, Flask server, MySQL, JavaScript, </a:t>
            </a:r>
            <a:r>
              <a:rPr lang="en-US" dirty="0" err="1">
                <a:solidFill>
                  <a:schemeClr val="bg1"/>
                </a:solidFill>
              </a:rPr>
              <a:t>Plotly</a:t>
            </a:r>
            <a:r>
              <a:rPr lang="en-US" dirty="0">
                <a:solidFill>
                  <a:schemeClr val="bg1"/>
                </a:solidFill>
              </a:rPr>
              <a:t> and Tableau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- Analytics: 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Housing listing using Interactive Data Visualization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Median Listing Price Comparison</a:t>
            </a: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Comparison between "Rent Affordability", "Price To Income" and "Mortgage Affordability“ for city Santa Rosa</a:t>
            </a:r>
          </a:p>
          <a:p>
            <a:pPr marL="800100" lvl="1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Tjetjep Effendie</dc:creator>
  <cp:lastModifiedBy>Tjetjep Effendie</cp:lastModifiedBy>
  <cp:revision>9</cp:revision>
  <dcterms:created xsi:type="dcterms:W3CDTF">2019-07-05T20:21:30Z</dcterms:created>
  <dcterms:modified xsi:type="dcterms:W3CDTF">2019-07-06T17:53:39Z</dcterms:modified>
</cp:coreProperties>
</file>