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74" r:id="rId3"/>
    <p:sldId id="280" r:id="rId4"/>
    <p:sldId id="284" r:id="rId5"/>
    <p:sldId id="281" r:id="rId6"/>
    <p:sldId id="273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4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C62A54-BA3C-46EC-B79B-A419F059D7F7}">
  <a:tblStyle styleId="{BEC62A54-BA3C-46EC-B79B-A419F059D7F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8ECF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8ECF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7524" autoAdjust="0"/>
    <p:restoredTop sz="94279" autoAdjust="0"/>
  </p:normalViewPr>
  <p:slideViewPr>
    <p:cSldViewPr snapToGrid="0">
      <p:cViewPr>
        <p:scale>
          <a:sx n="106" d="100"/>
          <a:sy n="106" d="100"/>
        </p:scale>
        <p:origin x="-1680" y="-96"/>
      </p:cViewPr>
      <p:guideLst>
        <p:guide orient="horz" pos="104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22374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05868"/>
              </a:buClr>
              <a:buSzPts val="2215"/>
              <a:buFont typeface="Arial"/>
              <a:buNone/>
              <a:defRPr sz="2215" b="0" i="0">
                <a:solidFill>
                  <a:srgbClr val="2058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>
  <p:cSld name="Заголовок и объект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25152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H:\Кванториум\17-01-30 Урок технологии\img\shutterstock_475051996 [Converted]-01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flipH="1">
            <a:off x="0" y="0"/>
            <a:ext cx="9144000" cy="147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  <a:defRPr sz="3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3" name="Google Shape;13;p1" descr="H:\Кванториум\лого кванториум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604448" y="6349569"/>
            <a:ext cx="437802" cy="5131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 descr="H:\Кванториум\фото\shutterstock_475051996 [Converted]-01.png"/>
          <p:cNvPicPr preferRelativeResize="0"/>
          <p:nvPr/>
        </p:nvPicPr>
        <p:blipFill rotWithShape="1">
          <a:blip r:embed="rId3">
            <a:alphaModFix/>
          </a:blip>
          <a:srcRect r="5826"/>
          <a:stretch/>
        </p:blipFill>
        <p:spPr>
          <a:xfrm rot="10800000">
            <a:off x="-1" y="13626"/>
            <a:ext cx="9144001" cy="686394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357600" y="2869250"/>
            <a:ext cx="8240100" cy="14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25000"/>
              </a:lnSpc>
              <a:buClr>
                <a:srgbClr val="205867"/>
              </a:buClr>
              <a:buSzPts val="2400"/>
            </a:pPr>
            <a:r>
              <a:rPr lang="ru-RU" b="1" dirty="0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b="1" dirty="0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5400" b="1" i="1" dirty="0" err="1" smtClean="0"/>
              <a:t>Arkanoid</a:t>
            </a:r>
            <a:r>
              <a:rPr lang="ru-RU" sz="3200" b="1" dirty="0" smtClean="0"/>
              <a:t/>
            </a:r>
            <a:br>
              <a:rPr lang="ru-RU" sz="3200" b="1" dirty="0" smtClean="0"/>
            </a:br>
            <a:endParaRPr sz="3000" b="1" dirty="0">
              <a:solidFill>
                <a:srgbClr val="20586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400"/>
              <a:buFont typeface="Arial"/>
              <a:buNone/>
            </a:pPr>
            <a:r>
              <a:rPr lang="ru-RU" sz="1400" i="1" dirty="0" smtClean="0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400" i="1" dirty="0" smtClean="0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400" i="1" dirty="0" smtClean="0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400" i="1" dirty="0" smtClean="0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400" i="1" dirty="0" smtClean="0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  <a:t>Выполнил </a:t>
            </a:r>
            <a:r>
              <a:rPr lang="ru-RU" sz="1400" i="1" dirty="0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  <a:t>Семенов Вячеслав, </a:t>
            </a:r>
            <a:r>
              <a:rPr lang="en-US" sz="1400" i="1" dirty="0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400" i="1" dirty="0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400" i="1" dirty="0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  <a:t>Республика Башкортостан, </a:t>
            </a:r>
            <a:r>
              <a:rPr lang="ru-RU" sz="1400" i="1" dirty="0" err="1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  <a:t>г.Уфа</a:t>
            </a:r>
            <a:endParaRPr sz="1400" i="1" dirty="0">
              <a:solidFill>
                <a:srgbClr val="20586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400"/>
              <a:buFont typeface="Arial"/>
              <a:buNone/>
            </a:pPr>
            <a:r>
              <a:rPr lang="ru-RU" sz="1400" i="1" dirty="0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  <a:t>                                  </a:t>
            </a:r>
            <a:r>
              <a:rPr lang="en-US" sz="1400" i="1" dirty="0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400" i="1" dirty="0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400" i="1" dirty="0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i="1" dirty="0">
              <a:solidFill>
                <a:srgbClr val="20586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400"/>
              <a:buFont typeface="Arial"/>
              <a:buNone/>
            </a:pPr>
            <a:r>
              <a:rPr lang="ru-RU" sz="1800" dirty="0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sz="1800" dirty="0">
              <a:solidFill>
                <a:srgbClr val="2058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 descr="Картинки по запросу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 descr="Картинки по запросу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D677AFE-DD8F-41FE-9998-AA3004152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6350" y="219075"/>
            <a:ext cx="3540124" cy="415925"/>
          </a:xfrm>
        </p:spPr>
        <p:txBody>
          <a:bodyPr/>
          <a:lstStyle/>
          <a:p>
            <a:pPr algn="ctr"/>
            <a:r>
              <a:rPr lang="ru-RU" sz="2400" b="1" dirty="0" smtClean="0"/>
              <a:t>Введение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9B694466-1E84-4E4C-BB4A-E11F6CEF0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851" y="596901"/>
            <a:ext cx="8556626" cy="3009899"/>
          </a:xfrm>
        </p:spPr>
        <p:txBody>
          <a:bodyPr/>
          <a:lstStyle/>
          <a:p>
            <a:pPr algn="just"/>
            <a:r>
              <a:rPr lang="ru-RU" sz="1200" b="1" dirty="0" smtClean="0">
                <a:solidFill>
                  <a:schemeClr val="tx1"/>
                </a:solidFill>
              </a:rPr>
              <a:t>		</a:t>
            </a:r>
            <a:r>
              <a:rPr lang="ru-RU" sz="1200" dirty="0" smtClean="0">
                <a:solidFill>
                  <a:schemeClr val="tx1"/>
                </a:solidFill>
              </a:rPr>
              <a:t>Мозг современного человека привык находиться в состоянии постоянного напряжения, все время что-то обдумывая. Во времена вынужденного «простоя» - игры становятся спасительной соломинкой для многих людей, мозг которых не хочет отдохнуть. Так же к пользе компьютерных игр можно отнести:</a:t>
            </a:r>
          </a:p>
          <a:p>
            <a:pPr algn="just"/>
            <a:r>
              <a:rPr lang="ru-RU" sz="1200" dirty="0" smtClean="0">
                <a:solidFill>
                  <a:schemeClr val="tx1"/>
                </a:solidFill>
              </a:rPr>
              <a:t>	* развитие внимания к деталям, реакцию, моторику пальцев;</a:t>
            </a:r>
          </a:p>
          <a:p>
            <a:pPr algn="just"/>
            <a:r>
              <a:rPr lang="ru-RU" sz="1200" dirty="0" smtClean="0">
                <a:solidFill>
                  <a:schemeClr val="tx1"/>
                </a:solidFill>
              </a:rPr>
              <a:t>	* игры на логику развивают память, заставляют думать;</a:t>
            </a:r>
          </a:p>
          <a:p>
            <a:pPr algn="just"/>
            <a:r>
              <a:rPr lang="ru-RU" sz="1200" dirty="0" smtClean="0">
                <a:solidFill>
                  <a:schemeClr val="tx1"/>
                </a:solidFill>
              </a:rPr>
              <a:t>	* в целом игры развивают воображение, учат подходить к решению задач творчески, нестандартно;</a:t>
            </a:r>
          </a:p>
          <a:p>
            <a:pPr algn="just"/>
            <a:r>
              <a:rPr lang="ru-RU" sz="1200" dirty="0" smtClean="0">
                <a:solidFill>
                  <a:schemeClr val="tx1"/>
                </a:solidFill>
              </a:rPr>
              <a:t>	* через игру можно научиться работать в разных полезных программах;</a:t>
            </a:r>
          </a:p>
          <a:p>
            <a:pPr algn="just"/>
            <a:r>
              <a:rPr lang="ru-RU" sz="1200" dirty="0" smtClean="0">
                <a:solidFill>
                  <a:schemeClr val="tx1"/>
                </a:solidFill>
              </a:rPr>
              <a:t>	* поднимает настроение; </a:t>
            </a:r>
          </a:p>
          <a:p>
            <a:pPr algn="just"/>
            <a:r>
              <a:rPr lang="ru-RU" sz="1200" dirty="0" smtClean="0">
                <a:solidFill>
                  <a:schemeClr val="tx1"/>
                </a:solidFill>
              </a:rPr>
              <a:t>	* игры развивают сообразительность и целеустремлённость;</a:t>
            </a:r>
          </a:p>
          <a:p>
            <a:pPr algn="just"/>
            <a:r>
              <a:rPr lang="ru-RU" sz="1200" dirty="0" smtClean="0">
                <a:solidFill>
                  <a:schemeClr val="tx1"/>
                </a:solidFill>
              </a:rPr>
              <a:t>	* </a:t>
            </a:r>
            <a:r>
              <a:rPr lang="ru-RU" sz="1200" dirty="0" smtClean="0">
                <a:solidFill>
                  <a:schemeClr val="tx1"/>
                </a:solidFill>
                <a:cs typeface="Aharoni" pitchFamily="2" charset="-79"/>
              </a:rPr>
              <a:t>помогает отвлечься от тяжелых будней;</a:t>
            </a:r>
          </a:p>
          <a:p>
            <a:pPr algn="just"/>
            <a:r>
              <a:rPr lang="ru-RU" sz="1200" dirty="0" smtClean="0">
                <a:solidFill>
                  <a:schemeClr val="tx1"/>
                </a:solidFill>
                <a:cs typeface="Aharoni" pitchFamily="2" charset="-79"/>
              </a:rPr>
              <a:t>	* </a:t>
            </a:r>
            <a:r>
              <a:rPr lang="ru-RU" sz="1200" dirty="0" smtClean="0">
                <a:solidFill>
                  <a:schemeClr val="tx1"/>
                </a:solidFill>
              </a:rPr>
              <a:t>можно забавно провести свободное время в одиночку, с друзьями, с родителями.</a:t>
            </a:r>
          </a:p>
          <a:p>
            <a:pPr algn="just"/>
            <a:r>
              <a:rPr lang="ru-RU" sz="1200" dirty="0" smtClean="0">
                <a:solidFill>
                  <a:schemeClr val="tx1"/>
                </a:solidFill>
              </a:rPr>
              <a:t>		</a:t>
            </a:r>
          </a:p>
          <a:p>
            <a:pPr algn="just"/>
            <a:endParaRPr lang="ru-RU" sz="1000" dirty="0" smtClean="0">
              <a:solidFill>
                <a:schemeClr val="tx1"/>
              </a:solidFill>
            </a:endParaRPr>
          </a:p>
          <a:p>
            <a:pPr algn="just"/>
            <a:endParaRPr lang="ru-RU" sz="1000" dirty="0" smtClean="0">
              <a:solidFill>
                <a:schemeClr val="tx1"/>
              </a:solidFill>
            </a:endParaRPr>
          </a:p>
          <a:p>
            <a:pPr algn="l">
              <a:buFontTx/>
              <a:buChar char="-"/>
            </a:pPr>
            <a:endParaRPr lang="ru-RU" sz="1000" dirty="0" smtClean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29100" y="421038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dirty="0" smtClean="0">
                <a:solidFill>
                  <a:schemeClr val="tx1"/>
                </a:solidFill>
                <a:cs typeface="Aharoni" pitchFamily="2" charset="-79"/>
              </a:rPr>
              <a:t>	Создать  классическую игру </a:t>
            </a:r>
            <a:r>
              <a:rPr lang="ru-RU" dirty="0" err="1" smtClean="0">
                <a:solidFill>
                  <a:schemeClr val="tx1"/>
                </a:solidFill>
              </a:rPr>
              <a:t>Arkanoid</a:t>
            </a:r>
            <a:r>
              <a:rPr lang="ru-RU" dirty="0" smtClean="0">
                <a:solidFill>
                  <a:schemeClr val="tx1"/>
                </a:solidFill>
              </a:rPr>
              <a:t>, которая имеет богатую и многолетнюю историю. Со времен первой версии, которая зародила интерес у разработчиков к этому жанру, прошло несколько десятилетий. За это время сменилось множество игровых приставок, компьютеров и что самое главное целое поколение людей, но это не мешает оставаться </a:t>
            </a:r>
            <a:r>
              <a:rPr lang="ru-RU" dirty="0" err="1" smtClean="0">
                <a:solidFill>
                  <a:schemeClr val="tx1"/>
                </a:solidFill>
              </a:rPr>
              <a:t>Arkanoid’у</a:t>
            </a:r>
            <a:r>
              <a:rPr lang="ru-RU" dirty="0" smtClean="0">
                <a:solidFill>
                  <a:schemeClr val="tx1"/>
                </a:solidFill>
              </a:rPr>
              <a:t> очень популярной игрой и в наши дни, а все потому что классика, бессмертна.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3600450"/>
            <a:ext cx="21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Задача</a:t>
            </a:r>
            <a:endParaRPr lang="ru-RU" sz="2400" b="1" dirty="0"/>
          </a:p>
        </p:txBody>
      </p:sp>
      <p:pic>
        <p:nvPicPr>
          <p:cNvPr id="9" name="Google Shape;15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2300" y="3905250"/>
            <a:ext cx="3543299" cy="242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372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08400" y="260648"/>
            <a:ext cx="4978400" cy="634082"/>
          </a:xfrm>
        </p:spPr>
        <p:txBody>
          <a:bodyPr/>
          <a:lstStyle/>
          <a:p>
            <a:pPr algn="ctr"/>
            <a:r>
              <a:rPr lang="ru-RU" b="1" dirty="0" smtClean="0"/>
              <a:t>Описание игры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632200" y="781050"/>
            <a:ext cx="4927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На игровом поле находятся: мяч, платформа, блоки. </a:t>
            </a:r>
            <a:br>
              <a:rPr lang="ru-RU" dirty="0" smtClean="0"/>
            </a:br>
            <a:r>
              <a:rPr lang="ru-RU" b="1" dirty="0" smtClean="0"/>
              <a:t>Цель игры </a:t>
            </a:r>
            <a:r>
              <a:rPr lang="ru-RU" dirty="0" smtClean="0"/>
              <a:t>разбить мячом все разрушаемые блоки. </a:t>
            </a:r>
            <a:br>
              <a:rPr lang="ru-RU" dirty="0" smtClean="0"/>
            </a:br>
            <a:r>
              <a:rPr lang="ru-RU" dirty="0" smtClean="0"/>
              <a:t>В игре 3 типа блоков: </a:t>
            </a:r>
            <a:r>
              <a:rPr lang="ru-RU" i="1" dirty="0" smtClean="0"/>
              <a:t>разрушаемые после одного попадания, разрушаемые после 2 попаданий и не разрушаемые. </a:t>
            </a:r>
          </a:p>
          <a:p>
            <a:pPr algn="just"/>
            <a:r>
              <a:rPr lang="ru-RU" dirty="0" smtClean="0"/>
              <a:t>Карты расположения блоков для каждого уровня находится в одном файле </a:t>
            </a:r>
            <a:r>
              <a:rPr lang="ru-RU" dirty="0" err="1" smtClean="0"/>
              <a:t>levels.txt</a:t>
            </a:r>
            <a:endParaRPr lang="ru-RU" dirty="0" smtClean="0"/>
          </a:p>
          <a:p>
            <a:pPr algn="just"/>
            <a:r>
              <a:rPr lang="ru-RU" dirty="0" smtClean="0"/>
              <a:t>Игрок управляет платформой, может двигать её вправо и влево, чтобы отбивать мяч. </a:t>
            </a:r>
            <a:br>
              <a:rPr lang="ru-RU" dirty="0" smtClean="0"/>
            </a:br>
            <a:r>
              <a:rPr lang="ru-RU" dirty="0" smtClean="0"/>
              <a:t>Если мяч падает мимо платформы, то игрок теряет одну "жизнь". После потери всех жизней игра заканчивается. </a:t>
            </a:r>
          </a:p>
          <a:p>
            <a:pPr algn="just"/>
            <a:r>
              <a:rPr lang="ru-RU" dirty="0" smtClean="0"/>
              <a:t>Из блоков могут выпадать бонусы трех типов: синие - добавление "жизни", красные - уменьшение скорости мяча, жёлтые - расширение платформы. Они генерируются случайно при загрузке уровня, в соответствии с заданными вероятностями. Вероятности составляют 25, 50 и 100% соответственно. </a:t>
            </a:r>
            <a:br>
              <a:rPr lang="ru-RU" dirty="0" smtClean="0"/>
            </a:br>
            <a:r>
              <a:rPr lang="ru-RU" dirty="0" smtClean="0"/>
              <a:t>За разрушение блоков и подбор бонусов начисляются очки. В игре реализовано ведение записи рекордов набранных очков. Таблица рекордов состоит из 10 записей. Если игрок набрал достаточное количество очков, то он попадает в таблицу и вытесняет запись с наименьшим количеством очков. 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04" y="338418"/>
            <a:ext cx="3152655" cy="362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20" y="3962400"/>
            <a:ext cx="2608585" cy="256390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6700" y="260648"/>
            <a:ext cx="3340100" cy="634082"/>
          </a:xfrm>
        </p:spPr>
        <p:txBody>
          <a:bodyPr/>
          <a:lstStyle/>
          <a:p>
            <a:r>
              <a:rPr lang="ru-RU" sz="2400" b="1" dirty="0" smtClean="0"/>
              <a:t>Физика игры.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895850" y="806788"/>
            <a:ext cx="38671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Все столкновения просчитываются без использования методов </a:t>
            </a:r>
            <a:r>
              <a:rPr lang="ru-RU" dirty="0" err="1" smtClean="0"/>
              <a:t>pygame</a:t>
            </a:r>
            <a:r>
              <a:rPr lang="ru-RU" dirty="0" smtClean="0"/>
              <a:t>, а методом геометрических расчётов. Если мяч попал в поверхность, то меняется один вектор движения. Если в угол объекта, то меняются оба вектора и мяч отскакивает в противоположную сторону. </a:t>
            </a:r>
            <a:br>
              <a:rPr lang="ru-RU" dirty="0" smtClean="0"/>
            </a:br>
            <a:r>
              <a:rPr lang="ru-RU" dirty="0" smtClean="0"/>
              <a:t>При столкновении с блоками или платформой скорость мяча увеличивается. 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02" y="617443"/>
            <a:ext cx="4050367" cy="4655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" y="260648"/>
            <a:ext cx="3603813" cy="450552"/>
          </a:xfrm>
        </p:spPr>
        <p:txBody>
          <a:bodyPr/>
          <a:lstStyle/>
          <a:p>
            <a:pPr algn="ctr"/>
            <a:r>
              <a:rPr lang="ru-RU" dirty="0" smtClean="0"/>
              <a:t>Графика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12749" y="660399"/>
            <a:ext cx="371997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В игре используются </a:t>
            </a:r>
            <a:r>
              <a:rPr lang="ru-RU" dirty="0" err="1" smtClean="0"/>
              <a:t>отрисованные</a:t>
            </a:r>
            <a:r>
              <a:rPr lang="ru-RU" dirty="0" smtClean="0"/>
              <a:t> средствами </a:t>
            </a:r>
            <a:r>
              <a:rPr lang="ru-RU" dirty="0" err="1" smtClean="0"/>
              <a:t>pygame</a:t>
            </a:r>
            <a:r>
              <a:rPr lang="ru-RU" dirty="0" smtClean="0"/>
              <a:t> фигуры. Спрайты не используются. Логотип в начале игры загружается из файла </a:t>
            </a:r>
            <a:r>
              <a:rPr lang="ru-RU" dirty="0" err="1" smtClean="0"/>
              <a:t>png</a:t>
            </a:r>
            <a:r>
              <a:rPr lang="ru-RU" dirty="0" smtClean="0"/>
              <a:t>. Всё надписи также формируются средствами </a:t>
            </a:r>
            <a:r>
              <a:rPr lang="ru-RU" dirty="0" err="1" smtClean="0"/>
              <a:t>pygame</a:t>
            </a:r>
            <a:r>
              <a:rPr lang="ru-RU" dirty="0" smtClean="0"/>
              <a:t>, используя внешний шрифт </a:t>
            </a:r>
            <a:r>
              <a:rPr lang="ru-RU" dirty="0" err="1" smtClean="0"/>
              <a:t>TrueType</a:t>
            </a:r>
            <a:r>
              <a:rPr lang="ru-RU" dirty="0" smtClean="0"/>
              <a:t>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848958" y="4146004"/>
            <a:ext cx="322824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В игре реализованы звуковые эффекты при столкновении мяча с препятствиями, при подборе бонуса и при переходе на следующий уровень.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848958" y="3459519"/>
            <a:ext cx="322824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dirty="0" smtClean="0"/>
              <a:t>Звуки </a:t>
            </a:r>
            <a:endParaRPr lang="ru-RU" sz="2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6" t="21992" r="16113" b="54244"/>
          <a:stretch/>
        </p:blipFill>
        <p:spPr bwMode="auto">
          <a:xfrm>
            <a:off x="688134" y="3124004"/>
            <a:ext cx="3641819" cy="20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958" y="354322"/>
            <a:ext cx="2915425" cy="2944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/>
          <p:nvPr/>
        </p:nvSpPr>
        <p:spPr>
          <a:xfrm>
            <a:off x="391886" y="2794918"/>
            <a:ext cx="8440057" cy="63408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l"/>
            <a:r>
              <a:rPr b="1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5"/>
                </a:solidFill>
                <a:latin typeface="Arial"/>
              </a:rPr>
              <a:t>Спасибо за внимание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67</Words>
  <Application>Microsoft Office PowerPoint</Application>
  <PresentationFormat>Экран (4:3)</PresentationFormat>
  <Paragraphs>31</Paragraphs>
  <Slides>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 Arkanoid    Выполнил Семенов Вячеслав,  Республика Башкортостан, г.Уфа                                    ”       </vt:lpstr>
      <vt:lpstr>Введение </vt:lpstr>
      <vt:lpstr>Описание игры</vt:lpstr>
      <vt:lpstr>Физика игры.</vt:lpstr>
      <vt:lpstr>Графика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мониторинга качества                                                    воздуха                            смена «Юниквант», ВДЦ «Смена»’19                                     Выполнил Семенов Вячеслав, Семенова Диана                                                    Республика Башкортостан, г.Уфа                                   МБОУ “Инженерный лицей №83 им.Пинского М.С. УГНТУ”</dc:title>
  <dc:creator>Вячеслав Семенов</dc:creator>
  <cp:lastModifiedBy>Слава</cp:lastModifiedBy>
  <cp:revision>61</cp:revision>
  <dcterms:modified xsi:type="dcterms:W3CDTF">2020-01-23T17:43:08Z</dcterms:modified>
</cp:coreProperties>
</file>