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5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7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5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83DF-34AC-4922-A0E2-02356FE8A2FE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CF21-9472-45EE-A672-FBC118C36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40963-DE74-450A-9477-17C12162B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信息内容安全</a:t>
            </a:r>
            <a:r>
              <a:rPr lang="en-US" altLang="zh-CN" dirty="0"/>
              <a:t>PJ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D642CC-8312-49EF-AF7F-8066AF4A2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问题驱动：</a:t>
            </a:r>
            <a:endParaRPr lang="en-US" altLang="zh-CN" dirty="0"/>
          </a:p>
          <a:p>
            <a:r>
              <a:rPr lang="zh-CN" altLang="en-US" dirty="0"/>
              <a:t>技术问题、社会问题、国际问题、</a:t>
            </a:r>
            <a:endParaRPr lang="en-US" altLang="zh-CN" dirty="0"/>
          </a:p>
          <a:p>
            <a:r>
              <a:rPr lang="zh-CN" altLang="en-US" dirty="0"/>
              <a:t>情感问题、男女平衡、偏见、公平正义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zh-CN" altLang="en-US" dirty="0"/>
              <a:t>计划安排两次</a:t>
            </a:r>
            <a:r>
              <a:rPr lang="en-US" altLang="zh-CN" dirty="0"/>
              <a:t>PJ</a:t>
            </a:r>
            <a:r>
              <a:rPr lang="zh-CN" altLang="en-US" dirty="0"/>
              <a:t>交流：</a:t>
            </a:r>
            <a:r>
              <a:rPr lang="en-US" altLang="zh-CN" dirty="0"/>
              <a:t>11.30</a:t>
            </a:r>
            <a:r>
              <a:rPr lang="zh-CN" altLang="en-US" dirty="0"/>
              <a:t>， </a:t>
            </a:r>
            <a:r>
              <a:rPr lang="en-US" altLang="zh-CN" dirty="0"/>
              <a:t>12.14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B2D85-044A-4389-AD30-5223A089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0A2D-7C47-4018-AD3E-2B43BFD3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可以组团，也可以独立完成</a:t>
            </a:r>
            <a:endParaRPr lang="en-US" altLang="zh-CN" dirty="0"/>
          </a:p>
          <a:p>
            <a:r>
              <a:rPr lang="zh-CN" altLang="en-US" dirty="0"/>
              <a:t>选题：围绕爬虫技术、内容分析技术进行设计实现和分析；也可以就相关方面写个综述。</a:t>
            </a:r>
            <a:endParaRPr lang="en-US" altLang="zh-CN" dirty="0"/>
          </a:p>
          <a:p>
            <a:r>
              <a:rPr lang="zh-CN" altLang="en-US" dirty="0"/>
              <a:t>分两批提交作业，根据自己情况选择其中一批即可</a:t>
            </a:r>
            <a:r>
              <a:rPr lang="zh-CN" altLang="en-US"/>
              <a:t>。请按时提交</a:t>
            </a:r>
            <a:r>
              <a:rPr lang="zh-CN" altLang="en-US" dirty="0"/>
              <a:t>到</a:t>
            </a:r>
            <a:r>
              <a:rPr lang="en-US" altLang="zh-CN" dirty="0" err="1"/>
              <a:t>elearning</a:t>
            </a:r>
            <a:r>
              <a:rPr lang="zh-CN" altLang="en-US" dirty="0"/>
              <a:t>（具体见</a:t>
            </a:r>
            <a:r>
              <a:rPr lang="en-US" altLang="zh-CN" dirty="0" err="1"/>
              <a:t>elearning</a:t>
            </a:r>
            <a:r>
              <a:rPr lang="zh-CN" altLang="en-US" dirty="0"/>
              <a:t>的作业截止时间），小组应当注明每位同学所做的部分。我会根据每个同学的工作量和质量评分，并确定课堂做报告的组。也欢迎各组主动跟我提出要做课堂报告。</a:t>
            </a:r>
            <a:endParaRPr lang="en-US" altLang="zh-CN" dirty="0"/>
          </a:p>
          <a:p>
            <a:r>
              <a:rPr lang="zh-CN" altLang="en-US" dirty="0"/>
              <a:t>课堂报告会另有适当加分。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5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5E459-C4D1-4C54-B0CD-4E7816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067BF-D5D4-46BD-9913-05C69D79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）搜索引擎很大方吗？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对常见通用搜索引擎、垂直搜索引擎进行测试，针对单条件、组合条件组合等查询。在相同策略下，各网站爬虫能采集多少记录；在逐步强化策略下，采集记录增加多少？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9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E9890-D514-45AD-920E-42A0D9A3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F1616-3D6C-44CD-91A1-C0B08371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）大型折扣活动前后，电商商品价格如何变化？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双</a:t>
            </a:r>
            <a:r>
              <a:rPr lang="en-US" altLang="zh-CN" dirty="0"/>
              <a:t>11</a:t>
            </a:r>
            <a:r>
              <a:rPr lang="zh-CN" altLang="en-US" dirty="0"/>
              <a:t>，前后商品价格、优惠策略有何变化。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针对若干种代表性商品进行试验。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</a:t>
            </a:r>
            <a:r>
              <a:rPr lang="en-US" altLang="zh-CN" dirty="0"/>
              <a:t>1000</a:t>
            </a:r>
            <a:r>
              <a:rPr lang="zh-CN" altLang="en-US" dirty="0"/>
              <a:t>元，折扣活动前后最多各能买多少商品？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0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FD7B-13F9-47A5-81D4-0E34067E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5EB21-5042-4860-87A8-C9FF7F1F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）各行业对爬虫行业规范的掌握和运用程度有何差异？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选择教育、医疗、金融、政府、电商等行业的代表性网站，对其</a:t>
            </a:r>
            <a:r>
              <a:rPr lang="en-US" altLang="zh-CN" dirty="0"/>
              <a:t>robots</a:t>
            </a:r>
            <a:r>
              <a:rPr lang="zh-CN" altLang="en-US" dirty="0"/>
              <a:t>进行分析</a:t>
            </a:r>
          </a:p>
        </p:txBody>
      </p:sp>
    </p:spTree>
    <p:extLst>
      <p:ext uri="{BB962C8B-B14F-4D97-AF65-F5344CB8AC3E}">
        <p14:creationId xmlns:p14="http://schemas.microsoft.com/office/powerpoint/2010/main" val="33631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883E-66B8-4A5E-9E72-4AAB585A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D8CAA-D070-4A8B-BADF-F4A76B09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(4)</a:t>
            </a:r>
            <a:r>
              <a:rPr lang="zh-CN" altLang="en-US" dirty="0"/>
              <a:t> 新闻网站关注的新闻是否存在男女差别？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教育类、科技类、财经类、健康类、娱乐类等不同类型新闻中，是否存在差异？原因是什么？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67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46B04-2866-4539-997D-04DDC3F1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内容分析技术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8B8EB-8B8C-4665-9921-A171876F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豆瓣、</a:t>
            </a:r>
            <a:r>
              <a:rPr lang="en-US" altLang="zh-CN" dirty="0"/>
              <a:t>B</a:t>
            </a:r>
            <a:r>
              <a:rPr lang="zh-CN" altLang="en-US" dirty="0"/>
              <a:t>站等社交媒体内容采集与分析</a:t>
            </a:r>
            <a:endParaRPr lang="en-US" altLang="zh-CN" dirty="0"/>
          </a:p>
          <a:p>
            <a:r>
              <a:rPr lang="zh-CN" altLang="en-US" dirty="0"/>
              <a:t>信息安全漏洞库采集分析</a:t>
            </a:r>
            <a:endParaRPr lang="en-US" altLang="zh-CN" dirty="0"/>
          </a:p>
          <a:p>
            <a:r>
              <a:rPr lang="zh-CN" altLang="en-US" dirty="0"/>
              <a:t>时事新闻热点分析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71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358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信息内容安全PJ</vt:lpstr>
      <vt:lpstr>要求</vt:lpstr>
      <vt:lpstr>爬虫技术</vt:lpstr>
      <vt:lpstr>PowerPoint 演示文稿</vt:lpstr>
      <vt:lpstr>PowerPoint 演示文稿</vt:lpstr>
      <vt:lpstr>PowerPoint 演示文稿</vt:lpstr>
      <vt:lpstr>内容分析技术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21</cp:revision>
  <dcterms:created xsi:type="dcterms:W3CDTF">2022-09-20T23:34:02Z</dcterms:created>
  <dcterms:modified xsi:type="dcterms:W3CDTF">2022-10-26T02:50:57Z</dcterms:modified>
</cp:coreProperties>
</file>