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2742-B9F8-47D0-8659-3B73927B065C}" type="doc">
      <dgm:prSet loTypeId="urn:microsoft.com/office/officeart/2005/8/layout/vList3#1" loCatId="list" qsTypeId="urn:microsoft.com/office/officeart/2005/8/quickstyle/simple1" qsCatId="simple" csTypeId="urn:microsoft.com/office/officeart/2005/8/colors/accent2_2" csCatId="accent2" phldr="1"/>
      <dgm:spPr/>
    </dgm:pt>
    <dgm:pt modelId="{03F6E1DB-E9CF-46EA-806F-33BACA8DFB00}">
      <dgm:prSet phldrT="[テキスト]"/>
      <dgm:spPr/>
      <dgm:t>
        <a:bodyPr/>
        <a:lstStyle/>
        <a:p>
          <a:r>
            <a:rPr kumimoji="1" lang="en-US" altLang="ja-JP" dirty="0" err="1"/>
            <a:t>Profil</a:t>
          </a:r>
          <a:r>
            <a:rPr kumimoji="1" lang="en-US" altLang="ja-JP" dirty="0"/>
            <a:t> Paper</a:t>
          </a:r>
          <a:endParaRPr kumimoji="1" lang="ja-JP" altLang="en-US" dirty="0"/>
        </a:p>
      </dgm:t>
    </dgm:pt>
    <dgm:pt modelId="{C11C5BF3-55AC-424C-B4A6-F87462297F32}" type="parTrans" cxnId="{6B6FC90F-37D6-4935-AFB2-9E530E7C4104}">
      <dgm:prSet/>
      <dgm:spPr/>
      <dgm:t>
        <a:bodyPr/>
        <a:lstStyle/>
        <a:p>
          <a:endParaRPr kumimoji="1" lang="ja-JP" altLang="en-US"/>
        </a:p>
      </dgm:t>
    </dgm:pt>
    <dgm:pt modelId="{A2D7037D-CD90-4415-9329-6A023227D43D}" type="sibTrans" cxnId="{6B6FC90F-37D6-4935-AFB2-9E530E7C4104}">
      <dgm:prSet/>
      <dgm:spPr/>
      <dgm:t>
        <a:bodyPr/>
        <a:lstStyle/>
        <a:p>
          <a:endParaRPr kumimoji="1" lang="ja-JP" altLang="en-US"/>
        </a:p>
      </dgm:t>
    </dgm:pt>
    <dgm:pt modelId="{9EDAD24B-42F7-41E1-B541-E1009CCB6B44}">
      <dgm:prSet phldrT="[テキスト]"/>
      <dgm:spPr/>
      <dgm:t>
        <a:bodyPr/>
        <a:lstStyle/>
        <a:p>
          <a:r>
            <a:rPr kumimoji="1" lang="en-US" altLang="ja-JP" dirty="0" err="1"/>
            <a:t>Pendahuluan</a:t>
          </a:r>
          <a:endParaRPr kumimoji="1" lang="ja-JP" altLang="en-US" dirty="0"/>
        </a:p>
      </dgm:t>
    </dgm:pt>
    <dgm:pt modelId="{161280FA-D00A-4457-80CC-2D00879E54E5}" type="par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743B4E9D-599F-4FEA-BD2A-B73AB54E123D}" type="sib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3FB05DCB-86D3-42FC-96C0-7C12FBF332BB}">
      <dgm:prSet phldrT="[テキスト]"/>
      <dgm:spPr/>
      <dgm:t>
        <a:bodyPr/>
        <a:lstStyle/>
        <a:p>
          <a:r>
            <a:rPr kumimoji="1" lang="en-US" altLang="ja-JP" dirty="0" err="1"/>
            <a:t>Tujuan</a:t>
          </a:r>
          <a:endParaRPr kumimoji="1" lang="en-US" altLang="ja-JP" dirty="0"/>
        </a:p>
      </dgm:t>
    </dgm:pt>
    <dgm:pt modelId="{209DB2B1-3E84-49FE-821E-4F05789EC064}" type="parTrans" cxnId="{B6783710-5859-46EF-BC7F-E1871AA1C2C9}">
      <dgm:prSet/>
      <dgm:spPr/>
      <dgm:t>
        <a:bodyPr/>
        <a:lstStyle/>
        <a:p>
          <a:endParaRPr lang="en-GB"/>
        </a:p>
      </dgm:t>
    </dgm:pt>
    <dgm:pt modelId="{44D5220D-748C-493B-BB4B-D68A1BB8E63A}" type="sibTrans" cxnId="{B6783710-5859-46EF-BC7F-E1871AA1C2C9}">
      <dgm:prSet/>
      <dgm:spPr/>
      <dgm:t>
        <a:bodyPr/>
        <a:lstStyle/>
        <a:p>
          <a:endParaRPr lang="en-GB"/>
        </a:p>
      </dgm:t>
    </dgm:pt>
    <dgm:pt modelId="{684E012E-2967-4933-954B-8F6FDA33BB57}">
      <dgm:prSet phldrT="[テキスト]"/>
      <dgm:spPr/>
      <dgm:t>
        <a:bodyPr/>
        <a:lstStyle/>
        <a:p>
          <a:r>
            <a:rPr lang="en-GB" b="0" i="0" dirty="0"/>
            <a:t>Word N-Grams Features Model</a:t>
          </a:r>
          <a:endParaRPr kumimoji="1" lang="en-US" altLang="ja-JP" dirty="0"/>
        </a:p>
      </dgm:t>
    </dgm:pt>
    <dgm:pt modelId="{8DEEF370-2913-46D7-86CF-E8AEA13C6383}" type="parTrans" cxnId="{1AD78030-AAF2-424A-9557-C392DC4A3FD1}">
      <dgm:prSet/>
      <dgm:spPr/>
      <dgm:t>
        <a:bodyPr/>
        <a:lstStyle/>
        <a:p>
          <a:endParaRPr lang="en-GB"/>
        </a:p>
      </dgm:t>
    </dgm:pt>
    <dgm:pt modelId="{EAAD6878-DC27-445C-8008-3157848A9F78}" type="sibTrans" cxnId="{1AD78030-AAF2-424A-9557-C392DC4A3FD1}">
      <dgm:prSet/>
      <dgm:spPr/>
      <dgm:t>
        <a:bodyPr/>
        <a:lstStyle/>
        <a:p>
          <a:endParaRPr lang="en-GB"/>
        </a:p>
      </dgm:t>
    </dgm:pt>
    <dgm:pt modelId="{463DF582-F5A3-4BDD-BF67-936B6D366B6E}">
      <dgm:prSet phldrT="[テキスト]"/>
      <dgm:spPr/>
      <dgm:t>
        <a:bodyPr/>
        <a:lstStyle/>
        <a:p>
          <a:r>
            <a:rPr kumimoji="1" lang="en-US" altLang="ja-JP" dirty="0"/>
            <a:t>Preprocessing</a:t>
          </a:r>
        </a:p>
      </dgm:t>
    </dgm:pt>
    <dgm:pt modelId="{FB185241-DD10-4066-A301-5AA7A0FD61E8}" type="parTrans" cxnId="{923AFB28-9998-4C57-9C49-5E16C6635182}">
      <dgm:prSet/>
      <dgm:spPr/>
      <dgm:t>
        <a:bodyPr/>
        <a:lstStyle/>
        <a:p>
          <a:endParaRPr lang="en-GB"/>
        </a:p>
      </dgm:t>
    </dgm:pt>
    <dgm:pt modelId="{E5540A5F-8A96-4C6F-B746-BCA551296AEE}" type="sibTrans" cxnId="{923AFB28-9998-4C57-9C49-5E16C6635182}">
      <dgm:prSet/>
      <dgm:spPr/>
      <dgm:t>
        <a:bodyPr/>
        <a:lstStyle/>
        <a:p>
          <a:endParaRPr lang="en-GB"/>
        </a:p>
      </dgm:t>
    </dgm:pt>
    <dgm:pt modelId="{98ACEE4A-5A78-4CE7-967C-F05A74F645CF}" type="pres">
      <dgm:prSet presAssocID="{67512742-B9F8-47D0-8659-3B73927B065C}" presName="linearFlow" presStyleCnt="0">
        <dgm:presLayoutVars>
          <dgm:dir/>
          <dgm:resizeHandles val="exact"/>
        </dgm:presLayoutVars>
      </dgm:prSet>
      <dgm:spPr/>
    </dgm:pt>
    <dgm:pt modelId="{DBBCF1FA-5DEB-4C94-BB0D-5E8B1DEAD8A2}" type="pres">
      <dgm:prSet presAssocID="{03F6E1DB-E9CF-46EA-806F-33BACA8DFB00}" presName="composite" presStyleCnt="0"/>
      <dgm:spPr/>
    </dgm:pt>
    <dgm:pt modelId="{1DE228B0-18CC-40EC-ACE4-735D32E8EFC1}" type="pres">
      <dgm:prSet presAssocID="{03F6E1DB-E9CF-46EA-806F-33BACA8DFB00}" presName="imgShp" presStyleLbl="fgImgPlace1" presStyleIdx="0" presStyleCnt="5"/>
      <dgm:spPr/>
    </dgm:pt>
    <dgm:pt modelId="{71C9F982-21B9-43D3-A339-4406DD0AF780}" type="pres">
      <dgm:prSet presAssocID="{03F6E1DB-E9CF-46EA-806F-33BACA8DFB0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3D0F25-02B7-413E-A7FB-33B7DD94E1F9}" type="pres">
      <dgm:prSet presAssocID="{A2D7037D-CD90-4415-9329-6A023227D43D}" presName="spacing" presStyleCnt="0"/>
      <dgm:spPr/>
    </dgm:pt>
    <dgm:pt modelId="{966E5863-FCC6-4830-B9BA-7B439366B266}" type="pres">
      <dgm:prSet presAssocID="{9EDAD24B-42F7-41E1-B541-E1009CCB6B44}" presName="composite" presStyleCnt="0"/>
      <dgm:spPr/>
    </dgm:pt>
    <dgm:pt modelId="{C717B983-4EED-46FC-877B-56EBFF2CE960}" type="pres">
      <dgm:prSet presAssocID="{9EDAD24B-42F7-41E1-B541-E1009CCB6B44}" presName="imgShp" presStyleLbl="fgImgPlace1" presStyleIdx="1" presStyleCnt="5"/>
      <dgm:spPr/>
    </dgm:pt>
    <dgm:pt modelId="{3ED28918-87AB-45FD-AE1D-36BE16DCB80B}" type="pres">
      <dgm:prSet presAssocID="{9EDAD24B-42F7-41E1-B541-E1009CCB6B4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58CE10-7030-49E5-9D1D-5CAFC36DDADB}" type="pres">
      <dgm:prSet presAssocID="{743B4E9D-599F-4FEA-BD2A-B73AB54E123D}" presName="spacing" presStyleCnt="0"/>
      <dgm:spPr/>
    </dgm:pt>
    <dgm:pt modelId="{39D2F917-77DD-4AFA-852E-D0A358E11098}" type="pres">
      <dgm:prSet presAssocID="{3FB05DCB-86D3-42FC-96C0-7C12FBF332BB}" presName="composite" presStyleCnt="0"/>
      <dgm:spPr/>
    </dgm:pt>
    <dgm:pt modelId="{C5ADBEAC-DCD3-40AE-A5AA-076FE84F781A}" type="pres">
      <dgm:prSet presAssocID="{3FB05DCB-86D3-42FC-96C0-7C12FBF332BB}" presName="imgShp" presStyleLbl="fgImgPlace1" presStyleIdx="2" presStyleCnt="5"/>
      <dgm:spPr/>
    </dgm:pt>
    <dgm:pt modelId="{39BB0308-2763-4C83-A8AC-2AF4A4931720}" type="pres">
      <dgm:prSet presAssocID="{3FB05DCB-86D3-42FC-96C0-7C12FBF332BB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3F08F1-E5BC-47AE-AE23-17BF8DE7998F}" type="pres">
      <dgm:prSet presAssocID="{44D5220D-748C-493B-BB4B-D68A1BB8E63A}" presName="spacing" presStyleCnt="0"/>
      <dgm:spPr/>
    </dgm:pt>
    <dgm:pt modelId="{987C7ABF-1F1A-43D3-A696-825ACC3142EF}" type="pres">
      <dgm:prSet presAssocID="{463DF582-F5A3-4BDD-BF67-936B6D366B6E}" presName="composite" presStyleCnt="0"/>
      <dgm:spPr/>
    </dgm:pt>
    <dgm:pt modelId="{2B8C6E87-8E96-4012-B645-FBF9164C7A93}" type="pres">
      <dgm:prSet presAssocID="{463DF582-F5A3-4BDD-BF67-936B6D366B6E}" presName="imgShp" presStyleLbl="fgImgPlace1" presStyleIdx="3" presStyleCnt="5"/>
      <dgm:spPr/>
    </dgm:pt>
    <dgm:pt modelId="{0199BEA5-4FDD-413A-B606-AE9BDF3E5738}" type="pres">
      <dgm:prSet presAssocID="{463DF582-F5A3-4BDD-BF67-936B6D366B6E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4E4D40-FFCE-42B4-A98D-2778C6DB512F}" type="pres">
      <dgm:prSet presAssocID="{E5540A5F-8A96-4C6F-B746-BCA551296AEE}" presName="spacing" presStyleCnt="0"/>
      <dgm:spPr/>
    </dgm:pt>
    <dgm:pt modelId="{0CF05651-5EE2-4454-BD01-2897DE2A0C88}" type="pres">
      <dgm:prSet presAssocID="{684E012E-2967-4933-954B-8F6FDA33BB57}" presName="composite" presStyleCnt="0"/>
      <dgm:spPr/>
    </dgm:pt>
    <dgm:pt modelId="{6AFFF12B-1C45-4420-A1EF-7A6009A86019}" type="pres">
      <dgm:prSet presAssocID="{684E012E-2967-4933-954B-8F6FDA33BB57}" presName="imgShp" presStyleLbl="fgImgPlace1" presStyleIdx="4" presStyleCnt="5"/>
      <dgm:spPr/>
    </dgm:pt>
    <dgm:pt modelId="{18E4EA71-4ED3-4440-8EC6-EBA48C13FD89}" type="pres">
      <dgm:prSet presAssocID="{684E012E-2967-4933-954B-8F6FDA33BB5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6783710-5859-46EF-BC7F-E1871AA1C2C9}" srcId="{67512742-B9F8-47D0-8659-3B73927B065C}" destId="{3FB05DCB-86D3-42FC-96C0-7C12FBF332BB}" srcOrd="2" destOrd="0" parTransId="{209DB2B1-3E84-49FE-821E-4F05789EC064}" sibTransId="{44D5220D-748C-493B-BB4B-D68A1BB8E63A}"/>
    <dgm:cxn modelId="{79311D42-F85A-4472-98AB-552E87175858}" type="presOf" srcId="{9EDAD24B-42F7-41E1-B541-E1009CCB6B44}" destId="{3ED28918-87AB-45FD-AE1D-36BE16DCB80B}" srcOrd="0" destOrd="0" presId="urn:microsoft.com/office/officeart/2005/8/layout/vList3#1"/>
    <dgm:cxn modelId="{90CFBC42-F781-4ECC-8330-E59E590F12A3}" srcId="{67512742-B9F8-47D0-8659-3B73927B065C}" destId="{9EDAD24B-42F7-41E1-B541-E1009CCB6B44}" srcOrd="1" destOrd="0" parTransId="{161280FA-D00A-4457-80CC-2D00879E54E5}" sibTransId="{743B4E9D-599F-4FEA-BD2A-B73AB54E123D}"/>
    <dgm:cxn modelId="{ADE21FD2-A72D-45B3-8985-EE204AACAAF2}" type="presOf" srcId="{3FB05DCB-86D3-42FC-96C0-7C12FBF332BB}" destId="{39BB0308-2763-4C83-A8AC-2AF4A4931720}" srcOrd="0" destOrd="0" presId="urn:microsoft.com/office/officeart/2005/8/layout/vList3#1"/>
    <dgm:cxn modelId="{D7238BEC-9FC1-4F2C-AEF4-72AA2B85EB2A}" type="presOf" srcId="{684E012E-2967-4933-954B-8F6FDA33BB57}" destId="{18E4EA71-4ED3-4440-8EC6-EBA48C13FD89}" srcOrd="0" destOrd="0" presId="urn:microsoft.com/office/officeart/2005/8/layout/vList3#1"/>
    <dgm:cxn modelId="{1AD78030-AAF2-424A-9557-C392DC4A3FD1}" srcId="{67512742-B9F8-47D0-8659-3B73927B065C}" destId="{684E012E-2967-4933-954B-8F6FDA33BB57}" srcOrd="4" destOrd="0" parTransId="{8DEEF370-2913-46D7-86CF-E8AEA13C6383}" sibTransId="{EAAD6878-DC27-445C-8008-3157848A9F78}"/>
    <dgm:cxn modelId="{6B6FC90F-37D6-4935-AFB2-9E530E7C4104}" srcId="{67512742-B9F8-47D0-8659-3B73927B065C}" destId="{03F6E1DB-E9CF-46EA-806F-33BACA8DFB00}" srcOrd="0" destOrd="0" parTransId="{C11C5BF3-55AC-424C-B4A6-F87462297F32}" sibTransId="{A2D7037D-CD90-4415-9329-6A023227D43D}"/>
    <dgm:cxn modelId="{5D6735C6-4C24-4DEC-AE8A-EC42F1D1C5CD}" type="presOf" srcId="{67512742-B9F8-47D0-8659-3B73927B065C}" destId="{98ACEE4A-5A78-4CE7-967C-F05A74F645CF}" srcOrd="0" destOrd="0" presId="urn:microsoft.com/office/officeart/2005/8/layout/vList3#1"/>
    <dgm:cxn modelId="{923AFB28-9998-4C57-9C49-5E16C6635182}" srcId="{67512742-B9F8-47D0-8659-3B73927B065C}" destId="{463DF582-F5A3-4BDD-BF67-936B6D366B6E}" srcOrd="3" destOrd="0" parTransId="{FB185241-DD10-4066-A301-5AA7A0FD61E8}" sibTransId="{E5540A5F-8A96-4C6F-B746-BCA551296AEE}"/>
    <dgm:cxn modelId="{55963174-1D6B-4ACF-B894-5EA7C89851A1}" type="presOf" srcId="{463DF582-F5A3-4BDD-BF67-936B6D366B6E}" destId="{0199BEA5-4FDD-413A-B606-AE9BDF3E5738}" srcOrd="0" destOrd="0" presId="urn:microsoft.com/office/officeart/2005/8/layout/vList3#1"/>
    <dgm:cxn modelId="{BE04E56F-5EB4-4B60-9900-98F082B047F9}" type="presOf" srcId="{03F6E1DB-E9CF-46EA-806F-33BACA8DFB00}" destId="{71C9F982-21B9-43D3-A339-4406DD0AF780}" srcOrd="0" destOrd="0" presId="urn:microsoft.com/office/officeart/2005/8/layout/vList3#1"/>
    <dgm:cxn modelId="{77A80934-D30B-4959-A4DC-C80BBE1DC641}" type="presParOf" srcId="{98ACEE4A-5A78-4CE7-967C-F05A74F645CF}" destId="{DBBCF1FA-5DEB-4C94-BB0D-5E8B1DEAD8A2}" srcOrd="0" destOrd="0" presId="urn:microsoft.com/office/officeart/2005/8/layout/vList3#1"/>
    <dgm:cxn modelId="{B1277E2F-D2CD-46C4-843F-AD8FAC35D1CE}" type="presParOf" srcId="{DBBCF1FA-5DEB-4C94-BB0D-5E8B1DEAD8A2}" destId="{1DE228B0-18CC-40EC-ACE4-735D32E8EFC1}" srcOrd="0" destOrd="0" presId="urn:microsoft.com/office/officeart/2005/8/layout/vList3#1"/>
    <dgm:cxn modelId="{51CB1E13-5CEC-4884-B2E0-904DC0D6B1FE}" type="presParOf" srcId="{DBBCF1FA-5DEB-4C94-BB0D-5E8B1DEAD8A2}" destId="{71C9F982-21B9-43D3-A339-4406DD0AF780}" srcOrd="1" destOrd="0" presId="urn:microsoft.com/office/officeart/2005/8/layout/vList3#1"/>
    <dgm:cxn modelId="{18589AD2-DF0C-422D-82DB-B7E900C63B66}" type="presParOf" srcId="{98ACEE4A-5A78-4CE7-967C-F05A74F645CF}" destId="{7F3D0F25-02B7-413E-A7FB-33B7DD94E1F9}" srcOrd="1" destOrd="0" presId="urn:microsoft.com/office/officeart/2005/8/layout/vList3#1"/>
    <dgm:cxn modelId="{9C2CAFC6-08F0-4393-AA94-1241AB445023}" type="presParOf" srcId="{98ACEE4A-5A78-4CE7-967C-F05A74F645CF}" destId="{966E5863-FCC6-4830-B9BA-7B439366B266}" srcOrd="2" destOrd="0" presId="urn:microsoft.com/office/officeart/2005/8/layout/vList3#1"/>
    <dgm:cxn modelId="{C7DADB0D-C114-4F3C-97BE-69011143EE77}" type="presParOf" srcId="{966E5863-FCC6-4830-B9BA-7B439366B266}" destId="{C717B983-4EED-46FC-877B-56EBFF2CE960}" srcOrd="0" destOrd="0" presId="urn:microsoft.com/office/officeart/2005/8/layout/vList3#1"/>
    <dgm:cxn modelId="{03B1A1C3-382F-4849-96A2-52D17E70CEE8}" type="presParOf" srcId="{966E5863-FCC6-4830-B9BA-7B439366B266}" destId="{3ED28918-87AB-45FD-AE1D-36BE16DCB80B}" srcOrd="1" destOrd="0" presId="urn:microsoft.com/office/officeart/2005/8/layout/vList3#1"/>
    <dgm:cxn modelId="{FFED9A14-1591-4947-952E-29A45FB3D8ED}" type="presParOf" srcId="{98ACEE4A-5A78-4CE7-967C-F05A74F645CF}" destId="{4958CE10-7030-49E5-9D1D-5CAFC36DDADB}" srcOrd="3" destOrd="0" presId="urn:microsoft.com/office/officeart/2005/8/layout/vList3#1"/>
    <dgm:cxn modelId="{BBD5FEC3-7930-4F3C-936D-2E5D1EE9C1B5}" type="presParOf" srcId="{98ACEE4A-5A78-4CE7-967C-F05A74F645CF}" destId="{39D2F917-77DD-4AFA-852E-D0A358E11098}" srcOrd="4" destOrd="0" presId="urn:microsoft.com/office/officeart/2005/8/layout/vList3#1"/>
    <dgm:cxn modelId="{347ECBF8-5CBC-4573-A97C-F8480571B49E}" type="presParOf" srcId="{39D2F917-77DD-4AFA-852E-D0A358E11098}" destId="{C5ADBEAC-DCD3-40AE-A5AA-076FE84F781A}" srcOrd="0" destOrd="0" presId="urn:microsoft.com/office/officeart/2005/8/layout/vList3#1"/>
    <dgm:cxn modelId="{3EF2966F-5A7F-4F64-B40D-B43DE1BD8CB4}" type="presParOf" srcId="{39D2F917-77DD-4AFA-852E-D0A358E11098}" destId="{39BB0308-2763-4C83-A8AC-2AF4A4931720}" srcOrd="1" destOrd="0" presId="urn:microsoft.com/office/officeart/2005/8/layout/vList3#1"/>
    <dgm:cxn modelId="{B8C0B71E-9799-4651-8AF8-1461ED599F73}" type="presParOf" srcId="{98ACEE4A-5A78-4CE7-967C-F05A74F645CF}" destId="{1B3F08F1-E5BC-47AE-AE23-17BF8DE7998F}" srcOrd="5" destOrd="0" presId="urn:microsoft.com/office/officeart/2005/8/layout/vList3#1"/>
    <dgm:cxn modelId="{844F5409-7345-489E-A12B-7E11BBE5F3EF}" type="presParOf" srcId="{98ACEE4A-5A78-4CE7-967C-F05A74F645CF}" destId="{987C7ABF-1F1A-43D3-A696-825ACC3142EF}" srcOrd="6" destOrd="0" presId="urn:microsoft.com/office/officeart/2005/8/layout/vList3#1"/>
    <dgm:cxn modelId="{C6435712-7AE0-43EB-9FD5-B5725DD80FD9}" type="presParOf" srcId="{987C7ABF-1F1A-43D3-A696-825ACC3142EF}" destId="{2B8C6E87-8E96-4012-B645-FBF9164C7A93}" srcOrd="0" destOrd="0" presId="urn:microsoft.com/office/officeart/2005/8/layout/vList3#1"/>
    <dgm:cxn modelId="{C28AD81E-35BB-4EE8-9918-EB44974B7A5A}" type="presParOf" srcId="{987C7ABF-1F1A-43D3-A696-825ACC3142EF}" destId="{0199BEA5-4FDD-413A-B606-AE9BDF3E5738}" srcOrd="1" destOrd="0" presId="urn:microsoft.com/office/officeart/2005/8/layout/vList3#1"/>
    <dgm:cxn modelId="{2F98B153-247A-4D2A-83F6-5717EC9FFED2}" type="presParOf" srcId="{98ACEE4A-5A78-4CE7-967C-F05A74F645CF}" destId="{904E4D40-FFCE-42B4-A98D-2778C6DB512F}" srcOrd="7" destOrd="0" presId="urn:microsoft.com/office/officeart/2005/8/layout/vList3#1"/>
    <dgm:cxn modelId="{6892136F-438D-4E77-AA57-A3832DAB8639}" type="presParOf" srcId="{98ACEE4A-5A78-4CE7-967C-F05A74F645CF}" destId="{0CF05651-5EE2-4454-BD01-2897DE2A0C88}" srcOrd="8" destOrd="0" presId="urn:microsoft.com/office/officeart/2005/8/layout/vList3#1"/>
    <dgm:cxn modelId="{0A17BC78-DF9F-4790-A33B-48FA694A0179}" type="presParOf" srcId="{0CF05651-5EE2-4454-BD01-2897DE2A0C88}" destId="{6AFFF12B-1C45-4420-A1EF-7A6009A86019}" srcOrd="0" destOrd="0" presId="urn:microsoft.com/office/officeart/2005/8/layout/vList3#1"/>
    <dgm:cxn modelId="{FBDD9AF5-F8BB-4A40-AB18-B98E5B07539B}" type="presParOf" srcId="{0CF05651-5EE2-4454-BD01-2897DE2A0C88}" destId="{18E4EA71-4ED3-4440-8EC6-EBA48C13FD8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12742-B9F8-47D0-8659-3B73927B065C}" type="doc">
      <dgm:prSet loTypeId="urn:microsoft.com/office/officeart/2005/8/layout/vList3#1" loCatId="list" qsTypeId="urn:microsoft.com/office/officeart/2005/8/quickstyle/simple1" qsCatId="simple" csTypeId="urn:microsoft.com/office/officeart/2005/8/colors/accent2_2" csCatId="accent2" phldr="1"/>
      <dgm:spPr/>
    </dgm:pt>
    <dgm:pt modelId="{655C58A5-E4F8-4C62-B3A1-CB4A2CB79F81}">
      <dgm:prSet phldrT="[テキスト]"/>
      <dgm:spPr/>
      <dgm:t>
        <a:bodyPr/>
        <a:lstStyle/>
        <a:p>
          <a:r>
            <a:rPr kumimoji="1" lang="en-US" altLang="ja-JP" dirty="0"/>
            <a:t>Dataset</a:t>
          </a:r>
          <a:endParaRPr kumimoji="1" lang="ja-JP" altLang="en-US" dirty="0"/>
        </a:p>
      </dgm:t>
    </dgm:pt>
    <dgm:pt modelId="{FA0A11CA-814B-42C9-BD75-67A331E53537}" type="parTrans" cxnId="{C6C44B47-A35E-4711-A20E-B37284BF377D}">
      <dgm:prSet/>
      <dgm:spPr/>
      <dgm:t>
        <a:bodyPr/>
        <a:lstStyle/>
        <a:p>
          <a:endParaRPr kumimoji="1" lang="ja-JP" altLang="en-US"/>
        </a:p>
      </dgm:t>
    </dgm:pt>
    <dgm:pt modelId="{54B932EC-F622-4C4D-817B-B64ACC8AF3F5}" type="sibTrans" cxnId="{C6C44B47-A35E-4711-A20E-B37284BF377D}">
      <dgm:prSet/>
      <dgm:spPr/>
      <dgm:t>
        <a:bodyPr/>
        <a:lstStyle/>
        <a:p>
          <a:endParaRPr kumimoji="1" lang="ja-JP" altLang="en-US"/>
        </a:p>
      </dgm:t>
    </dgm:pt>
    <dgm:pt modelId="{9EDAD24B-42F7-41E1-B541-E1009CCB6B44}">
      <dgm:prSet phldrT="[テキスト]"/>
      <dgm:spPr/>
      <dgm:t>
        <a:bodyPr/>
        <a:lstStyle/>
        <a:p>
          <a:r>
            <a:rPr kumimoji="1" lang="en-US" altLang="ja-JP" dirty="0" err="1"/>
            <a:t>Metode</a:t>
          </a:r>
          <a:r>
            <a:rPr kumimoji="1" lang="en-US" altLang="ja-JP" dirty="0"/>
            <a:t> </a:t>
          </a:r>
          <a:r>
            <a:rPr kumimoji="1" lang="en-US" altLang="ja-JP" dirty="0" err="1"/>
            <a:t>Evaluasi</a:t>
          </a:r>
          <a:endParaRPr kumimoji="1" lang="ja-JP" altLang="en-US" dirty="0"/>
        </a:p>
      </dgm:t>
    </dgm:pt>
    <dgm:pt modelId="{161280FA-D00A-4457-80CC-2D00879E54E5}" type="par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743B4E9D-599F-4FEA-BD2A-B73AB54E123D}" type="sib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3FB05DCB-86D3-42FC-96C0-7C12FBF332BB}">
      <dgm:prSet phldrT="[テキスト]"/>
      <dgm:spPr/>
      <dgm:t>
        <a:bodyPr/>
        <a:lstStyle/>
        <a:p>
          <a:r>
            <a:rPr kumimoji="1" lang="en-US" altLang="ja-JP" dirty="0" err="1"/>
            <a:t>Kesimpulan</a:t>
          </a:r>
          <a:endParaRPr kumimoji="1" lang="en-US" altLang="ja-JP" dirty="0"/>
        </a:p>
      </dgm:t>
    </dgm:pt>
    <dgm:pt modelId="{209DB2B1-3E84-49FE-821E-4F05789EC064}" type="parTrans" cxnId="{B6783710-5859-46EF-BC7F-E1871AA1C2C9}">
      <dgm:prSet/>
      <dgm:spPr/>
      <dgm:t>
        <a:bodyPr/>
        <a:lstStyle/>
        <a:p>
          <a:endParaRPr lang="en-GB"/>
        </a:p>
      </dgm:t>
    </dgm:pt>
    <dgm:pt modelId="{44D5220D-748C-493B-BB4B-D68A1BB8E63A}" type="sibTrans" cxnId="{B6783710-5859-46EF-BC7F-E1871AA1C2C9}">
      <dgm:prSet/>
      <dgm:spPr/>
      <dgm:t>
        <a:bodyPr/>
        <a:lstStyle/>
        <a:p>
          <a:endParaRPr lang="en-GB"/>
        </a:p>
      </dgm:t>
    </dgm:pt>
    <dgm:pt modelId="{684E012E-2967-4933-954B-8F6FDA33BB57}">
      <dgm:prSet phldrT="[テキスト]"/>
      <dgm:spPr/>
      <dgm:t>
        <a:bodyPr/>
        <a:lstStyle/>
        <a:p>
          <a:r>
            <a:rPr kumimoji="1" lang="en-US" altLang="ja-JP" dirty="0" err="1"/>
            <a:t>Pendapat</a:t>
          </a:r>
          <a:endParaRPr kumimoji="1" lang="en-US" altLang="ja-JP" dirty="0"/>
        </a:p>
      </dgm:t>
    </dgm:pt>
    <dgm:pt modelId="{8DEEF370-2913-46D7-86CF-E8AEA13C6383}" type="parTrans" cxnId="{1AD78030-AAF2-424A-9557-C392DC4A3FD1}">
      <dgm:prSet/>
      <dgm:spPr/>
      <dgm:t>
        <a:bodyPr/>
        <a:lstStyle/>
        <a:p>
          <a:endParaRPr lang="en-GB"/>
        </a:p>
      </dgm:t>
    </dgm:pt>
    <dgm:pt modelId="{EAAD6878-DC27-445C-8008-3157848A9F78}" type="sibTrans" cxnId="{1AD78030-AAF2-424A-9557-C392DC4A3FD1}">
      <dgm:prSet/>
      <dgm:spPr/>
      <dgm:t>
        <a:bodyPr/>
        <a:lstStyle/>
        <a:p>
          <a:endParaRPr lang="en-GB"/>
        </a:p>
      </dgm:t>
    </dgm:pt>
    <dgm:pt modelId="{79314A6C-A596-49E8-A8E1-D6053EAF3344}">
      <dgm:prSet phldrT="[テキスト]"/>
      <dgm:spPr/>
      <dgm:t>
        <a:bodyPr/>
        <a:lstStyle/>
        <a:p>
          <a:r>
            <a:rPr lang="en-GB" b="0" i="0" dirty="0"/>
            <a:t>Prior Popularity Score Feature Model</a:t>
          </a:r>
          <a:endParaRPr kumimoji="1" lang="ja-JP" altLang="en-US" dirty="0"/>
        </a:p>
      </dgm:t>
    </dgm:pt>
    <dgm:pt modelId="{2C0D20BD-80C6-4C39-AD85-1393C726DDDB}" type="parTrans" cxnId="{85166175-3E30-424E-987D-B033EB5A2711}">
      <dgm:prSet/>
      <dgm:spPr/>
      <dgm:t>
        <a:bodyPr/>
        <a:lstStyle/>
        <a:p>
          <a:endParaRPr lang="en-GB"/>
        </a:p>
      </dgm:t>
    </dgm:pt>
    <dgm:pt modelId="{D98EC00E-586F-4A57-9BD7-974CB1B58405}" type="sibTrans" cxnId="{85166175-3E30-424E-987D-B033EB5A2711}">
      <dgm:prSet/>
      <dgm:spPr/>
      <dgm:t>
        <a:bodyPr/>
        <a:lstStyle/>
        <a:p>
          <a:endParaRPr lang="en-GB"/>
        </a:p>
      </dgm:t>
    </dgm:pt>
    <dgm:pt modelId="{98ACEE4A-5A78-4CE7-967C-F05A74F645CF}" type="pres">
      <dgm:prSet presAssocID="{67512742-B9F8-47D0-8659-3B73927B065C}" presName="linearFlow" presStyleCnt="0">
        <dgm:presLayoutVars>
          <dgm:dir/>
          <dgm:resizeHandles val="exact"/>
        </dgm:presLayoutVars>
      </dgm:prSet>
      <dgm:spPr/>
    </dgm:pt>
    <dgm:pt modelId="{B7D15AD1-E6D4-4D71-B715-C3D415EC8888}" type="pres">
      <dgm:prSet presAssocID="{79314A6C-A596-49E8-A8E1-D6053EAF3344}" presName="composite" presStyleCnt="0"/>
      <dgm:spPr/>
    </dgm:pt>
    <dgm:pt modelId="{C2ED6695-C821-41C3-A6F2-FA692658A079}" type="pres">
      <dgm:prSet presAssocID="{79314A6C-A596-49E8-A8E1-D6053EAF3344}" presName="imgShp" presStyleLbl="fgImgPlace1" presStyleIdx="0" presStyleCnt="5"/>
      <dgm:spPr/>
    </dgm:pt>
    <dgm:pt modelId="{F91EA497-BEAE-4D63-A268-EDB695554591}" type="pres">
      <dgm:prSet presAssocID="{79314A6C-A596-49E8-A8E1-D6053EAF334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04BD37-43EF-4C71-B18D-D2EFAB7684B8}" type="pres">
      <dgm:prSet presAssocID="{D98EC00E-586F-4A57-9BD7-974CB1B58405}" presName="spacing" presStyleCnt="0"/>
      <dgm:spPr/>
    </dgm:pt>
    <dgm:pt modelId="{C05736BE-2F8A-4295-8DBE-0D1975DBFD30}" type="pres">
      <dgm:prSet presAssocID="{655C58A5-E4F8-4C62-B3A1-CB4A2CB79F81}" presName="composite" presStyleCnt="0"/>
      <dgm:spPr/>
    </dgm:pt>
    <dgm:pt modelId="{D3A8E449-58AF-47BA-A102-2F7DBA3F9FAC}" type="pres">
      <dgm:prSet presAssocID="{655C58A5-E4F8-4C62-B3A1-CB4A2CB79F81}" presName="imgShp" presStyleLbl="fgImgPlace1" presStyleIdx="1" presStyleCnt="5"/>
      <dgm:spPr/>
    </dgm:pt>
    <dgm:pt modelId="{C4DD53D5-D313-4528-BE92-3C2CD667D151}" type="pres">
      <dgm:prSet presAssocID="{655C58A5-E4F8-4C62-B3A1-CB4A2CB79F8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626051-DD74-4CA0-B0AA-608FE5CBF983}" type="pres">
      <dgm:prSet presAssocID="{54B932EC-F622-4C4D-817B-B64ACC8AF3F5}" presName="spacing" presStyleCnt="0"/>
      <dgm:spPr/>
    </dgm:pt>
    <dgm:pt modelId="{966E5863-FCC6-4830-B9BA-7B439366B266}" type="pres">
      <dgm:prSet presAssocID="{9EDAD24B-42F7-41E1-B541-E1009CCB6B44}" presName="composite" presStyleCnt="0"/>
      <dgm:spPr/>
    </dgm:pt>
    <dgm:pt modelId="{C717B983-4EED-46FC-877B-56EBFF2CE960}" type="pres">
      <dgm:prSet presAssocID="{9EDAD24B-42F7-41E1-B541-E1009CCB6B44}" presName="imgShp" presStyleLbl="fgImgPlace1" presStyleIdx="2" presStyleCnt="5"/>
      <dgm:spPr/>
    </dgm:pt>
    <dgm:pt modelId="{3ED28918-87AB-45FD-AE1D-36BE16DCB80B}" type="pres">
      <dgm:prSet presAssocID="{9EDAD24B-42F7-41E1-B541-E1009CCB6B4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58CE10-7030-49E5-9D1D-5CAFC36DDADB}" type="pres">
      <dgm:prSet presAssocID="{743B4E9D-599F-4FEA-BD2A-B73AB54E123D}" presName="spacing" presStyleCnt="0"/>
      <dgm:spPr/>
    </dgm:pt>
    <dgm:pt modelId="{39D2F917-77DD-4AFA-852E-D0A358E11098}" type="pres">
      <dgm:prSet presAssocID="{3FB05DCB-86D3-42FC-96C0-7C12FBF332BB}" presName="composite" presStyleCnt="0"/>
      <dgm:spPr/>
    </dgm:pt>
    <dgm:pt modelId="{C5ADBEAC-DCD3-40AE-A5AA-076FE84F781A}" type="pres">
      <dgm:prSet presAssocID="{3FB05DCB-86D3-42FC-96C0-7C12FBF332BB}" presName="imgShp" presStyleLbl="fgImgPlace1" presStyleIdx="3" presStyleCnt="5"/>
      <dgm:spPr/>
    </dgm:pt>
    <dgm:pt modelId="{39BB0308-2763-4C83-A8AC-2AF4A4931720}" type="pres">
      <dgm:prSet presAssocID="{3FB05DCB-86D3-42FC-96C0-7C12FBF332BB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3F08F1-E5BC-47AE-AE23-17BF8DE7998F}" type="pres">
      <dgm:prSet presAssocID="{44D5220D-748C-493B-BB4B-D68A1BB8E63A}" presName="spacing" presStyleCnt="0"/>
      <dgm:spPr/>
    </dgm:pt>
    <dgm:pt modelId="{0CF05651-5EE2-4454-BD01-2897DE2A0C88}" type="pres">
      <dgm:prSet presAssocID="{684E012E-2967-4933-954B-8F6FDA33BB57}" presName="composite" presStyleCnt="0"/>
      <dgm:spPr/>
    </dgm:pt>
    <dgm:pt modelId="{6AFFF12B-1C45-4420-A1EF-7A6009A86019}" type="pres">
      <dgm:prSet presAssocID="{684E012E-2967-4933-954B-8F6FDA33BB57}" presName="imgShp" presStyleLbl="fgImgPlace1" presStyleIdx="4" presStyleCnt="5"/>
      <dgm:spPr/>
    </dgm:pt>
    <dgm:pt modelId="{18E4EA71-4ED3-4440-8EC6-EBA48C13FD89}" type="pres">
      <dgm:prSet presAssocID="{684E012E-2967-4933-954B-8F6FDA33BB5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EC7AD5B-B57D-4378-858A-B62738FA2B94}" type="presOf" srcId="{3FB05DCB-86D3-42FC-96C0-7C12FBF332BB}" destId="{39BB0308-2763-4C83-A8AC-2AF4A4931720}" srcOrd="0" destOrd="0" presId="urn:microsoft.com/office/officeart/2005/8/layout/vList3#1"/>
    <dgm:cxn modelId="{B6783710-5859-46EF-BC7F-E1871AA1C2C9}" srcId="{67512742-B9F8-47D0-8659-3B73927B065C}" destId="{3FB05DCB-86D3-42FC-96C0-7C12FBF332BB}" srcOrd="3" destOrd="0" parTransId="{209DB2B1-3E84-49FE-821E-4F05789EC064}" sibTransId="{44D5220D-748C-493B-BB4B-D68A1BB8E63A}"/>
    <dgm:cxn modelId="{E37B363E-ACF4-470B-A046-6A86FB7CAF9A}" type="presOf" srcId="{67512742-B9F8-47D0-8659-3B73927B065C}" destId="{98ACEE4A-5A78-4CE7-967C-F05A74F645CF}" srcOrd="0" destOrd="0" presId="urn:microsoft.com/office/officeart/2005/8/layout/vList3#1"/>
    <dgm:cxn modelId="{5ECF29E5-4E4A-4AD5-B1BA-0A8C2AD508C3}" type="presOf" srcId="{79314A6C-A596-49E8-A8E1-D6053EAF3344}" destId="{F91EA497-BEAE-4D63-A268-EDB695554591}" srcOrd="0" destOrd="0" presId="urn:microsoft.com/office/officeart/2005/8/layout/vList3#1"/>
    <dgm:cxn modelId="{90CFBC42-F781-4ECC-8330-E59E590F12A3}" srcId="{67512742-B9F8-47D0-8659-3B73927B065C}" destId="{9EDAD24B-42F7-41E1-B541-E1009CCB6B44}" srcOrd="2" destOrd="0" parTransId="{161280FA-D00A-4457-80CC-2D00879E54E5}" sibTransId="{743B4E9D-599F-4FEA-BD2A-B73AB54E123D}"/>
    <dgm:cxn modelId="{1AD78030-AAF2-424A-9557-C392DC4A3FD1}" srcId="{67512742-B9F8-47D0-8659-3B73927B065C}" destId="{684E012E-2967-4933-954B-8F6FDA33BB57}" srcOrd="4" destOrd="0" parTransId="{8DEEF370-2913-46D7-86CF-E8AEA13C6383}" sibTransId="{EAAD6878-DC27-445C-8008-3157848A9F78}"/>
    <dgm:cxn modelId="{85166175-3E30-424E-987D-B033EB5A2711}" srcId="{67512742-B9F8-47D0-8659-3B73927B065C}" destId="{79314A6C-A596-49E8-A8E1-D6053EAF3344}" srcOrd="0" destOrd="0" parTransId="{2C0D20BD-80C6-4C39-AD85-1393C726DDDB}" sibTransId="{D98EC00E-586F-4A57-9BD7-974CB1B58405}"/>
    <dgm:cxn modelId="{C6C44B47-A35E-4711-A20E-B37284BF377D}" srcId="{67512742-B9F8-47D0-8659-3B73927B065C}" destId="{655C58A5-E4F8-4C62-B3A1-CB4A2CB79F81}" srcOrd="1" destOrd="0" parTransId="{FA0A11CA-814B-42C9-BD75-67A331E53537}" sibTransId="{54B932EC-F622-4C4D-817B-B64ACC8AF3F5}"/>
    <dgm:cxn modelId="{089BD063-4BA0-49FA-AD9C-C1EBFD047DF8}" type="presOf" srcId="{684E012E-2967-4933-954B-8F6FDA33BB57}" destId="{18E4EA71-4ED3-4440-8EC6-EBA48C13FD89}" srcOrd="0" destOrd="0" presId="urn:microsoft.com/office/officeart/2005/8/layout/vList3#1"/>
    <dgm:cxn modelId="{D782FE73-5FFD-4F26-861D-D8E4FF14532D}" type="presOf" srcId="{655C58A5-E4F8-4C62-B3A1-CB4A2CB79F81}" destId="{C4DD53D5-D313-4528-BE92-3C2CD667D151}" srcOrd="0" destOrd="0" presId="urn:microsoft.com/office/officeart/2005/8/layout/vList3#1"/>
    <dgm:cxn modelId="{7E769F4E-F001-46DB-9D7F-18DDBCC80B57}" type="presOf" srcId="{9EDAD24B-42F7-41E1-B541-E1009CCB6B44}" destId="{3ED28918-87AB-45FD-AE1D-36BE16DCB80B}" srcOrd="0" destOrd="0" presId="urn:microsoft.com/office/officeart/2005/8/layout/vList3#1"/>
    <dgm:cxn modelId="{BCAB8EE6-5C2B-45B9-9378-16C81C45B753}" type="presParOf" srcId="{98ACEE4A-5A78-4CE7-967C-F05A74F645CF}" destId="{B7D15AD1-E6D4-4D71-B715-C3D415EC8888}" srcOrd="0" destOrd="0" presId="urn:microsoft.com/office/officeart/2005/8/layout/vList3#1"/>
    <dgm:cxn modelId="{2463BBC2-12D7-48DF-BA76-BCA408493147}" type="presParOf" srcId="{B7D15AD1-E6D4-4D71-B715-C3D415EC8888}" destId="{C2ED6695-C821-41C3-A6F2-FA692658A079}" srcOrd="0" destOrd="0" presId="urn:microsoft.com/office/officeart/2005/8/layout/vList3#1"/>
    <dgm:cxn modelId="{70F24FC9-F522-4DF9-B1D1-D7873B6B981D}" type="presParOf" srcId="{B7D15AD1-E6D4-4D71-B715-C3D415EC8888}" destId="{F91EA497-BEAE-4D63-A268-EDB695554591}" srcOrd="1" destOrd="0" presId="urn:microsoft.com/office/officeart/2005/8/layout/vList3#1"/>
    <dgm:cxn modelId="{FC219599-07ED-49D2-A50F-A5EDC146C07F}" type="presParOf" srcId="{98ACEE4A-5A78-4CE7-967C-F05A74F645CF}" destId="{4704BD37-43EF-4C71-B18D-D2EFAB7684B8}" srcOrd="1" destOrd="0" presId="urn:microsoft.com/office/officeart/2005/8/layout/vList3#1"/>
    <dgm:cxn modelId="{AAF7D55D-4614-465F-B28B-3E377C3110BF}" type="presParOf" srcId="{98ACEE4A-5A78-4CE7-967C-F05A74F645CF}" destId="{C05736BE-2F8A-4295-8DBE-0D1975DBFD30}" srcOrd="2" destOrd="0" presId="urn:microsoft.com/office/officeart/2005/8/layout/vList3#1"/>
    <dgm:cxn modelId="{5DD7561F-E149-4668-A6C2-634ED3B447F3}" type="presParOf" srcId="{C05736BE-2F8A-4295-8DBE-0D1975DBFD30}" destId="{D3A8E449-58AF-47BA-A102-2F7DBA3F9FAC}" srcOrd="0" destOrd="0" presId="urn:microsoft.com/office/officeart/2005/8/layout/vList3#1"/>
    <dgm:cxn modelId="{285C2421-CCC9-4C11-860B-9F1FD18F2BD9}" type="presParOf" srcId="{C05736BE-2F8A-4295-8DBE-0D1975DBFD30}" destId="{C4DD53D5-D313-4528-BE92-3C2CD667D151}" srcOrd="1" destOrd="0" presId="urn:microsoft.com/office/officeart/2005/8/layout/vList3#1"/>
    <dgm:cxn modelId="{11F76445-2B30-4DC0-8AE0-41A96C5583BF}" type="presParOf" srcId="{98ACEE4A-5A78-4CE7-967C-F05A74F645CF}" destId="{F8626051-DD74-4CA0-B0AA-608FE5CBF983}" srcOrd="3" destOrd="0" presId="urn:microsoft.com/office/officeart/2005/8/layout/vList3#1"/>
    <dgm:cxn modelId="{989F98E1-4A74-411D-BAB1-FBE214D2C57A}" type="presParOf" srcId="{98ACEE4A-5A78-4CE7-967C-F05A74F645CF}" destId="{966E5863-FCC6-4830-B9BA-7B439366B266}" srcOrd="4" destOrd="0" presId="urn:microsoft.com/office/officeart/2005/8/layout/vList3#1"/>
    <dgm:cxn modelId="{6F1D851D-A5D3-4774-B7FC-232FD9AF51CD}" type="presParOf" srcId="{966E5863-FCC6-4830-B9BA-7B439366B266}" destId="{C717B983-4EED-46FC-877B-56EBFF2CE960}" srcOrd="0" destOrd="0" presId="urn:microsoft.com/office/officeart/2005/8/layout/vList3#1"/>
    <dgm:cxn modelId="{85DC82E4-D647-449A-9BDB-33CAD8380CB1}" type="presParOf" srcId="{966E5863-FCC6-4830-B9BA-7B439366B266}" destId="{3ED28918-87AB-45FD-AE1D-36BE16DCB80B}" srcOrd="1" destOrd="0" presId="urn:microsoft.com/office/officeart/2005/8/layout/vList3#1"/>
    <dgm:cxn modelId="{71068FCF-B15C-4182-8244-20B98C5523F4}" type="presParOf" srcId="{98ACEE4A-5A78-4CE7-967C-F05A74F645CF}" destId="{4958CE10-7030-49E5-9D1D-5CAFC36DDADB}" srcOrd="5" destOrd="0" presId="urn:microsoft.com/office/officeart/2005/8/layout/vList3#1"/>
    <dgm:cxn modelId="{AA8E9AE2-5BF2-4DAA-B0EB-6643054CEC69}" type="presParOf" srcId="{98ACEE4A-5A78-4CE7-967C-F05A74F645CF}" destId="{39D2F917-77DD-4AFA-852E-D0A358E11098}" srcOrd="6" destOrd="0" presId="urn:microsoft.com/office/officeart/2005/8/layout/vList3#1"/>
    <dgm:cxn modelId="{BAA78423-2091-431F-AAA6-8F21E94869A6}" type="presParOf" srcId="{39D2F917-77DD-4AFA-852E-D0A358E11098}" destId="{C5ADBEAC-DCD3-40AE-A5AA-076FE84F781A}" srcOrd="0" destOrd="0" presId="urn:microsoft.com/office/officeart/2005/8/layout/vList3#1"/>
    <dgm:cxn modelId="{8B7F549E-3B60-4321-8ADB-CD0D72C38573}" type="presParOf" srcId="{39D2F917-77DD-4AFA-852E-D0A358E11098}" destId="{39BB0308-2763-4C83-A8AC-2AF4A4931720}" srcOrd="1" destOrd="0" presId="urn:microsoft.com/office/officeart/2005/8/layout/vList3#1"/>
    <dgm:cxn modelId="{4E5C878C-4E55-46CE-934C-EBDABCB753D1}" type="presParOf" srcId="{98ACEE4A-5A78-4CE7-967C-F05A74F645CF}" destId="{1B3F08F1-E5BC-47AE-AE23-17BF8DE7998F}" srcOrd="7" destOrd="0" presId="urn:microsoft.com/office/officeart/2005/8/layout/vList3#1"/>
    <dgm:cxn modelId="{B973118C-ABAA-49FA-9870-11B00065419D}" type="presParOf" srcId="{98ACEE4A-5A78-4CE7-967C-F05A74F645CF}" destId="{0CF05651-5EE2-4454-BD01-2897DE2A0C88}" srcOrd="8" destOrd="0" presId="urn:microsoft.com/office/officeart/2005/8/layout/vList3#1"/>
    <dgm:cxn modelId="{AB74D94D-7825-4AE9-A61D-3C06532B2C86}" type="presParOf" srcId="{0CF05651-5EE2-4454-BD01-2897DE2A0C88}" destId="{6AFFF12B-1C45-4420-A1EF-7A6009A86019}" srcOrd="0" destOrd="0" presId="urn:microsoft.com/office/officeart/2005/8/layout/vList3#1"/>
    <dgm:cxn modelId="{261620B6-524E-4FFB-84D2-F14E26E15AD7}" type="presParOf" srcId="{0CF05651-5EE2-4454-BD01-2897DE2A0C88}" destId="{18E4EA71-4ED3-4440-8EC6-EBA48C13FD8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0FF383-27EE-447A-A7F4-AD7D83431C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E6BD2404-4BE8-4AE5-8EFA-3D451E91AAE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i="1"/>
            <a:t>Sentiment classification</a:t>
          </a:r>
          <a:r>
            <a:rPr lang="en-GB"/>
            <a:t> Twitter bertujuan untuk mengklasifikasikan polaritas sentimen </a:t>
          </a:r>
          <a:r>
            <a:rPr lang="en-GB" i="1"/>
            <a:t>tweet</a:t>
          </a:r>
          <a:r>
            <a:rPr lang="en-GB"/>
            <a:t> sebagai positif, negatif atau netral.</a:t>
          </a:r>
          <a:endParaRPr lang="en-US"/>
        </a:p>
      </dgm:t>
    </dgm:pt>
    <dgm:pt modelId="{4BD8F35B-B337-472B-8538-A3D0EECE7A99}" type="parTrans" cxnId="{855738FE-20F2-4657-B40C-DA6200B037B4}">
      <dgm:prSet/>
      <dgm:spPr/>
      <dgm:t>
        <a:bodyPr/>
        <a:lstStyle/>
        <a:p>
          <a:endParaRPr lang="en-US"/>
        </a:p>
      </dgm:t>
    </dgm:pt>
    <dgm:pt modelId="{78BE9274-6747-42E0-8D2D-A014A082F7AF}" type="sibTrans" cxnId="{855738FE-20F2-4657-B40C-DA6200B037B4}">
      <dgm:prSet/>
      <dgm:spPr/>
      <dgm:t>
        <a:bodyPr/>
        <a:lstStyle/>
        <a:p>
          <a:endParaRPr lang="en-US"/>
        </a:p>
      </dgm:t>
    </dgm:pt>
    <dgm:pt modelId="{5D9098BC-AE06-44C4-87F6-FDB7F437B1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Metode </a:t>
          </a:r>
          <a:r>
            <a:rPr lang="en-GB" i="1"/>
            <a:t>preprocessing</a:t>
          </a:r>
          <a:r>
            <a:rPr lang="en-GB"/>
            <a:t> pada data twitter berpengaruh dalam analisa </a:t>
          </a:r>
          <a:r>
            <a:rPr lang="en-GB" i="1"/>
            <a:t>sentiment</a:t>
          </a:r>
          <a:endParaRPr lang="en-US"/>
        </a:p>
      </dgm:t>
    </dgm:pt>
    <dgm:pt modelId="{21C0704F-D87E-4669-A709-3BC4CCC2D46A}" type="parTrans" cxnId="{0D4B8E6F-4000-4C1D-B8D5-6D0843287CD6}">
      <dgm:prSet/>
      <dgm:spPr/>
      <dgm:t>
        <a:bodyPr/>
        <a:lstStyle/>
        <a:p>
          <a:endParaRPr lang="en-US"/>
        </a:p>
      </dgm:t>
    </dgm:pt>
    <dgm:pt modelId="{61F076D7-5C23-4186-A8A7-94CE969F69F6}" type="sibTrans" cxnId="{0D4B8E6F-4000-4C1D-B8D5-6D0843287CD6}">
      <dgm:prSet/>
      <dgm:spPr/>
      <dgm:t>
        <a:bodyPr/>
        <a:lstStyle/>
        <a:p>
          <a:endParaRPr lang="en-US"/>
        </a:p>
      </dgm:t>
    </dgm:pt>
    <dgm:pt modelId="{79C47E6C-D5D4-4E1D-8C20-6189D45345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Menggunakan</a:t>
          </a:r>
          <a:r>
            <a:rPr lang="en-GB" dirty="0"/>
            <a:t> </a:t>
          </a:r>
          <a:r>
            <a:rPr lang="en-GB" dirty="0" err="1"/>
            <a:t>dua</a:t>
          </a:r>
          <a:r>
            <a:rPr lang="en-GB" dirty="0"/>
            <a:t> model </a:t>
          </a:r>
          <a:r>
            <a:rPr lang="en-GB" dirty="0" err="1"/>
            <a:t>fitur</a:t>
          </a:r>
          <a:r>
            <a:rPr lang="en-GB" dirty="0"/>
            <a:t> dan </a:t>
          </a:r>
          <a:r>
            <a:rPr lang="en-GB" dirty="0" err="1"/>
            <a:t>empat</a:t>
          </a:r>
          <a:r>
            <a:rPr lang="en-GB" dirty="0"/>
            <a:t> </a:t>
          </a:r>
          <a:r>
            <a:rPr lang="en-GB" dirty="0" err="1"/>
            <a:t>pengklasifikasi</a:t>
          </a:r>
          <a:r>
            <a:rPr lang="en-GB" dirty="0"/>
            <a:t> </a:t>
          </a:r>
          <a:r>
            <a:rPr lang="en-GB" dirty="0" err="1"/>
            <a:t>untuk</a:t>
          </a:r>
          <a:r>
            <a:rPr lang="en-GB" dirty="0"/>
            <a:t> </a:t>
          </a:r>
          <a:r>
            <a:rPr lang="en-GB" dirty="0" err="1"/>
            <a:t>mengidentifikasi</a:t>
          </a:r>
          <a:r>
            <a:rPr lang="en-GB" dirty="0"/>
            <a:t> </a:t>
          </a:r>
          <a:r>
            <a:rPr lang="en-GB" dirty="0" err="1"/>
            <a:t>polaritas</a:t>
          </a:r>
          <a:r>
            <a:rPr lang="en-GB" dirty="0"/>
            <a:t> </a:t>
          </a:r>
          <a:r>
            <a:rPr lang="en-GB" dirty="0" err="1"/>
            <a:t>sentimen</a:t>
          </a:r>
          <a:r>
            <a:rPr lang="en-GB" dirty="0"/>
            <a:t> </a:t>
          </a:r>
          <a:r>
            <a:rPr lang="en-GB" i="1" dirty="0"/>
            <a:t>tweet</a:t>
          </a:r>
          <a:r>
            <a:rPr lang="en-GB" dirty="0"/>
            <a:t> pada lima dataset Twitter.</a:t>
          </a:r>
          <a:endParaRPr lang="en-US" dirty="0"/>
        </a:p>
      </dgm:t>
    </dgm:pt>
    <dgm:pt modelId="{47A2057C-4326-4ACE-8AF1-1862AC37CDC9}" type="parTrans" cxnId="{65CAD2FE-53A7-4AD0-BCB5-D96C5A14B8CA}">
      <dgm:prSet/>
      <dgm:spPr/>
      <dgm:t>
        <a:bodyPr/>
        <a:lstStyle/>
        <a:p>
          <a:endParaRPr lang="en-US"/>
        </a:p>
      </dgm:t>
    </dgm:pt>
    <dgm:pt modelId="{2DC7C43F-C6A7-4EC0-B5C4-6DB465C328B2}" type="sibTrans" cxnId="{65CAD2FE-53A7-4AD0-BCB5-D96C5A14B8CA}">
      <dgm:prSet/>
      <dgm:spPr/>
      <dgm:t>
        <a:bodyPr/>
        <a:lstStyle/>
        <a:p>
          <a:endParaRPr lang="en-US"/>
        </a:p>
      </dgm:t>
    </dgm:pt>
    <dgm:pt modelId="{AC849BA9-8EA6-4584-A84B-0C40CEABB102}" type="pres">
      <dgm:prSet presAssocID="{C30FF383-27EE-447A-A7F4-AD7D83431C4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25D8418-C5BE-4997-A183-12DDF3C8DF65}" type="pres">
      <dgm:prSet presAssocID="{E6BD2404-4BE8-4AE5-8EFA-3D451E91AAE8}" presName="compNode" presStyleCnt="0"/>
      <dgm:spPr/>
    </dgm:pt>
    <dgm:pt modelId="{731C86D8-6C59-420D-B845-AF46ECF16413}" type="pres">
      <dgm:prSet presAssocID="{E6BD2404-4BE8-4AE5-8EFA-3D451E91AAE8}" presName="bgRect" presStyleLbl="bgShp" presStyleIdx="0" presStyleCnt="3"/>
      <dgm:spPr/>
    </dgm:pt>
    <dgm:pt modelId="{0E5609C0-DD75-45E7-85A5-5567D7037FBF}" type="pres">
      <dgm:prSet presAssocID="{E6BD2404-4BE8-4AE5-8EFA-3D451E91AAE8}" presName="iconRect" presStyleLbl="node1" presStyleIdx="0" presStyleCnt="3"/>
      <dgm:spPr>
        <a:ln>
          <a:noFill/>
        </a:ln>
      </dgm:spPr>
      <dgm:extLst/>
    </dgm:pt>
    <dgm:pt modelId="{A6C25985-3884-4DE7-BEFA-31203ACBB448}" type="pres">
      <dgm:prSet presAssocID="{E6BD2404-4BE8-4AE5-8EFA-3D451E91AAE8}" presName="spaceRect" presStyleCnt="0"/>
      <dgm:spPr/>
    </dgm:pt>
    <dgm:pt modelId="{B86F94EC-40F9-412C-8E2D-0CFEEF2227EC}" type="pres">
      <dgm:prSet presAssocID="{E6BD2404-4BE8-4AE5-8EFA-3D451E91AAE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16C1A019-72FF-47DA-8073-83E6E6958B92}" type="pres">
      <dgm:prSet presAssocID="{78BE9274-6747-42E0-8D2D-A014A082F7AF}" presName="sibTrans" presStyleCnt="0"/>
      <dgm:spPr/>
    </dgm:pt>
    <dgm:pt modelId="{44810AA8-AEAA-466A-8E36-8647BFF6B3DA}" type="pres">
      <dgm:prSet presAssocID="{5D9098BC-AE06-44C4-87F6-FDB7F437B169}" presName="compNode" presStyleCnt="0"/>
      <dgm:spPr/>
    </dgm:pt>
    <dgm:pt modelId="{EE679DD0-8495-4114-B7D7-99818D876C33}" type="pres">
      <dgm:prSet presAssocID="{5D9098BC-AE06-44C4-87F6-FDB7F437B169}" presName="bgRect" presStyleLbl="bgShp" presStyleIdx="1" presStyleCnt="3"/>
      <dgm:spPr/>
    </dgm:pt>
    <dgm:pt modelId="{261E7DB5-47CB-497E-AE15-12EEC9DE352C}" type="pres">
      <dgm:prSet presAssocID="{5D9098BC-AE06-44C4-87F6-FDB7F437B169}" presName="iconRect" presStyleLbl="node1" presStyleIdx="1" presStyleCnt="3"/>
      <dgm:spPr>
        <a:ln>
          <a:noFill/>
        </a:ln>
      </dgm:spPr>
      <dgm:extLst/>
    </dgm:pt>
    <dgm:pt modelId="{43F864F4-B34A-4F9B-8959-E6B32C6CE9B2}" type="pres">
      <dgm:prSet presAssocID="{5D9098BC-AE06-44C4-87F6-FDB7F437B169}" presName="spaceRect" presStyleCnt="0"/>
      <dgm:spPr/>
    </dgm:pt>
    <dgm:pt modelId="{CC7583BB-D3C1-4FAE-914D-138AD67FC137}" type="pres">
      <dgm:prSet presAssocID="{5D9098BC-AE06-44C4-87F6-FDB7F437B169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5F7CADA-2F25-43D2-948B-6434BE3BE079}" type="pres">
      <dgm:prSet presAssocID="{61F076D7-5C23-4186-A8A7-94CE969F69F6}" presName="sibTrans" presStyleCnt="0"/>
      <dgm:spPr/>
    </dgm:pt>
    <dgm:pt modelId="{06A526A7-5AB4-4B0C-AE8B-83720B3231FE}" type="pres">
      <dgm:prSet presAssocID="{79C47E6C-D5D4-4E1D-8C20-6189D4534557}" presName="compNode" presStyleCnt="0"/>
      <dgm:spPr/>
    </dgm:pt>
    <dgm:pt modelId="{BAA1AAA9-13FF-4F1F-96A8-FE6A73F12D04}" type="pres">
      <dgm:prSet presAssocID="{79C47E6C-D5D4-4E1D-8C20-6189D4534557}" presName="bgRect" presStyleLbl="bgShp" presStyleIdx="2" presStyleCnt="3"/>
      <dgm:spPr/>
    </dgm:pt>
    <dgm:pt modelId="{ABF1FFB0-2C6C-4AB8-B692-ED4CD5ECC518}" type="pres">
      <dgm:prSet presAssocID="{79C47E6C-D5D4-4E1D-8C20-6189D4534557}" presName="iconRect" presStyleLbl="node1" presStyleIdx="2" presStyleCnt="3"/>
      <dgm:spPr>
        <a:ln>
          <a:noFill/>
        </a:ln>
      </dgm:spPr>
      <dgm:extLst/>
    </dgm:pt>
    <dgm:pt modelId="{068B5FBC-1D59-4503-B41A-4AEE1AB00B6C}" type="pres">
      <dgm:prSet presAssocID="{79C47E6C-D5D4-4E1D-8C20-6189D4534557}" presName="spaceRect" presStyleCnt="0"/>
      <dgm:spPr/>
    </dgm:pt>
    <dgm:pt modelId="{DB22A1C1-F363-477E-9306-5BE124CA046D}" type="pres">
      <dgm:prSet presAssocID="{79C47E6C-D5D4-4E1D-8C20-6189D453455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</dgm:ptLst>
  <dgm:cxnLst>
    <dgm:cxn modelId="{65CAD2FE-53A7-4AD0-BCB5-D96C5A14B8CA}" srcId="{C30FF383-27EE-447A-A7F4-AD7D83431C47}" destId="{79C47E6C-D5D4-4E1D-8C20-6189D4534557}" srcOrd="2" destOrd="0" parTransId="{47A2057C-4326-4ACE-8AF1-1862AC37CDC9}" sibTransId="{2DC7C43F-C6A7-4EC0-B5C4-6DB465C328B2}"/>
    <dgm:cxn modelId="{374D9D46-AA5B-4834-B9DC-12F86FE01705}" type="presOf" srcId="{C30FF383-27EE-447A-A7F4-AD7D83431C47}" destId="{AC849BA9-8EA6-4584-A84B-0C40CEABB102}" srcOrd="0" destOrd="0" presId="urn:microsoft.com/office/officeart/2018/2/layout/IconVerticalSolidList"/>
    <dgm:cxn modelId="{2EC65FD2-FCCF-4014-BD81-BC702E08FD71}" type="presOf" srcId="{79C47E6C-D5D4-4E1D-8C20-6189D4534557}" destId="{DB22A1C1-F363-477E-9306-5BE124CA046D}" srcOrd="0" destOrd="0" presId="urn:microsoft.com/office/officeart/2018/2/layout/IconVerticalSolidList"/>
    <dgm:cxn modelId="{B14283E1-50A3-4FA3-AA16-0005552E63DE}" type="presOf" srcId="{5D9098BC-AE06-44C4-87F6-FDB7F437B169}" destId="{CC7583BB-D3C1-4FAE-914D-138AD67FC137}" srcOrd="0" destOrd="0" presId="urn:microsoft.com/office/officeart/2018/2/layout/IconVerticalSolidList"/>
    <dgm:cxn modelId="{0D4B8E6F-4000-4C1D-B8D5-6D0843287CD6}" srcId="{C30FF383-27EE-447A-A7F4-AD7D83431C47}" destId="{5D9098BC-AE06-44C4-87F6-FDB7F437B169}" srcOrd="1" destOrd="0" parTransId="{21C0704F-D87E-4669-A709-3BC4CCC2D46A}" sibTransId="{61F076D7-5C23-4186-A8A7-94CE969F69F6}"/>
    <dgm:cxn modelId="{855738FE-20F2-4657-B40C-DA6200B037B4}" srcId="{C30FF383-27EE-447A-A7F4-AD7D83431C47}" destId="{E6BD2404-4BE8-4AE5-8EFA-3D451E91AAE8}" srcOrd="0" destOrd="0" parTransId="{4BD8F35B-B337-472B-8538-A3D0EECE7A99}" sibTransId="{78BE9274-6747-42E0-8D2D-A014A082F7AF}"/>
    <dgm:cxn modelId="{F2383790-5D75-4855-BCBD-CB4BDCF350A2}" type="presOf" srcId="{E6BD2404-4BE8-4AE5-8EFA-3D451E91AAE8}" destId="{B86F94EC-40F9-412C-8E2D-0CFEEF2227EC}" srcOrd="0" destOrd="0" presId="urn:microsoft.com/office/officeart/2018/2/layout/IconVerticalSolidList"/>
    <dgm:cxn modelId="{E0BF7BE1-8194-4BE4-87F1-6DE0D5BAEE8C}" type="presParOf" srcId="{AC849BA9-8EA6-4584-A84B-0C40CEABB102}" destId="{225D8418-C5BE-4997-A183-12DDF3C8DF65}" srcOrd="0" destOrd="0" presId="urn:microsoft.com/office/officeart/2018/2/layout/IconVerticalSolidList"/>
    <dgm:cxn modelId="{3970C9DB-5701-48F8-A3B9-C3D75D7C8EE4}" type="presParOf" srcId="{225D8418-C5BE-4997-A183-12DDF3C8DF65}" destId="{731C86D8-6C59-420D-B845-AF46ECF16413}" srcOrd="0" destOrd="0" presId="urn:microsoft.com/office/officeart/2018/2/layout/IconVerticalSolidList"/>
    <dgm:cxn modelId="{3758EFA4-3D3D-4FC4-9E0D-AF8BDC771F60}" type="presParOf" srcId="{225D8418-C5BE-4997-A183-12DDF3C8DF65}" destId="{0E5609C0-DD75-45E7-85A5-5567D7037FBF}" srcOrd="1" destOrd="0" presId="urn:microsoft.com/office/officeart/2018/2/layout/IconVerticalSolidList"/>
    <dgm:cxn modelId="{AEC5BF83-4DBB-4A50-8905-C3E3E63FEF96}" type="presParOf" srcId="{225D8418-C5BE-4997-A183-12DDF3C8DF65}" destId="{A6C25985-3884-4DE7-BEFA-31203ACBB448}" srcOrd="2" destOrd="0" presId="urn:microsoft.com/office/officeart/2018/2/layout/IconVerticalSolidList"/>
    <dgm:cxn modelId="{0FFE1436-03FD-4F52-9386-DAC8999C8086}" type="presParOf" srcId="{225D8418-C5BE-4997-A183-12DDF3C8DF65}" destId="{B86F94EC-40F9-412C-8E2D-0CFEEF2227EC}" srcOrd="3" destOrd="0" presId="urn:microsoft.com/office/officeart/2018/2/layout/IconVerticalSolidList"/>
    <dgm:cxn modelId="{86ECD100-B045-4C7D-AC08-E9AA8E40DFFF}" type="presParOf" srcId="{AC849BA9-8EA6-4584-A84B-0C40CEABB102}" destId="{16C1A019-72FF-47DA-8073-83E6E6958B92}" srcOrd="1" destOrd="0" presId="urn:microsoft.com/office/officeart/2018/2/layout/IconVerticalSolidList"/>
    <dgm:cxn modelId="{C5B9FECC-FE0D-4EE5-A20D-A2E6DBC525DE}" type="presParOf" srcId="{AC849BA9-8EA6-4584-A84B-0C40CEABB102}" destId="{44810AA8-AEAA-466A-8E36-8647BFF6B3DA}" srcOrd="2" destOrd="0" presId="urn:microsoft.com/office/officeart/2018/2/layout/IconVerticalSolidList"/>
    <dgm:cxn modelId="{46DBF96B-2771-4959-B820-AD9F272F7AE6}" type="presParOf" srcId="{44810AA8-AEAA-466A-8E36-8647BFF6B3DA}" destId="{EE679DD0-8495-4114-B7D7-99818D876C33}" srcOrd="0" destOrd="0" presId="urn:microsoft.com/office/officeart/2018/2/layout/IconVerticalSolidList"/>
    <dgm:cxn modelId="{83E0F3E0-2DC1-4D64-AFF4-C1BF890B2F3B}" type="presParOf" srcId="{44810AA8-AEAA-466A-8E36-8647BFF6B3DA}" destId="{261E7DB5-47CB-497E-AE15-12EEC9DE352C}" srcOrd="1" destOrd="0" presId="urn:microsoft.com/office/officeart/2018/2/layout/IconVerticalSolidList"/>
    <dgm:cxn modelId="{32497F2F-31EF-41FA-A962-BA2FEB0452DE}" type="presParOf" srcId="{44810AA8-AEAA-466A-8E36-8647BFF6B3DA}" destId="{43F864F4-B34A-4F9B-8959-E6B32C6CE9B2}" srcOrd="2" destOrd="0" presId="urn:microsoft.com/office/officeart/2018/2/layout/IconVerticalSolidList"/>
    <dgm:cxn modelId="{36009546-012F-4EDE-B5A2-7F4B66FBB16C}" type="presParOf" srcId="{44810AA8-AEAA-466A-8E36-8647BFF6B3DA}" destId="{CC7583BB-D3C1-4FAE-914D-138AD67FC137}" srcOrd="3" destOrd="0" presId="urn:microsoft.com/office/officeart/2018/2/layout/IconVerticalSolidList"/>
    <dgm:cxn modelId="{D81FDDDE-A720-4E04-8374-FFE4F5B8ADB1}" type="presParOf" srcId="{AC849BA9-8EA6-4584-A84B-0C40CEABB102}" destId="{95F7CADA-2F25-43D2-948B-6434BE3BE079}" srcOrd="3" destOrd="0" presId="urn:microsoft.com/office/officeart/2018/2/layout/IconVerticalSolidList"/>
    <dgm:cxn modelId="{E9B4C7F3-3A53-4A44-886E-FDD6EC2FCD21}" type="presParOf" srcId="{AC849BA9-8EA6-4584-A84B-0C40CEABB102}" destId="{06A526A7-5AB4-4B0C-AE8B-83720B3231FE}" srcOrd="4" destOrd="0" presId="urn:microsoft.com/office/officeart/2018/2/layout/IconVerticalSolidList"/>
    <dgm:cxn modelId="{2D8737F0-B81E-4825-B63D-B468F85C9179}" type="presParOf" srcId="{06A526A7-5AB4-4B0C-AE8B-83720B3231FE}" destId="{BAA1AAA9-13FF-4F1F-96A8-FE6A73F12D04}" srcOrd="0" destOrd="0" presId="urn:microsoft.com/office/officeart/2018/2/layout/IconVerticalSolidList"/>
    <dgm:cxn modelId="{6CB2028D-5F7E-4C01-99D1-3ABA8378A743}" type="presParOf" srcId="{06A526A7-5AB4-4B0C-AE8B-83720B3231FE}" destId="{ABF1FFB0-2C6C-4AB8-B692-ED4CD5ECC518}" srcOrd="1" destOrd="0" presId="urn:microsoft.com/office/officeart/2018/2/layout/IconVerticalSolidList"/>
    <dgm:cxn modelId="{3990859D-4015-44B0-8B77-38B90A85C74E}" type="presParOf" srcId="{06A526A7-5AB4-4B0C-AE8B-83720B3231FE}" destId="{068B5FBC-1D59-4503-B41A-4AEE1AB00B6C}" srcOrd="2" destOrd="0" presId="urn:microsoft.com/office/officeart/2018/2/layout/IconVerticalSolidList"/>
    <dgm:cxn modelId="{CAB7D91E-9B42-45A7-B6C9-E37D4E344764}" type="presParOf" srcId="{06A526A7-5AB4-4B0C-AE8B-83720B3231FE}" destId="{DB22A1C1-F363-477E-9306-5BE124CA0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6730C1-E1DB-43DF-AA7F-8E805E2E802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B46F70C-F992-4DD6-89AC-E4903B55F133}">
      <dgm:prSet/>
      <dgm:spPr/>
      <dgm:t>
        <a:bodyPr/>
        <a:lstStyle/>
        <a:p>
          <a:r>
            <a:rPr lang="en-US"/>
            <a:t>Menunjukkan bahwa pre-processing pada proses </a:t>
          </a:r>
          <a:r>
            <a:rPr lang="en-US" i="1"/>
            <a:t>Sentiment Clasification </a:t>
          </a:r>
          <a:r>
            <a:rPr lang="en-US"/>
            <a:t>itu penting</a:t>
          </a:r>
        </a:p>
      </dgm:t>
    </dgm:pt>
    <dgm:pt modelId="{62F8E82F-6932-4838-AED6-B87F24D23FF4}" type="parTrans" cxnId="{F7552674-614A-4D47-A172-F95D59BAD8E6}">
      <dgm:prSet/>
      <dgm:spPr/>
      <dgm:t>
        <a:bodyPr/>
        <a:lstStyle/>
        <a:p>
          <a:endParaRPr lang="en-US"/>
        </a:p>
      </dgm:t>
    </dgm:pt>
    <dgm:pt modelId="{105CC0F5-9577-49A4-AB65-26A1E0B3ECE2}" type="sibTrans" cxnId="{F7552674-614A-4D47-A172-F95D59BAD8E6}">
      <dgm:prSet/>
      <dgm:spPr/>
      <dgm:t>
        <a:bodyPr/>
        <a:lstStyle/>
        <a:p>
          <a:endParaRPr lang="en-US"/>
        </a:p>
      </dgm:t>
    </dgm:pt>
    <dgm:pt modelId="{0378A289-B6B8-45BF-8464-40966C1DFBC5}">
      <dgm:prSet/>
      <dgm:spPr/>
      <dgm:t>
        <a:bodyPr/>
        <a:lstStyle/>
        <a:p>
          <a:r>
            <a:rPr lang="en-US"/>
            <a:t>Menunjukkan pengaruh setiap tahap </a:t>
          </a:r>
          <a:r>
            <a:rPr lang="en-US" i="1"/>
            <a:t>pre-processing </a:t>
          </a:r>
          <a:r>
            <a:rPr lang="en-US"/>
            <a:t> </a:t>
          </a:r>
          <a:r>
            <a:rPr lang="en-US" i="1"/>
            <a:t>Gain/Loss </a:t>
          </a:r>
          <a:r>
            <a:rPr lang="en-US"/>
            <a:t> Akurasi</a:t>
          </a:r>
        </a:p>
      </dgm:t>
    </dgm:pt>
    <dgm:pt modelId="{A5221EBF-F851-4262-AED7-8D7A47F9BDF3}" type="parTrans" cxnId="{05A56A0D-D0F0-43BC-ACC4-231EA406CE07}">
      <dgm:prSet/>
      <dgm:spPr/>
      <dgm:t>
        <a:bodyPr/>
        <a:lstStyle/>
        <a:p>
          <a:endParaRPr lang="en-US"/>
        </a:p>
      </dgm:t>
    </dgm:pt>
    <dgm:pt modelId="{B395F9B0-1CAC-4F7E-B757-4C01449076EE}" type="sibTrans" cxnId="{05A56A0D-D0F0-43BC-ACC4-231EA406CE07}">
      <dgm:prSet/>
      <dgm:spPr/>
      <dgm:t>
        <a:bodyPr/>
        <a:lstStyle/>
        <a:p>
          <a:endParaRPr lang="en-US"/>
        </a:p>
      </dgm:t>
    </dgm:pt>
    <dgm:pt modelId="{46EBEDD9-7136-4005-BA7D-1E14127A2523}" type="pres">
      <dgm:prSet presAssocID="{1D6730C1-E1DB-43DF-AA7F-8E805E2E80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567E0FE-F245-4D65-BD84-612EB0EE6F59}" type="pres">
      <dgm:prSet presAssocID="{4B46F70C-F992-4DD6-89AC-E4903B55F133}" presName="hierRoot1" presStyleCnt="0"/>
      <dgm:spPr/>
    </dgm:pt>
    <dgm:pt modelId="{9C875915-5C19-4D8D-B858-FDDAE82B8219}" type="pres">
      <dgm:prSet presAssocID="{4B46F70C-F992-4DD6-89AC-E4903B55F133}" presName="composite" presStyleCnt="0"/>
      <dgm:spPr/>
    </dgm:pt>
    <dgm:pt modelId="{74294F3C-AB66-4CF6-8647-30AC97582325}" type="pres">
      <dgm:prSet presAssocID="{4B46F70C-F992-4DD6-89AC-E4903B55F133}" presName="background" presStyleLbl="node0" presStyleIdx="0" presStyleCnt="2"/>
      <dgm:spPr/>
    </dgm:pt>
    <dgm:pt modelId="{DA49B2CB-E2A2-48D0-BBC8-34F0E6AEE2FC}" type="pres">
      <dgm:prSet presAssocID="{4B46F70C-F992-4DD6-89AC-E4903B55F133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7C2FED5-B674-4C05-B951-B8E4C6B50096}" type="pres">
      <dgm:prSet presAssocID="{4B46F70C-F992-4DD6-89AC-E4903B55F133}" presName="hierChild2" presStyleCnt="0"/>
      <dgm:spPr/>
    </dgm:pt>
    <dgm:pt modelId="{9C0A91FE-4A27-4C64-AC4E-1D920D813E1C}" type="pres">
      <dgm:prSet presAssocID="{0378A289-B6B8-45BF-8464-40966C1DFBC5}" presName="hierRoot1" presStyleCnt="0"/>
      <dgm:spPr/>
    </dgm:pt>
    <dgm:pt modelId="{B6C7442B-D3C6-4620-8F0B-22EC53C7BD1C}" type="pres">
      <dgm:prSet presAssocID="{0378A289-B6B8-45BF-8464-40966C1DFBC5}" presName="composite" presStyleCnt="0"/>
      <dgm:spPr/>
    </dgm:pt>
    <dgm:pt modelId="{FE6E0B7A-4642-45AF-A15D-F3DB96F4CB95}" type="pres">
      <dgm:prSet presAssocID="{0378A289-B6B8-45BF-8464-40966C1DFBC5}" presName="background" presStyleLbl="node0" presStyleIdx="1" presStyleCnt="2"/>
      <dgm:spPr/>
    </dgm:pt>
    <dgm:pt modelId="{072A0A42-D8E0-4BE4-8561-75D7C614B3C9}" type="pres">
      <dgm:prSet presAssocID="{0378A289-B6B8-45BF-8464-40966C1DFBC5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FDC1D5F-EE79-48F2-AAA8-FFF8E4DDAA82}" type="pres">
      <dgm:prSet presAssocID="{0378A289-B6B8-45BF-8464-40966C1DFBC5}" presName="hierChild2" presStyleCnt="0"/>
      <dgm:spPr/>
    </dgm:pt>
  </dgm:ptLst>
  <dgm:cxnLst>
    <dgm:cxn modelId="{F7552674-614A-4D47-A172-F95D59BAD8E6}" srcId="{1D6730C1-E1DB-43DF-AA7F-8E805E2E802D}" destId="{4B46F70C-F992-4DD6-89AC-E4903B55F133}" srcOrd="0" destOrd="0" parTransId="{62F8E82F-6932-4838-AED6-B87F24D23FF4}" sibTransId="{105CC0F5-9577-49A4-AB65-26A1E0B3ECE2}"/>
    <dgm:cxn modelId="{88483B11-F076-4341-8C82-8B3F6623F82C}" type="presOf" srcId="{1D6730C1-E1DB-43DF-AA7F-8E805E2E802D}" destId="{46EBEDD9-7136-4005-BA7D-1E14127A2523}" srcOrd="0" destOrd="0" presId="urn:microsoft.com/office/officeart/2005/8/layout/hierarchy1"/>
    <dgm:cxn modelId="{6711D3B4-0A25-41F6-9004-22194AEFE75F}" type="presOf" srcId="{4B46F70C-F992-4DD6-89AC-E4903B55F133}" destId="{DA49B2CB-E2A2-48D0-BBC8-34F0E6AEE2FC}" srcOrd="0" destOrd="0" presId="urn:microsoft.com/office/officeart/2005/8/layout/hierarchy1"/>
    <dgm:cxn modelId="{F01906C0-1F19-4BDE-9248-E7D419A6D4EF}" type="presOf" srcId="{0378A289-B6B8-45BF-8464-40966C1DFBC5}" destId="{072A0A42-D8E0-4BE4-8561-75D7C614B3C9}" srcOrd="0" destOrd="0" presId="urn:microsoft.com/office/officeart/2005/8/layout/hierarchy1"/>
    <dgm:cxn modelId="{05A56A0D-D0F0-43BC-ACC4-231EA406CE07}" srcId="{1D6730C1-E1DB-43DF-AA7F-8E805E2E802D}" destId="{0378A289-B6B8-45BF-8464-40966C1DFBC5}" srcOrd="1" destOrd="0" parTransId="{A5221EBF-F851-4262-AED7-8D7A47F9BDF3}" sibTransId="{B395F9B0-1CAC-4F7E-B757-4C01449076EE}"/>
    <dgm:cxn modelId="{B6C89B7E-43B9-458E-98D4-F779B5888C01}" type="presParOf" srcId="{46EBEDD9-7136-4005-BA7D-1E14127A2523}" destId="{A567E0FE-F245-4D65-BD84-612EB0EE6F59}" srcOrd="0" destOrd="0" presId="urn:microsoft.com/office/officeart/2005/8/layout/hierarchy1"/>
    <dgm:cxn modelId="{98B39521-F080-4440-9302-38A5C5B71CE8}" type="presParOf" srcId="{A567E0FE-F245-4D65-BD84-612EB0EE6F59}" destId="{9C875915-5C19-4D8D-B858-FDDAE82B8219}" srcOrd="0" destOrd="0" presId="urn:microsoft.com/office/officeart/2005/8/layout/hierarchy1"/>
    <dgm:cxn modelId="{2F3B1B33-6CD1-45CB-86B8-3D65BFA0AF98}" type="presParOf" srcId="{9C875915-5C19-4D8D-B858-FDDAE82B8219}" destId="{74294F3C-AB66-4CF6-8647-30AC97582325}" srcOrd="0" destOrd="0" presId="urn:microsoft.com/office/officeart/2005/8/layout/hierarchy1"/>
    <dgm:cxn modelId="{A92CAC1D-C6EF-455B-953C-CD82C71F0EC2}" type="presParOf" srcId="{9C875915-5C19-4D8D-B858-FDDAE82B8219}" destId="{DA49B2CB-E2A2-48D0-BBC8-34F0E6AEE2FC}" srcOrd="1" destOrd="0" presId="urn:microsoft.com/office/officeart/2005/8/layout/hierarchy1"/>
    <dgm:cxn modelId="{A0362C03-C688-47E1-8FA3-36B305A1541C}" type="presParOf" srcId="{A567E0FE-F245-4D65-BD84-612EB0EE6F59}" destId="{B7C2FED5-B674-4C05-B951-B8E4C6B50096}" srcOrd="1" destOrd="0" presId="urn:microsoft.com/office/officeart/2005/8/layout/hierarchy1"/>
    <dgm:cxn modelId="{EC2A70ED-2D9E-4227-97C2-8E9C1F87B1B6}" type="presParOf" srcId="{46EBEDD9-7136-4005-BA7D-1E14127A2523}" destId="{9C0A91FE-4A27-4C64-AC4E-1D920D813E1C}" srcOrd="1" destOrd="0" presId="urn:microsoft.com/office/officeart/2005/8/layout/hierarchy1"/>
    <dgm:cxn modelId="{5C0A0B46-A23C-4100-9B40-0521E83907ED}" type="presParOf" srcId="{9C0A91FE-4A27-4C64-AC4E-1D920D813E1C}" destId="{B6C7442B-D3C6-4620-8F0B-22EC53C7BD1C}" srcOrd="0" destOrd="0" presId="urn:microsoft.com/office/officeart/2005/8/layout/hierarchy1"/>
    <dgm:cxn modelId="{705307EE-74F0-4AAE-9EB9-7CA67492AC2D}" type="presParOf" srcId="{B6C7442B-D3C6-4620-8F0B-22EC53C7BD1C}" destId="{FE6E0B7A-4642-45AF-A15D-F3DB96F4CB95}" srcOrd="0" destOrd="0" presId="urn:microsoft.com/office/officeart/2005/8/layout/hierarchy1"/>
    <dgm:cxn modelId="{93BEEBE1-39A6-4F94-8334-A78802DE06B2}" type="presParOf" srcId="{B6C7442B-D3C6-4620-8F0B-22EC53C7BD1C}" destId="{072A0A42-D8E0-4BE4-8561-75D7C614B3C9}" srcOrd="1" destOrd="0" presId="urn:microsoft.com/office/officeart/2005/8/layout/hierarchy1"/>
    <dgm:cxn modelId="{9DE8C24C-987E-43F8-BF9D-D88E102F8EB6}" type="presParOf" srcId="{9C0A91FE-4A27-4C64-AC4E-1D920D813E1C}" destId="{AFDC1D5F-EE79-48F2-AAA8-FFF8E4DDAA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F982-21B9-43D3-A339-4406DD0AF780}">
      <dsp:nvSpPr>
        <dsp:cNvPr id="0" name=""/>
        <dsp:cNvSpPr/>
      </dsp:nvSpPr>
      <dsp:spPr>
        <a:xfrm rot="10800000">
          <a:off x="1045173" y="2517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err="1"/>
            <a:t>Profil</a:t>
          </a:r>
          <a:r>
            <a:rPr kumimoji="1" lang="en-US" altLang="ja-JP" sz="2400" kern="1200" dirty="0"/>
            <a:t> Paper</a:t>
          </a:r>
          <a:endParaRPr kumimoji="1" lang="ja-JP" altLang="en-US" sz="2400" kern="1200" dirty="0"/>
        </a:p>
      </dsp:txBody>
      <dsp:txXfrm rot="10800000">
        <a:off x="1247955" y="2517"/>
        <a:ext cx="3141636" cy="811130"/>
      </dsp:txXfrm>
    </dsp:sp>
    <dsp:sp modelId="{1DE228B0-18CC-40EC-ACE4-735D32E8EFC1}">
      <dsp:nvSpPr>
        <dsp:cNvPr id="0" name=""/>
        <dsp:cNvSpPr/>
      </dsp:nvSpPr>
      <dsp:spPr>
        <a:xfrm>
          <a:off x="639608" y="2517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8918-87AB-45FD-AE1D-36BE16DCB80B}">
      <dsp:nvSpPr>
        <dsp:cNvPr id="0" name=""/>
        <dsp:cNvSpPr/>
      </dsp:nvSpPr>
      <dsp:spPr>
        <a:xfrm rot="10800000">
          <a:off x="1045173" y="1055775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err="1"/>
            <a:t>Pendahuluan</a:t>
          </a:r>
          <a:endParaRPr kumimoji="1" lang="ja-JP" altLang="en-US" sz="2400" kern="1200" dirty="0"/>
        </a:p>
      </dsp:txBody>
      <dsp:txXfrm rot="10800000">
        <a:off x="1247955" y="1055775"/>
        <a:ext cx="3141636" cy="811130"/>
      </dsp:txXfrm>
    </dsp:sp>
    <dsp:sp modelId="{C717B983-4EED-46FC-877B-56EBFF2CE960}">
      <dsp:nvSpPr>
        <dsp:cNvPr id="0" name=""/>
        <dsp:cNvSpPr/>
      </dsp:nvSpPr>
      <dsp:spPr>
        <a:xfrm>
          <a:off x="639608" y="1055775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0308-2763-4C83-A8AC-2AF4A4931720}">
      <dsp:nvSpPr>
        <dsp:cNvPr id="0" name=""/>
        <dsp:cNvSpPr/>
      </dsp:nvSpPr>
      <dsp:spPr>
        <a:xfrm rot="10800000">
          <a:off x="1045173" y="2109034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err="1"/>
            <a:t>Tujuan</a:t>
          </a:r>
          <a:endParaRPr kumimoji="1" lang="en-US" altLang="ja-JP" sz="2400" kern="1200" dirty="0"/>
        </a:p>
      </dsp:txBody>
      <dsp:txXfrm rot="10800000">
        <a:off x="1247955" y="2109034"/>
        <a:ext cx="3141636" cy="811130"/>
      </dsp:txXfrm>
    </dsp:sp>
    <dsp:sp modelId="{C5ADBEAC-DCD3-40AE-A5AA-076FE84F781A}">
      <dsp:nvSpPr>
        <dsp:cNvPr id="0" name=""/>
        <dsp:cNvSpPr/>
      </dsp:nvSpPr>
      <dsp:spPr>
        <a:xfrm>
          <a:off x="639608" y="2109034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BEA5-4FDD-413A-B606-AE9BDF3E5738}">
      <dsp:nvSpPr>
        <dsp:cNvPr id="0" name=""/>
        <dsp:cNvSpPr/>
      </dsp:nvSpPr>
      <dsp:spPr>
        <a:xfrm rot="10800000">
          <a:off x="1045173" y="3162293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/>
            <a:t>Preprocessing</a:t>
          </a:r>
        </a:p>
      </dsp:txBody>
      <dsp:txXfrm rot="10800000">
        <a:off x="1247955" y="3162293"/>
        <a:ext cx="3141636" cy="811130"/>
      </dsp:txXfrm>
    </dsp:sp>
    <dsp:sp modelId="{2B8C6E87-8E96-4012-B645-FBF9164C7A93}">
      <dsp:nvSpPr>
        <dsp:cNvPr id="0" name=""/>
        <dsp:cNvSpPr/>
      </dsp:nvSpPr>
      <dsp:spPr>
        <a:xfrm>
          <a:off x="639608" y="3162293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EA71-4ED3-4440-8EC6-EBA48C13FD89}">
      <dsp:nvSpPr>
        <dsp:cNvPr id="0" name=""/>
        <dsp:cNvSpPr/>
      </dsp:nvSpPr>
      <dsp:spPr>
        <a:xfrm rot="10800000">
          <a:off x="1045173" y="4215552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i="0" kern="1200" dirty="0"/>
            <a:t>Word N-Grams Features Model</a:t>
          </a:r>
          <a:endParaRPr kumimoji="1" lang="en-US" altLang="ja-JP" sz="2400" kern="1200" dirty="0"/>
        </a:p>
      </dsp:txBody>
      <dsp:txXfrm rot="10800000">
        <a:off x="1247955" y="4215552"/>
        <a:ext cx="3141636" cy="811130"/>
      </dsp:txXfrm>
    </dsp:sp>
    <dsp:sp modelId="{6AFFF12B-1C45-4420-A1EF-7A6009A86019}">
      <dsp:nvSpPr>
        <dsp:cNvPr id="0" name=""/>
        <dsp:cNvSpPr/>
      </dsp:nvSpPr>
      <dsp:spPr>
        <a:xfrm>
          <a:off x="639608" y="4215552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EA497-BEAE-4D63-A268-EDB695554591}">
      <dsp:nvSpPr>
        <dsp:cNvPr id="0" name=""/>
        <dsp:cNvSpPr/>
      </dsp:nvSpPr>
      <dsp:spPr>
        <a:xfrm rot="10800000">
          <a:off x="1045173" y="2517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0" i="0" kern="1200" dirty="0"/>
            <a:t>Prior Popularity Score Feature Model</a:t>
          </a:r>
          <a:endParaRPr kumimoji="1" lang="ja-JP" altLang="en-US" sz="2300" kern="1200" dirty="0"/>
        </a:p>
      </dsp:txBody>
      <dsp:txXfrm rot="10800000">
        <a:off x="1247955" y="2517"/>
        <a:ext cx="3141636" cy="811130"/>
      </dsp:txXfrm>
    </dsp:sp>
    <dsp:sp modelId="{C2ED6695-C821-41C3-A6F2-FA692658A079}">
      <dsp:nvSpPr>
        <dsp:cNvPr id="0" name=""/>
        <dsp:cNvSpPr/>
      </dsp:nvSpPr>
      <dsp:spPr>
        <a:xfrm>
          <a:off x="639608" y="2517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D53D5-D313-4528-BE92-3C2CD667D151}">
      <dsp:nvSpPr>
        <dsp:cNvPr id="0" name=""/>
        <dsp:cNvSpPr/>
      </dsp:nvSpPr>
      <dsp:spPr>
        <a:xfrm rot="10800000">
          <a:off x="1045173" y="1055775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kern="1200" dirty="0"/>
            <a:t>Dataset</a:t>
          </a:r>
          <a:endParaRPr kumimoji="1" lang="ja-JP" altLang="en-US" sz="2300" kern="1200" dirty="0"/>
        </a:p>
      </dsp:txBody>
      <dsp:txXfrm rot="10800000">
        <a:off x="1247955" y="1055775"/>
        <a:ext cx="3141636" cy="811130"/>
      </dsp:txXfrm>
    </dsp:sp>
    <dsp:sp modelId="{D3A8E449-58AF-47BA-A102-2F7DBA3F9FAC}">
      <dsp:nvSpPr>
        <dsp:cNvPr id="0" name=""/>
        <dsp:cNvSpPr/>
      </dsp:nvSpPr>
      <dsp:spPr>
        <a:xfrm>
          <a:off x="639608" y="1055775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8918-87AB-45FD-AE1D-36BE16DCB80B}">
      <dsp:nvSpPr>
        <dsp:cNvPr id="0" name=""/>
        <dsp:cNvSpPr/>
      </dsp:nvSpPr>
      <dsp:spPr>
        <a:xfrm rot="10800000">
          <a:off x="1045173" y="2109034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kern="1200" dirty="0" err="1"/>
            <a:t>Metode</a:t>
          </a:r>
          <a:r>
            <a:rPr kumimoji="1" lang="en-US" altLang="ja-JP" sz="2300" kern="1200" dirty="0"/>
            <a:t> </a:t>
          </a:r>
          <a:r>
            <a:rPr kumimoji="1" lang="en-US" altLang="ja-JP" sz="2300" kern="1200" dirty="0" err="1"/>
            <a:t>Evaluasi</a:t>
          </a:r>
          <a:endParaRPr kumimoji="1" lang="ja-JP" altLang="en-US" sz="2300" kern="1200" dirty="0"/>
        </a:p>
      </dsp:txBody>
      <dsp:txXfrm rot="10800000">
        <a:off x="1247955" y="2109034"/>
        <a:ext cx="3141636" cy="811130"/>
      </dsp:txXfrm>
    </dsp:sp>
    <dsp:sp modelId="{C717B983-4EED-46FC-877B-56EBFF2CE960}">
      <dsp:nvSpPr>
        <dsp:cNvPr id="0" name=""/>
        <dsp:cNvSpPr/>
      </dsp:nvSpPr>
      <dsp:spPr>
        <a:xfrm>
          <a:off x="639608" y="2109034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0308-2763-4C83-A8AC-2AF4A4931720}">
      <dsp:nvSpPr>
        <dsp:cNvPr id="0" name=""/>
        <dsp:cNvSpPr/>
      </dsp:nvSpPr>
      <dsp:spPr>
        <a:xfrm rot="10800000">
          <a:off x="1045173" y="3162293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kern="1200" dirty="0" err="1"/>
            <a:t>Kesimpulan</a:t>
          </a:r>
          <a:endParaRPr kumimoji="1" lang="en-US" altLang="ja-JP" sz="2300" kern="1200" dirty="0"/>
        </a:p>
      </dsp:txBody>
      <dsp:txXfrm rot="10800000">
        <a:off x="1247955" y="3162293"/>
        <a:ext cx="3141636" cy="811130"/>
      </dsp:txXfrm>
    </dsp:sp>
    <dsp:sp modelId="{C5ADBEAC-DCD3-40AE-A5AA-076FE84F781A}">
      <dsp:nvSpPr>
        <dsp:cNvPr id="0" name=""/>
        <dsp:cNvSpPr/>
      </dsp:nvSpPr>
      <dsp:spPr>
        <a:xfrm>
          <a:off x="639608" y="3162293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EA71-4ED3-4440-8EC6-EBA48C13FD89}">
      <dsp:nvSpPr>
        <dsp:cNvPr id="0" name=""/>
        <dsp:cNvSpPr/>
      </dsp:nvSpPr>
      <dsp:spPr>
        <a:xfrm rot="10800000">
          <a:off x="1045173" y="4215552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kern="1200" dirty="0" err="1"/>
            <a:t>Pendapat</a:t>
          </a:r>
          <a:endParaRPr kumimoji="1" lang="en-US" altLang="ja-JP" sz="2300" kern="1200" dirty="0"/>
        </a:p>
      </dsp:txBody>
      <dsp:txXfrm rot="10800000">
        <a:off x="1247955" y="4215552"/>
        <a:ext cx="3141636" cy="811130"/>
      </dsp:txXfrm>
    </dsp:sp>
    <dsp:sp modelId="{6AFFF12B-1C45-4420-A1EF-7A6009A86019}">
      <dsp:nvSpPr>
        <dsp:cNvPr id="0" name=""/>
        <dsp:cNvSpPr/>
      </dsp:nvSpPr>
      <dsp:spPr>
        <a:xfrm>
          <a:off x="639608" y="4215552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C86D8-6C59-420D-B845-AF46ECF16413}">
      <dsp:nvSpPr>
        <dsp:cNvPr id="0" name=""/>
        <dsp:cNvSpPr/>
      </dsp:nvSpPr>
      <dsp:spPr>
        <a:xfrm>
          <a:off x="0" y="437"/>
          <a:ext cx="7459542" cy="1023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609C0-DD75-45E7-85A5-5567D7037FBF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F94EC-40F9-412C-8E2D-0CFEEF2227EC}">
      <dsp:nvSpPr>
        <dsp:cNvPr id="0" name=""/>
        <dsp:cNvSpPr/>
      </dsp:nvSpPr>
      <dsp:spPr>
        <a:xfrm>
          <a:off x="1181573" y="437"/>
          <a:ext cx="6277968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/>
            <a:t>Sentiment classification</a:t>
          </a:r>
          <a:r>
            <a:rPr lang="en-GB" sz="1800" kern="1200"/>
            <a:t> Twitter bertujuan untuk mengklasifikasikan polaritas sentimen </a:t>
          </a:r>
          <a:r>
            <a:rPr lang="en-GB" sz="1800" i="1" kern="1200"/>
            <a:t>tweet</a:t>
          </a:r>
          <a:r>
            <a:rPr lang="en-GB" sz="1800" kern="1200"/>
            <a:t> sebagai positif, negatif atau netral.</a:t>
          </a:r>
          <a:endParaRPr lang="en-US" sz="1800" kern="1200"/>
        </a:p>
      </dsp:txBody>
      <dsp:txXfrm>
        <a:off x="1181573" y="437"/>
        <a:ext cx="6277968" cy="1023007"/>
      </dsp:txXfrm>
    </dsp:sp>
    <dsp:sp modelId="{EE679DD0-8495-4114-B7D7-99818D876C33}">
      <dsp:nvSpPr>
        <dsp:cNvPr id="0" name=""/>
        <dsp:cNvSpPr/>
      </dsp:nvSpPr>
      <dsp:spPr>
        <a:xfrm>
          <a:off x="0" y="1279196"/>
          <a:ext cx="7459542" cy="1023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E7DB5-47CB-497E-AE15-12EEC9DE352C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583BB-D3C1-4FAE-914D-138AD67FC137}">
      <dsp:nvSpPr>
        <dsp:cNvPr id="0" name=""/>
        <dsp:cNvSpPr/>
      </dsp:nvSpPr>
      <dsp:spPr>
        <a:xfrm>
          <a:off x="1181573" y="1279196"/>
          <a:ext cx="6277968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Metode </a:t>
          </a:r>
          <a:r>
            <a:rPr lang="en-GB" sz="1800" i="1" kern="1200"/>
            <a:t>preprocessing</a:t>
          </a:r>
          <a:r>
            <a:rPr lang="en-GB" sz="1800" kern="1200"/>
            <a:t> pada data twitter berpengaruh dalam analisa </a:t>
          </a:r>
          <a:r>
            <a:rPr lang="en-GB" sz="1800" i="1" kern="1200"/>
            <a:t>sentiment</a:t>
          </a:r>
          <a:endParaRPr lang="en-US" sz="1800" kern="1200"/>
        </a:p>
      </dsp:txBody>
      <dsp:txXfrm>
        <a:off x="1181573" y="1279196"/>
        <a:ext cx="6277968" cy="1023007"/>
      </dsp:txXfrm>
    </dsp:sp>
    <dsp:sp modelId="{BAA1AAA9-13FF-4F1F-96A8-FE6A73F12D04}">
      <dsp:nvSpPr>
        <dsp:cNvPr id="0" name=""/>
        <dsp:cNvSpPr/>
      </dsp:nvSpPr>
      <dsp:spPr>
        <a:xfrm>
          <a:off x="0" y="2557955"/>
          <a:ext cx="7459542" cy="1023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1FFB0-2C6C-4AB8-B692-ED4CD5ECC518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2A1C1-F363-477E-9306-5BE124CA046D}">
      <dsp:nvSpPr>
        <dsp:cNvPr id="0" name=""/>
        <dsp:cNvSpPr/>
      </dsp:nvSpPr>
      <dsp:spPr>
        <a:xfrm>
          <a:off x="1181573" y="2557955"/>
          <a:ext cx="6277968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Menggunakan</a:t>
          </a:r>
          <a:r>
            <a:rPr lang="en-GB" sz="1800" kern="1200" dirty="0"/>
            <a:t> </a:t>
          </a:r>
          <a:r>
            <a:rPr lang="en-GB" sz="1800" kern="1200" dirty="0" err="1"/>
            <a:t>dua</a:t>
          </a:r>
          <a:r>
            <a:rPr lang="en-GB" sz="1800" kern="1200" dirty="0"/>
            <a:t> model </a:t>
          </a:r>
          <a:r>
            <a:rPr lang="en-GB" sz="1800" kern="1200" dirty="0" err="1"/>
            <a:t>fitur</a:t>
          </a:r>
          <a:r>
            <a:rPr lang="en-GB" sz="1800" kern="1200" dirty="0"/>
            <a:t> dan </a:t>
          </a:r>
          <a:r>
            <a:rPr lang="en-GB" sz="1800" kern="1200" dirty="0" err="1"/>
            <a:t>empat</a:t>
          </a:r>
          <a:r>
            <a:rPr lang="en-GB" sz="1800" kern="1200" dirty="0"/>
            <a:t> </a:t>
          </a:r>
          <a:r>
            <a:rPr lang="en-GB" sz="1800" kern="1200" dirty="0" err="1"/>
            <a:t>pengklasifikasi</a:t>
          </a:r>
          <a:r>
            <a:rPr lang="en-GB" sz="1800" kern="1200" dirty="0"/>
            <a:t> </a:t>
          </a:r>
          <a:r>
            <a:rPr lang="en-GB" sz="1800" kern="1200" dirty="0" err="1"/>
            <a:t>untuk</a:t>
          </a:r>
          <a:r>
            <a:rPr lang="en-GB" sz="1800" kern="1200" dirty="0"/>
            <a:t> </a:t>
          </a:r>
          <a:r>
            <a:rPr lang="en-GB" sz="1800" kern="1200" dirty="0" err="1"/>
            <a:t>mengidentifikasi</a:t>
          </a:r>
          <a:r>
            <a:rPr lang="en-GB" sz="1800" kern="1200" dirty="0"/>
            <a:t> </a:t>
          </a:r>
          <a:r>
            <a:rPr lang="en-GB" sz="1800" kern="1200" dirty="0" err="1"/>
            <a:t>polaritas</a:t>
          </a:r>
          <a:r>
            <a:rPr lang="en-GB" sz="1800" kern="1200" dirty="0"/>
            <a:t> </a:t>
          </a:r>
          <a:r>
            <a:rPr lang="en-GB" sz="1800" kern="1200" dirty="0" err="1"/>
            <a:t>sentimen</a:t>
          </a:r>
          <a:r>
            <a:rPr lang="en-GB" sz="1800" kern="1200" dirty="0"/>
            <a:t> </a:t>
          </a:r>
          <a:r>
            <a:rPr lang="en-GB" sz="1800" i="1" kern="1200" dirty="0"/>
            <a:t>tweet</a:t>
          </a:r>
          <a:r>
            <a:rPr lang="en-GB" sz="1800" kern="1200" dirty="0"/>
            <a:t> pada lima dataset Twitter.</a:t>
          </a:r>
          <a:endParaRPr lang="en-US" sz="1800" kern="1200" dirty="0"/>
        </a:p>
      </dsp:txBody>
      <dsp:txXfrm>
        <a:off x="1181573" y="2557955"/>
        <a:ext cx="6277968" cy="1023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94F3C-AB66-4CF6-8647-30AC97582325}">
      <dsp:nvSpPr>
        <dsp:cNvPr id="0" name=""/>
        <dsp:cNvSpPr/>
      </dsp:nvSpPr>
      <dsp:spPr>
        <a:xfrm>
          <a:off x="879" y="648264"/>
          <a:ext cx="3085346" cy="195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9B2CB-E2A2-48D0-BBC8-34F0E6AEE2FC}">
      <dsp:nvSpPr>
        <dsp:cNvPr id="0" name=""/>
        <dsp:cNvSpPr/>
      </dsp:nvSpPr>
      <dsp:spPr>
        <a:xfrm>
          <a:off x="343695" y="973940"/>
          <a:ext cx="3085346" cy="19591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Menunjukkan bahwa pre-processing pada proses </a:t>
          </a:r>
          <a:r>
            <a:rPr lang="en-US" sz="2400" i="1" kern="1200"/>
            <a:t>Sentiment Clasification </a:t>
          </a:r>
          <a:r>
            <a:rPr lang="en-US" sz="2400" kern="1200"/>
            <a:t>itu penting</a:t>
          </a:r>
        </a:p>
      </dsp:txBody>
      <dsp:txXfrm>
        <a:off x="401078" y="1031323"/>
        <a:ext cx="2970580" cy="1844429"/>
      </dsp:txXfrm>
    </dsp:sp>
    <dsp:sp modelId="{FE6E0B7A-4642-45AF-A15D-F3DB96F4CB95}">
      <dsp:nvSpPr>
        <dsp:cNvPr id="0" name=""/>
        <dsp:cNvSpPr/>
      </dsp:nvSpPr>
      <dsp:spPr>
        <a:xfrm>
          <a:off x="3771858" y="648264"/>
          <a:ext cx="3085346" cy="1959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A0A42-D8E0-4BE4-8561-75D7C614B3C9}">
      <dsp:nvSpPr>
        <dsp:cNvPr id="0" name=""/>
        <dsp:cNvSpPr/>
      </dsp:nvSpPr>
      <dsp:spPr>
        <a:xfrm>
          <a:off x="4114674" y="973940"/>
          <a:ext cx="3085346" cy="19591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Menunjukkan pengaruh setiap tahap </a:t>
          </a:r>
          <a:r>
            <a:rPr lang="en-US" sz="2400" i="1" kern="1200"/>
            <a:t>pre-processing </a:t>
          </a:r>
          <a:r>
            <a:rPr lang="en-US" sz="2400" kern="1200"/>
            <a:t> </a:t>
          </a:r>
          <a:r>
            <a:rPr lang="en-US" sz="2400" i="1" kern="1200"/>
            <a:t>Gain/Loss </a:t>
          </a:r>
          <a:r>
            <a:rPr lang="en-US" sz="2400" kern="1200"/>
            <a:t> Akurasi</a:t>
          </a:r>
        </a:p>
      </dsp:txBody>
      <dsp:txXfrm>
        <a:off x="4172057" y="1031323"/>
        <a:ext cx="2970580" cy="1844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94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7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797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2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1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2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1913CD4-D75E-4CD9-958F-6479198910D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10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xmlns="" id="{9ECB0E0D-AC1B-4E83-84EA-237BFA2063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xmlns="" id="{D6DCB3B1-E1A7-4510-831B-77C8EFF56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0132A3B-10CF-4EEB-BA1F-A63D2ED61D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014E52ED-3C51-46E6-BE4B-14FFAB2C3D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313653" cy="3848521"/>
          </a:xfrm>
        </p:spPr>
        <p:txBody>
          <a:bodyPr anchor="ctr">
            <a:normAutofit/>
          </a:bodyPr>
          <a:lstStyle/>
          <a:p>
            <a:pPr algn="r"/>
            <a:r>
              <a:rPr lang="en-GB" sz="3600" b="0" dirty="0"/>
              <a:t>Comparison Research on Text Pre-processing</a:t>
            </a:r>
            <a:br>
              <a:rPr lang="en-GB" sz="3600" b="0" dirty="0"/>
            </a:br>
            <a:r>
              <a:rPr lang="en-GB" sz="3600" b="0" dirty="0"/>
              <a:t>Methods on Twitter Sentiment Analysis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902" y="1480929"/>
            <a:ext cx="1945208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Racsi Beryl W. 5115100064</a:t>
            </a:r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r>
              <a:rPr lang="en-US" dirty="0" err="1"/>
              <a:t>Fajar</a:t>
            </a:r>
            <a:r>
              <a:rPr lang="en-US" dirty="0"/>
              <a:t> Maulana F. 5115100171</a:t>
            </a:r>
          </a:p>
          <a:p>
            <a:pPr algn="l">
              <a:spcAft>
                <a:spcPts val="600"/>
              </a:spcAft>
            </a:pPr>
            <a:endParaRPr lang="en-US" dirty="0"/>
          </a:p>
          <a:p>
            <a:pPr algn="l">
              <a:spcAft>
                <a:spcPts val="600"/>
              </a:spcAft>
            </a:pPr>
            <a:r>
              <a:rPr lang="en-US" dirty="0" err="1"/>
              <a:t>Tegar</a:t>
            </a:r>
            <a:r>
              <a:rPr lang="en-US" dirty="0"/>
              <a:t> </a:t>
            </a:r>
            <a:r>
              <a:rPr lang="en-US" dirty="0" err="1"/>
              <a:t>Satrio</a:t>
            </a:r>
            <a:r>
              <a:rPr lang="en-US" dirty="0"/>
              <a:t> U. 5115100178</a:t>
            </a:r>
            <a:endParaRPr lang="en-GB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xmlns="" id="{6116DDC6-8F07-46CC-8751-E5C9346B2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56223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5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9F89C22-0475-4427-B7C8-0269AD40E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71" y="2286000"/>
            <a:ext cx="3804328" cy="3581400"/>
          </a:xfrm>
        </p:spPr>
        <p:txBody>
          <a:bodyPr>
            <a:normAutofit/>
          </a:bodyPr>
          <a:lstStyle/>
          <a:p>
            <a:r>
              <a:rPr lang="en-GB" sz="1600"/>
              <a:t>The Stanford Twitter Sentiment Test (STS-Test)</a:t>
            </a:r>
          </a:p>
          <a:p>
            <a:r>
              <a:rPr lang="en-GB" sz="1600"/>
              <a:t>SemEval2014 Task9</a:t>
            </a:r>
          </a:p>
          <a:p>
            <a:r>
              <a:rPr lang="en-GB" sz="1600"/>
              <a:t>The Stanford Twitter Sentiment Gold (STS-Gold)</a:t>
            </a:r>
          </a:p>
          <a:p>
            <a:r>
              <a:rPr lang="en-GB" sz="1600"/>
              <a:t>The Sentiment Strength Twitter Dataset (SS-Twitter) </a:t>
            </a:r>
          </a:p>
          <a:p>
            <a:r>
              <a:rPr lang="en-GB" sz="1600"/>
              <a:t>The Sentiment Evaluation Dataset (SE-Twitter) </a:t>
            </a:r>
          </a:p>
          <a:p>
            <a:pPr marL="118872" indent="0">
              <a:buNone/>
            </a:pPr>
            <a:r>
              <a:rPr lang="en-GB" sz="1600"/>
              <a:t/>
            </a:r>
            <a:br>
              <a:rPr lang="en-GB" sz="1600"/>
            </a:br>
            <a:endParaRPr lang="en-GB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49" y="2793958"/>
            <a:ext cx="3829084" cy="12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541082" cy="5181599"/>
          </a:xfrm>
        </p:spPr>
        <p:txBody>
          <a:bodyPr/>
          <a:lstStyle/>
          <a:p>
            <a:r>
              <a:rPr lang="en-US" dirty="0" err="1"/>
              <a:t>Akurasi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F1-Measure</a:t>
            </a:r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26076"/>
            <a:ext cx="8062690" cy="82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076699"/>
            <a:ext cx="806268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4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: No URL vs URL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55658"/>
            <a:ext cx="7924800" cy="396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9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: No URL </a:t>
            </a:r>
            <a:r>
              <a:rPr lang="en-US" dirty="0" err="1"/>
              <a:t>vs</a:t>
            </a:r>
            <a:r>
              <a:rPr lang="en-US" dirty="0"/>
              <a:t> URL.v2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1700"/>
            <a:ext cx="81057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9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: No </a:t>
            </a:r>
            <a:r>
              <a:rPr lang="en-US" dirty="0" err="1"/>
              <a:t>Stopword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Stopword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7742"/>
            <a:ext cx="7900686" cy="41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27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: No Number </a:t>
            </a:r>
            <a:r>
              <a:rPr lang="en-US" dirty="0" err="1"/>
              <a:t>vs</a:t>
            </a:r>
            <a:r>
              <a:rPr lang="en-US" dirty="0"/>
              <a:t> Number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6" y="2171700"/>
            <a:ext cx="8001001" cy="417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00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: No Repetitive </a:t>
            </a:r>
            <a:r>
              <a:rPr lang="en-US" dirty="0" err="1"/>
              <a:t>vs</a:t>
            </a:r>
            <a:r>
              <a:rPr lang="en-US" dirty="0"/>
              <a:t> Repetitive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1700"/>
            <a:ext cx="7966209" cy="417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94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: </a:t>
            </a:r>
            <a:r>
              <a:rPr lang="en-US" dirty="0" err="1"/>
              <a:t>Akronim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No </a:t>
            </a:r>
            <a:r>
              <a:rPr lang="en-US" dirty="0" err="1"/>
              <a:t>Akronim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71700"/>
            <a:ext cx="7800868" cy="406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8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: Replace negation </a:t>
            </a:r>
            <a:r>
              <a:rPr lang="en-US" dirty="0" err="1"/>
              <a:t>vs</a:t>
            </a:r>
            <a:r>
              <a:rPr lang="en-US" dirty="0"/>
              <a:t> No </a:t>
            </a:r>
            <a:r>
              <a:rPr lang="en-US" dirty="0" err="1"/>
              <a:t>Repalce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1700"/>
            <a:ext cx="7886700" cy="412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24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just">
              <a:buNone/>
            </a:pPr>
            <a:r>
              <a:rPr lang="en-ID" dirty="0"/>
              <a:t>	</a:t>
            </a:r>
            <a:r>
              <a:rPr lang="id-ID" dirty="0"/>
              <a:t>Hasil percobaan menunjukkan bahwa penghapusan URL, penghapusan kata berhenti dan penghapusan angka minimal mempengaruhi kinerja pengklasifikasi</a:t>
            </a:r>
            <a:r>
              <a:rPr lang="en-ID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6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graphicFrame>
        <p:nvGraphicFramePr>
          <p:cNvPr id="4" name="コンテンツ プレースホル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72528"/>
              </p:ext>
            </p:extLst>
          </p:nvPr>
        </p:nvGraphicFramePr>
        <p:xfrm>
          <a:off x="0" y="1484963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コンテンツ プレースホル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785972"/>
              </p:ext>
            </p:extLst>
          </p:nvPr>
        </p:nvGraphicFramePr>
        <p:xfrm>
          <a:off x="4568252" y="1484963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625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Preprocessing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03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FP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Sesuai</a:t>
            </a:r>
            <a:r>
              <a:rPr lang="en-US" dirty="0"/>
              <a:t> Paper,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smtClean="0"/>
              <a:t>pemodelan</a:t>
            </a:r>
            <a:r>
              <a:rPr lang="en-US" dirty="0" smtClean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TF-IDF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Preprocessing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 smtClean="0"/>
              <a:t>Lemmatize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Emoji</a:t>
            </a:r>
            <a:r>
              <a:rPr lang="en-US" i="1" dirty="0"/>
              <a:t> Encoder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248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D868099-6145-4BC0-A5EA-74BEF1776B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567" y="1102153"/>
            <a:ext cx="2289779" cy="525779"/>
          </a:xfrm>
        </p:spPr>
        <p:txBody>
          <a:bodyPr anchor="b">
            <a:normAutofit/>
          </a:bodyPr>
          <a:lstStyle/>
          <a:p>
            <a:pPr algn="ctr"/>
            <a:r>
              <a:rPr lang="en-US" sz="2400" b="1" dirty="0" err="1"/>
              <a:t>Profil</a:t>
            </a:r>
            <a:r>
              <a:rPr lang="en-US" sz="2400" b="1" dirty="0"/>
              <a:t> Paper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5" y="640080"/>
            <a:ext cx="408472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566" y="1837418"/>
            <a:ext cx="2289779" cy="3931920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Received : </a:t>
            </a:r>
            <a:r>
              <a:rPr lang="en-GB" sz="1600" dirty="0"/>
              <a:t>December 25, 2016</a:t>
            </a:r>
          </a:p>
          <a:p>
            <a:r>
              <a:rPr lang="en-GB" sz="1600" dirty="0"/>
              <a:t>Revised : </a:t>
            </a:r>
            <a:r>
              <a:rPr lang="en-GB" sz="1600" dirty="0" err="1"/>
              <a:t>unkown</a:t>
            </a:r>
            <a:r>
              <a:rPr lang="en-GB" sz="1600" dirty="0"/>
              <a:t> </a:t>
            </a:r>
          </a:p>
          <a:p>
            <a:r>
              <a:rPr lang="en-US" altLang="ja-JP" sz="1600" dirty="0"/>
              <a:t>Published : </a:t>
            </a:r>
            <a:r>
              <a:rPr lang="en-GB" sz="1600" dirty="0"/>
              <a:t>February 22, 2017 </a:t>
            </a:r>
          </a:p>
          <a:p>
            <a:r>
              <a:rPr lang="en-GB" sz="1600" dirty="0"/>
              <a:t>Available Online : unknown</a:t>
            </a:r>
          </a:p>
          <a:p>
            <a:r>
              <a:rPr lang="en-US" sz="1600" dirty="0"/>
              <a:t>Volume : 5</a:t>
            </a:r>
          </a:p>
          <a:p>
            <a:r>
              <a:rPr lang="en-US" sz="1600" dirty="0"/>
              <a:t>Issue : unknown</a:t>
            </a:r>
          </a:p>
          <a:p>
            <a:r>
              <a:rPr lang="en-US" sz="1600" dirty="0"/>
              <a:t>Number of Pages : 10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xmlns="" id="{CC1026F7-DECB-49B4-A565-518BBA445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987575" y="640080"/>
            <a:ext cx="1722021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477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20" y="4241292"/>
            <a:ext cx="4114800" cy="1642872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GB" dirty="0"/>
              <a:t>School of Electronic and Information Engineering</a:t>
            </a:r>
          </a:p>
          <a:p>
            <a:pPr marL="118872" indent="0" algn="ctr">
              <a:buNone/>
            </a:pPr>
            <a:endParaRPr lang="en-GB" dirty="0"/>
          </a:p>
          <a:p>
            <a:pPr marL="118872" indent="0" algn="ctr">
              <a:buNone/>
            </a:pPr>
            <a:r>
              <a:rPr lang="en-GB" dirty="0"/>
              <a:t>Xi’an </a:t>
            </a:r>
            <a:r>
              <a:rPr lang="en-GB" dirty="0" err="1"/>
              <a:t>Jiaotong</a:t>
            </a:r>
            <a:r>
              <a:rPr lang="en-GB" dirty="0"/>
              <a:t> University</a:t>
            </a:r>
          </a:p>
          <a:p>
            <a:pPr marL="118872" indent="0" algn="ctr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4321" y="212673"/>
            <a:ext cx="4114800" cy="1252728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000" b="0" dirty="0">
                <a:solidFill>
                  <a:schemeClr val="tx1"/>
                </a:solidFill>
              </a:rPr>
              <a:t>The 2nd Author</a:t>
            </a:r>
            <a:br>
              <a:rPr lang="en-US" sz="4000" b="0" dirty="0">
                <a:solidFill>
                  <a:schemeClr val="tx1"/>
                </a:solidFill>
              </a:rPr>
            </a:br>
            <a:r>
              <a:rPr lang="en-GB" sz="4000" b="0" dirty="0">
                <a:solidFill>
                  <a:schemeClr val="tx1"/>
                </a:solidFill>
              </a:rPr>
              <a:t>GUI XIAOLIN</a:t>
            </a:r>
            <a:endParaRPr lang="en-GB" sz="4000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83" y="1619250"/>
            <a:ext cx="17430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71" y="1619250"/>
            <a:ext cx="1790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386635-0FB3-4437-93F6-CA6F3459A9BF}"/>
              </a:ext>
            </a:extLst>
          </p:cNvPr>
          <p:cNvSpPr txBox="1">
            <a:spLocks/>
          </p:cNvSpPr>
          <p:nvPr/>
        </p:nvSpPr>
        <p:spPr>
          <a:xfrm>
            <a:off x="691420" y="212673"/>
            <a:ext cx="4114800" cy="1252728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000" b="0" dirty="0">
                <a:solidFill>
                  <a:schemeClr val="tx1"/>
                </a:solidFill>
              </a:rPr>
              <a:t>The 1st Author</a:t>
            </a:r>
            <a:br>
              <a:rPr lang="en-US" sz="4000" b="0" dirty="0">
                <a:solidFill>
                  <a:schemeClr val="tx1"/>
                </a:solidFill>
              </a:rPr>
            </a:br>
            <a:r>
              <a:rPr lang="en-GB" sz="4000" b="0" dirty="0">
                <a:solidFill>
                  <a:schemeClr val="tx1"/>
                </a:solidFill>
              </a:rPr>
              <a:t>ZHAO JIANQIANG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4C728D-62F7-4DFB-9D56-C1FE74B7785F}"/>
              </a:ext>
            </a:extLst>
          </p:cNvPr>
          <p:cNvSpPr txBox="1">
            <a:spLocks/>
          </p:cNvSpPr>
          <p:nvPr/>
        </p:nvSpPr>
        <p:spPr>
          <a:xfrm>
            <a:off x="4844321" y="4238794"/>
            <a:ext cx="4114800" cy="164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 algn="ctr">
              <a:buFont typeface="Franklin Gothic Book" panose="020B0503020102020204" pitchFamily="34" charset="0"/>
              <a:buNone/>
            </a:pPr>
            <a:r>
              <a:rPr lang="en-GB"/>
              <a:t>School of Electronic and Information Engineering</a:t>
            </a:r>
          </a:p>
          <a:p>
            <a:pPr marL="118872" indent="0" algn="ctr">
              <a:buFont typeface="Franklin Gothic Book" panose="020B0503020102020204" pitchFamily="34" charset="0"/>
              <a:buNone/>
            </a:pPr>
            <a:endParaRPr lang="en-GB"/>
          </a:p>
          <a:p>
            <a:pPr marL="118872" indent="0" algn="ctr">
              <a:buFont typeface="Franklin Gothic Book" panose="020B0503020102020204" pitchFamily="34" charset="0"/>
              <a:buNone/>
            </a:pPr>
            <a:r>
              <a:rPr lang="en-GB"/>
              <a:t>Xi’an Jiaotong University</a:t>
            </a:r>
          </a:p>
          <a:p>
            <a:pPr marL="118872" indent="0" algn="ctr">
              <a:buFont typeface="Franklin Gothic Book" panose="020B05030201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54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E1665A6-74DB-4F44-A6EF-F01205E871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971862"/>
            <a:ext cx="8178799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 err="1"/>
              <a:t>Pendahuluan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A7B4B89-BAE7-45ED-B5FE-BB3D85386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12274"/>
              </p:ext>
            </p:extLst>
          </p:nvPr>
        </p:nvGraphicFramePr>
        <p:xfrm>
          <a:off x="842229" y="2286000"/>
          <a:ext cx="7459542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94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err="1"/>
              <a:t>Tujuan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9C5CF70-A74C-4416-8CF4-BF7374405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111934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03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A75F4A0-FEAF-4F1B-9C48-7688BF9D4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01" y="5423537"/>
            <a:ext cx="7400499" cy="868081"/>
          </a:xfrm>
        </p:spPr>
        <p:txBody>
          <a:bodyPr anchor="ctr">
            <a:normAutofit/>
          </a:bodyPr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1EC79F3-0DE6-47BA-9C5C-039C54F4A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86C2B07-2A41-4CB1-9C51-F037AF417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486"/>
            <a:ext cx="7229901" cy="3516753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Preprocessing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:</a:t>
            </a:r>
          </a:p>
          <a:p>
            <a:pPr lvl="1">
              <a:lnSpc>
                <a:spcPct val="120000"/>
              </a:lnSpc>
            </a:pPr>
            <a:r>
              <a:rPr lang="id-ID" sz="1800" b="1" i="0" dirty="0"/>
              <a:t>Mengganti menyebutkan negatif</a:t>
            </a:r>
            <a:r>
              <a:rPr lang="id-ID" sz="1800" i="0" dirty="0"/>
              <a:t>. mentransformasikan </a:t>
            </a:r>
            <a:r>
              <a:rPr lang="en-GB" sz="1800" i="0" dirty="0"/>
              <a:t>‘‘won’t’’, ‘‘can’t’’, dan ‘‘</a:t>
            </a:r>
            <a:r>
              <a:rPr lang="en-GB" sz="1800" i="0" dirty="0" err="1"/>
              <a:t>n’t</a:t>
            </a:r>
            <a:r>
              <a:rPr lang="en-GB" sz="1800" i="0" dirty="0"/>
              <a:t>’’ into ‘‘will not’’, ‘‘cannot’’, and ‘‘not’’.</a:t>
            </a:r>
          </a:p>
          <a:p>
            <a:pPr lvl="1">
              <a:lnSpc>
                <a:spcPct val="120000"/>
              </a:lnSpc>
            </a:pPr>
            <a:r>
              <a:rPr lang="id-ID" sz="1800" b="1" i="0" dirty="0"/>
              <a:t>Menghapus tautan URL di dalam </a:t>
            </a:r>
            <a:r>
              <a:rPr lang="en-US" sz="1800" b="1" i="0" dirty="0"/>
              <a:t>c</a:t>
            </a:r>
            <a:r>
              <a:rPr lang="id-ID" sz="1800" b="1" i="0" dirty="0"/>
              <a:t>orpus</a:t>
            </a:r>
            <a:r>
              <a:rPr lang="id-ID" sz="1800" i="0" dirty="0"/>
              <a:t>. Sebagian besar peneliti menganggap bahwa URL tidak membawa banyak informasi mengenai sentimen tweet.</a:t>
            </a:r>
            <a:endParaRPr lang="en-US" sz="1800" i="0" dirty="0"/>
          </a:p>
          <a:p>
            <a:pPr lvl="1">
              <a:lnSpc>
                <a:spcPct val="120000"/>
              </a:lnSpc>
            </a:pPr>
            <a:r>
              <a:rPr lang="en-US" sz="1800" b="1" i="0" dirty="0"/>
              <a:t>K</a:t>
            </a:r>
            <a:r>
              <a:rPr lang="id-ID" sz="1800" b="1" i="0" dirty="0"/>
              <a:t>ata-kata yang berisi huruf berulang</a:t>
            </a:r>
            <a:r>
              <a:rPr lang="id-ID" sz="1800" i="0" dirty="0"/>
              <a:t>. Di sini, urutan lebih dari tiga karakter yang sama digantikan oleh tiga karakter. </a:t>
            </a:r>
            <a:endParaRPr lang="en-US" sz="1800" i="0" dirty="0"/>
          </a:p>
          <a:p>
            <a:pPr lvl="1">
              <a:lnSpc>
                <a:spcPct val="120000"/>
              </a:lnSpc>
            </a:pPr>
            <a:r>
              <a:rPr lang="en-GB" sz="1800" b="1" i="0" dirty="0" err="1"/>
              <a:t>Menghapus</a:t>
            </a:r>
            <a:r>
              <a:rPr lang="en-GB" sz="1800" b="1" i="0" dirty="0"/>
              <a:t> </a:t>
            </a:r>
            <a:r>
              <a:rPr lang="en-GB" sz="1800" b="1" i="0" dirty="0" err="1"/>
              <a:t>angka</a:t>
            </a:r>
            <a:r>
              <a:rPr lang="en-GB" sz="1800" i="0" dirty="0"/>
              <a:t>. </a:t>
            </a:r>
            <a:r>
              <a:rPr lang="en-GB" sz="1800" i="0" dirty="0" err="1"/>
              <a:t>Secara</a:t>
            </a:r>
            <a:r>
              <a:rPr lang="en-GB" sz="1800" i="0" dirty="0"/>
              <a:t> </a:t>
            </a:r>
            <a:r>
              <a:rPr lang="en-GB" sz="1800" i="0" dirty="0" err="1"/>
              <a:t>umum</a:t>
            </a:r>
            <a:r>
              <a:rPr lang="en-GB" sz="1800" i="0" dirty="0"/>
              <a:t>, </a:t>
            </a:r>
            <a:r>
              <a:rPr lang="en-GB" sz="1800" i="0" dirty="0" err="1"/>
              <a:t>angka</a:t>
            </a:r>
            <a:r>
              <a:rPr lang="en-GB" sz="1800" i="0" dirty="0"/>
              <a:t> </a:t>
            </a:r>
            <a:r>
              <a:rPr lang="en-GB" sz="1800" i="0" dirty="0" err="1"/>
              <a:t>tidak</a:t>
            </a:r>
            <a:r>
              <a:rPr lang="en-GB" sz="1800" i="0" dirty="0"/>
              <a:t> </a:t>
            </a:r>
            <a:r>
              <a:rPr lang="en-GB" sz="1800" i="0" dirty="0" err="1"/>
              <a:t>ada</a:t>
            </a:r>
            <a:r>
              <a:rPr lang="en-GB" sz="1800" i="0" dirty="0"/>
              <a:t> </a:t>
            </a:r>
            <a:r>
              <a:rPr lang="en-GB" sz="1800" i="0" dirty="0" err="1"/>
              <a:t>gunanya</a:t>
            </a:r>
            <a:r>
              <a:rPr lang="en-GB" sz="1800" i="0" dirty="0"/>
              <a:t> </a:t>
            </a:r>
            <a:r>
              <a:rPr lang="en-GB" sz="1800" i="0" dirty="0" err="1"/>
              <a:t>saat</a:t>
            </a:r>
            <a:r>
              <a:rPr lang="en-GB" sz="1800" i="0" dirty="0"/>
              <a:t> </a:t>
            </a:r>
            <a:r>
              <a:rPr lang="en-GB" sz="1800" i="0" dirty="0" err="1"/>
              <a:t>mengukur</a:t>
            </a:r>
            <a:r>
              <a:rPr lang="en-GB" sz="1800" i="0" dirty="0"/>
              <a:t> </a:t>
            </a:r>
            <a:r>
              <a:rPr lang="en-GB" sz="1800" i="0" dirty="0" err="1"/>
              <a:t>sentimen</a:t>
            </a:r>
            <a:r>
              <a:rPr lang="en-GB" sz="1800" i="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GB" sz="1800" b="1" i="0" dirty="0" err="1"/>
              <a:t>Menghapus</a:t>
            </a:r>
            <a:r>
              <a:rPr lang="en-GB" sz="1800" b="1" i="0" dirty="0"/>
              <a:t> Stop word</a:t>
            </a:r>
            <a:r>
              <a:rPr lang="en-GB" sz="1800" i="0" dirty="0"/>
              <a:t>. Stop word </a:t>
            </a:r>
            <a:r>
              <a:rPr lang="en-GB" sz="1800" i="0" dirty="0" err="1"/>
              <a:t>biasanya</a:t>
            </a:r>
            <a:r>
              <a:rPr lang="en-GB" sz="1800" i="0" dirty="0"/>
              <a:t> </a:t>
            </a:r>
            <a:r>
              <a:rPr lang="en-GB" sz="1800" i="0" dirty="0" err="1"/>
              <a:t>merujuk</a:t>
            </a:r>
            <a:r>
              <a:rPr lang="en-GB" sz="1800" i="0" dirty="0"/>
              <a:t> </a:t>
            </a:r>
            <a:r>
              <a:rPr lang="en-GB" sz="1800" i="0" dirty="0" err="1"/>
              <a:t>ke</a:t>
            </a:r>
            <a:r>
              <a:rPr lang="en-GB" sz="1800" i="0" dirty="0"/>
              <a:t> kata-kata yang paling </a:t>
            </a:r>
            <a:r>
              <a:rPr lang="en-GB" sz="1800" i="0" dirty="0" err="1"/>
              <a:t>umum</a:t>
            </a:r>
            <a:r>
              <a:rPr lang="en-GB" sz="1800" i="0" dirty="0"/>
              <a:t> </a:t>
            </a:r>
            <a:r>
              <a:rPr lang="en-GB" sz="1800" i="0" dirty="0" err="1"/>
              <a:t>dalam</a:t>
            </a:r>
            <a:r>
              <a:rPr lang="en-GB" sz="1800" i="0" dirty="0"/>
              <a:t> </a:t>
            </a:r>
            <a:r>
              <a:rPr lang="en-GB" sz="1800" i="0" dirty="0" err="1"/>
              <a:t>bahasa</a:t>
            </a:r>
            <a:r>
              <a:rPr lang="en-GB" sz="1800" i="0" dirty="0"/>
              <a:t>.</a:t>
            </a:r>
            <a:endParaRPr lang="en-US" sz="1800" i="0" dirty="0"/>
          </a:p>
          <a:p>
            <a:pPr lvl="1">
              <a:lnSpc>
                <a:spcPct val="120000"/>
              </a:lnSpc>
            </a:pPr>
            <a:r>
              <a:rPr lang="en-US" sz="1800" b="1" i="0" dirty="0" err="1"/>
              <a:t>Mengganti</a:t>
            </a:r>
            <a:r>
              <a:rPr lang="id-ID" sz="1800" b="1" i="0" dirty="0"/>
              <a:t> akronim </a:t>
            </a:r>
            <a:r>
              <a:rPr lang="id-ID" sz="1800" i="0" dirty="0"/>
              <a:t>ke kata-kata aslinya dengan menggunakan kamus akronim</a:t>
            </a:r>
            <a:endParaRPr lang="en-GB" sz="1800" i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F67AAC-C977-4759-A5C8-6BC998F96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8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A75F4A0-FEAF-4F1B-9C48-7688BF9D4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01" y="5423537"/>
            <a:ext cx="7400499" cy="868081"/>
          </a:xfrm>
        </p:spPr>
        <p:txBody>
          <a:bodyPr anchor="ctr">
            <a:normAutofit/>
          </a:bodyPr>
          <a:lstStyle/>
          <a:p>
            <a:pPr lvl="0"/>
            <a:r>
              <a:rPr lang="en-GB" sz="4100" b="0"/>
              <a:t>Word N-Grams Features Model</a:t>
            </a:r>
            <a:endParaRPr kumimoji="1" lang="en-US" altLang="ja-JP" sz="41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1EC79F3-0DE6-47BA-9C5C-039C54F4A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86C2B07-2A41-4CB1-9C51-F037AF417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486"/>
            <a:ext cx="7229901" cy="3516753"/>
          </a:xfrm>
        </p:spPr>
        <p:txBody>
          <a:bodyPr anchor="ctr">
            <a:normAutofit/>
          </a:bodyPr>
          <a:lstStyle/>
          <a:p>
            <a:pPr marL="118872" indent="0">
              <a:buNone/>
            </a:pPr>
            <a:r>
              <a:rPr lang="en-US" dirty="0"/>
              <a:t>	M</a:t>
            </a:r>
            <a:r>
              <a:rPr lang="id-ID" dirty="0"/>
              <a:t>odel </a:t>
            </a:r>
            <a:r>
              <a:rPr lang="en-US" dirty="0"/>
              <a:t>N</a:t>
            </a:r>
            <a:r>
              <a:rPr lang="id-ID" dirty="0"/>
              <a:t>-gram banyak digunakan dalam </a:t>
            </a:r>
            <a:r>
              <a:rPr lang="en-US" dirty="0"/>
              <a:t>N</a:t>
            </a:r>
            <a:r>
              <a:rPr lang="id-ID" dirty="0"/>
              <a:t>atural </a:t>
            </a:r>
            <a:r>
              <a:rPr lang="en-US" dirty="0"/>
              <a:t>L</a:t>
            </a:r>
            <a:r>
              <a:rPr lang="id-ID" dirty="0"/>
              <a:t>anguage </a:t>
            </a:r>
            <a:r>
              <a:rPr lang="en-US" dirty="0"/>
              <a:t>P</a:t>
            </a:r>
            <a:r>
              <a:rPr lang="id-ID" dirty="0"/>
              <a:t>rocessing. </a:t>
            </a:r>
            <a:r>
              <a:rPr lang="en-US" dirty="0"/>
              <a:t> </a:t>
            </a:r>
            <a:r>
              <a:rPr lang="id-ID" dirty="0"/>
              <a:t>Untuk parsing, kata dimodelkan sedemikian rupa sehingga setiap </a:t>
            </a:r>
            <a:r>
              <a:rPr lang="en-US" dirty="0"/>
              <a:t>N</a:t>
            </a:r>
            <a:r>
              <a:rPr lang="id-ID" dirty="0"/>
              <a:t>-</a:t>
            </a:r>
            <a:r>
              <a:rPr lang="en-US" dirty="0"/>
              <a:t>G</a:t>
            </a:r>
            <a:r>
              <a:rPr lang="id-ID" dirty="0"/>
              <a:t>ram terdiri dari </a:t>
            </a:r>
            <a:r>
              <a:rPr lang="en-US" dirty="0"/>
              <a:t>N</a:t>
            </a:r>
            <a:r>
              <a:rPr lang="id-ID" dirty="0"/>
              <a:t> kata.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F67AAC-C977-4759-A5C8-6BC998F96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0" dirty="0"/>
              <a:t>Prior Popularity Score Feature Model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610600" cy="2933699"/>
          </a:xfrm>
        </p:spPr>
        <p:txBody>
          <a:bodyPr>
            <a:normAutofit/>
          </a:bodyPr>
          <a:lstStyle/>
          <a:p>
            <a:pPr marL="404622" indent="-285750">
              <a:lnSpc>
                <a:spcPct val="150000"/>
              </a:lnSpc>
            </a:pPr>
            <a:r>
              <a:rPr lang="id-ID" sz="1800" dirty="0"/>
              <a:t>Skor polaritas adalah fitur sentimen berbasis </a:t>
            </a:r>
            <a:r>
              <a:rPr lang="id-ID" sz="1800" i="1" dirty="0"/>
              <a:t>le</a:t>
            </a:r>
            <a:r>
              <a:rPr lang="en-US" sz="1800" i="1" dirty="0" err="1"/>
              <a:t>xic</a:t>
            </a:r>
            <a:r>
              <a:rPr lang="id-ID" sz="1800" i="1" dirty="0"/>
              <a:t>on</a:t>
            </a:r>
            <a:r>
              <a:rPr lang="id-ID" sz="1800" dirty="0"/>
              <a:t>, </a:t>
            </a:r>
            <a:r>
              <a:rPr lang="en-US" sz="1800" dirty="0"/>
              <a:t>( </a:t>
            </a:r>
            <a:r>
              <a:rPr lang="id-ID" sz="1800" dirty="0"/>
              <a:t>AFINN </a:t>
            </a:r>
            <a:r>
              <a:rPr lang="en-US" sz="1800" dirty="0"/>
              <a:t>+ </a:t>
            </a:r>
            <a:r>
              <a:rPr lang="id-ID" sz="1800" dirty="0"/>
              <a:t>Senti-Wordnet</a:t>
            </a:r>
            <a:r>
              <a:rPr lang="en-US" sz="1800" dirty="0"/>
              <a:t> )</a:t>
            </a:r>
          </a:p>
          <a:p>
            <a:pPr marL="404622" indent="-285750">
              <a:lnSpc>
                <a:spcPct val="150000"/>
              </a:lnSpc>
            </a:pPr>
            <a:r>
              <a:rPr lang="en-GB" sz="1800" dirty="0" err="1"/>
              <a:t>Skor</a:t>
            </a:r>
            <a:r>
              <a:rPr lang="en-GB" sz="1800" dirty="0"/>
              <a:t> </a:t>
            </a:r>
            <a:r>
              <a:rPr lang="en-GB" sz="1800" dirty="0" err="1"/>
              <a:t>sentimen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setiap</a:t>
            </a:r>
            <a:r>
              <a:rPr lang="en-GB" sz="1800" dirty="0"/>
              <a:t> kata </a:t>
            </a:r>
            <a:r>
              <a:rPr lang="en-GB" sz="1800" dirty="0" err="1"/>
              <a:t>dihitung</a:t>
            </a:r>
            <a:r>
              <a:rPr lang="en-GB" sz="1800" dirty="0"/>
              <a:t> </a:t>
            </a:r>
            <a:r>
              <a:rPr lang="en-GB" sz="1800" dirty="0" err="1"/>
              <a:t>dengan</a:t>
            </a:r>
            <a:r>
              <a:rPr lang="en-GB" sz="1800" dirty="0"/>
              <a:t> </a:t>
            </a:r>
            <a:r>
              <a:rPr lang="en-GB" sz="1800" dirty="0" err="1"/>
              <a:t>mengukur</a:t>
            </a:r>
            <a:r>
              <a:rPr lang="en-GB" sz="1800" dirty="0"/>
              <a:t> </a:t>
            </a:r>
            <a:r>
              <a:rPr lang="en-GB" sz="1800" i="1" dirty="0"/>
              <a:t>PMI (point-wise mutual information)</a:t>
            </a:r>
            <a:r>
              <a:rPr lang="en-GB" sz="1800" dirty="0"/>
              <a:t> </a:t>
            </a:r>
            <a:r>
              <a:rPr lang="en-GB" sz="1800" dirty="0" err="1"/>
              <a:t>menggunakan</a:t>
            </a:r>
            <a:r>
              <a:rPr lang="en-GB" sz="1800" dirty="0"/>
              <a:t> </a:t>
            </a:r>
            <a:r>
              <a:rPr lang="en-GB" sz="1800" dirty="0" err="1"/>
              <a:t>rumus</a:t>
            </a:r>
            <a:r>
              <a:rPr lang="en-GB" sz="1800" dirty="0"/>
              <a:t>:</a:t>
            </a:r>
            <a:endParaRPr lang="en-US" sz="1800" dirty="0"/>
          </a:p>
          <a:p>
            <a:pPr marL="404622" indent="-285750">
              <a:lnSpc>
                <a:spcPct val="150000"/>
              </a:lnSpc>
            </a:pPr>
            <a:r>
              <a:rPr lang="id-ID" sz="1800" dirty="0"/>
              <a:t>Dimana w adalah istilah dalam </a:t>
            </a:r>
            <a:r>
              <a:rPr lang="id-ID" sz="1800" i="1" dirty="0"/>
              <a:t>le</a:t>
            </a:r>
            <a:r>
              <a:rPr lang="en-US" sz="1800" i="1" dirty="0"/>
              <a:t>x</a:t>
            </a:r>
            <a:r>
              <a:rPr lang="id-ID" sz="1800" i="1" dirty="0"/>
              <a:t>i</a:t>
            </a:r>
            <a:r>
              <a:rPr lang="en-US" sz="1800" i="1" dirty="0"/>
              <a:t>c</a:t>
            </a:r>
            <a:r>
              <a:rPr lang="id-ID" sz="1800" i="1" dirty="0"/>
              <a:t>on</a:t>
            </a:r>
            <a:r>
              <a:rPr lang="id-ID" sz="1800" dirty="0"/>
              <a:t>, PMI (w, pos) adalah skor PMI antara w dan kelas positif, dan PMI (w, neg) adalah skor PMI antara w dan kelas negatif.</a:t>
            </a:r>
            <a:endParaRPr lang="en-GB" sz="1800" dirty="0"/>
          </a:p>
          <a:p>
            <a:pPr marL="118872" indent="0" algn="ctr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5" y="5334000"/>
            <a:ext cx="552156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348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471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Crop</vt:lpstr>
      <vt:lpstr>Comparison Research on Text Pre-processing Methods on Twitter Sentiment Analysis</vt:lpstr>
      <vt:lpstr>Outline</vt:lpstr>
      <vt:lpstr>Profil Paper</vt:lpstr>
      <vt:lpstr>PowerPoint Presentation</vt:lpstr>
      <vt:lpstr>Pendahuluan</vt:lpstr>
      <vt:lpstr>Tujuan</vt:lpstr>
      <vt:lpstr>Preprocessing</vt:lpstr>
      <vt:lpstr>Word N-Grams Features Model</vt:lpstr>
      <vt:lpstr>Prior Popularity Score Feature Model</vt:lpstr>
      <vt:lpstr>Dataset</vt:lpstr>
      <vt:lpstr>Metode Evaluasi</vt:lpstr>
      <vt:lpstr>Perbandingan : No URL vs URL</vt:lpstr>
      <vt:lpstr>Perbandingan : No URL vs URL.v2</vt:lpstr>
      <vt:lpstr>Perbandingan : No Stopword vs Stopword</vt:lpstr>
      <vt:lpstr>Perbandingan : No Number vs Number</vt:lpstr>
      <vt:lpstr>Perbandingan : No Repetitive vs Repetitive</vt:lpstr>
      <vt:lpstr>Perbandingan : Akronim vs No Akronim</vt:lpstr>
      <vt:lpstr>Perbandingan : Replace negation vs No Repalce</vt:lpstr>
      <vt:lpstr>Kesimpulan</vt:lpstr>
      <vt:lpstr>Opini</vt:lpstr>
      <vt:lpstr>Usulan FP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Research on Text Pre-processing Methods on Twitter Sentiment Analysis</dc:title>
  <dc:creator>Racsi Beryl</dc:creator>
  <cp:lastModifiedBy>Windows User</cp:lastModifiedBy>
  <cp:revision>5</cp:revision>
  <dcterms:created xsi:type="dcterms:W3CDTF">2019-04-01T02:24:36Z</dcterms:created>
  <dcterms:modified xsi:type="dcterms:W3CDTF">2019-04-08T07:00:27Z</dcterms:modified>
</cp:coreProperties>
</file>